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7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</p:sldIdLst>
  <p:sldSz cy="5143500" cx="9144000"/>
  <p:notesSz cx="6858000" cy="9144000"/>
  <p:embeddedFontLst>
    <p:embeddedFont>
      <p:font typeface="Playfair Display"/>
      <p:regular r:id="rId26"/>
      <p:bold r:id="rId27"/>
      <p:italic r:id="rId28"/>
      <p:boldItalic r:id="rId29"/>
    </p:embeddedFont>
    <p:embeddedFont>
      <p:font typeface="Lato"/>
      <p:regular r:id="rId30"/>
      <p:bold r:id="rId31"/>
      <p:italic r:id="rId32"/>
      <p:boldItalic r:id="rId33"/>
    </p:embeddedFont>
    <p:embeddedFont>
      <p:font typeface="Fira Sans Extra Condensed Medium"/>
      <p:regular r:id="rId34"/>
      <p:bold r:id="rId35"/>
      <p:italic r:id="rId36"/>
      <p:boldItalic r:id="rId37"/>
    </p:embeddedFont>
    <p:embeddedFont>
      <p:font typeface="Lato Light"/>
      <p:regular r:id="rId38"/>
      <p:bold r:id="rId39"/>
      <p:italic r:id="rId40"/>
      <p:boldItalic r:id="rId41"/>
    </p:embeddedFont>
    <p:embeddedFont>
      <p:font typeface="Abel"/>
      <p:regular r:id="rId4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LatoLight-italic.fntdata"/><Relationship Id="rId20" Type="http://schemas.openxmlformats.org/officeDocument/2006/relationships/slide" Target="slides/slide16.xml"/><Relationship Id="rId42" Type="http://schemas.openxmlformats.org/officeDocument/2006/relationships/font" Target="fonts/Abel-regular.fntdata"/><Relationship Id="rId41" Type="http://schemas.openxmlformats.org/officeDocument/2006/relationships/font" Target="fonts/LatoLight-boldItalic.fntdata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PlayfairDisplay-regular.fntdata"/><Relationship Id="rId25" Type="http://schemas.openxmlformats.org/officeDocument/2006/relationships/slide" Target="slides/slide21.xml"/><Relationship Id="rId28" Type="http://schemas.openxmlformats.org/officeDocument/2006/relationships/font" Target="fonts/PlayfairDisplay-italic.fntdata"/><Relationship Id="rId27" Type="http://schemas.openxmlformats.org/officeDocument/2006/relationships/font" Target="fonts/PlayfairDisplay-bold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PlayfairDisplay-bold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Lato-bold.fntdata"/><Relationship Id="rId30" Type="http://schemas.openxmlformats.org/officeDocument/2006/relationships/font" Target="fonts/Lato-regular.fntdata"/><Relationship Id="rId11" Type="http://schemas.openxmlformats.org/officeDocument/2006/relationships/slide" Target="slides/slide7.xml"/><Relationship Id="rId33" Type="http://schemas.openxmlformats.org/officeDocument/2006/relationships/font" Target="fonts/Lato-boldItalic.fntdata"/><Relationship Id="rId10" Type="http://schemas.openxmlformats.org/officeDocument/2006/relationships/slide" Target="slides/slide6.xml"/><Relationship Id="rId32" Type="http://schemas.openxmlformats.org/officeDocument/2006/relationships/font" Target="fonts/Lato-italic.fntdata"/><Relationship Id="rId13" Type="http://schemas.openxmlformats.org/officeDocument/2006/relationships/slide" Target="slides/slide9.xml"/><Relationship Id="rId35" Type="http://schemas.openxmlformats.org/officeDocument/2006/relationships/font" Target="fonts/FiraSansExtraCondensedMedium-bold.fntdata"/><Relationship Id="rId12" Type="http://schemas.openxmlformats.org/officeDocument/2006/relationships/slide" Target="slides/slide8.xml"/><Relationship Id="rId34" Type="http://schemas.openxmlformats.org/officeDocument/2006/relationships/font" Target="fonts/FiraSansExtraCondensedMedium-regular.fntdata"/><Relationship Id="rId15" Type="http://schemas.openxmlformats.org/officeDocument/2006/relationships/slide" Target="slides/slide11.xml"/><Relationship Id="rId37" Type="http://schemas.openxmlformats.org/officeDocument/2006/relationships/font" Target="fonts/FiraSansExtraCondensedMedium-boldItalic.fntdata"/><Relationship Id="rId14" Type="http://schemas.openxmlformats.org/officeDocument/2006/relationships/slide" Target="slides/slide10.xml"/><Relationship Id="rId36" Type="http://schemas.openxmlformats.org/officeDocument/2006/relationships/font" Target="fonts/FiraSansExtraCondensedMedium-italic.fntdata"/><Relationship Id="rId17" Type="http://schemas.openxmlformats.org/officeDocument/2006/relationships/slide" Target="slides/slide13.xml"/><Relationship Id="rId39" Type="http://schemas.openxmlformats.org/officeDocument/2006/relationships/font" Target="fonts/LatoLight-bold.fntdata"/><Relationship Id="rId16" Type="http://schemas.openxmlformats.org/officeDocument/2006/relationships/slide" Target="slides/slide12.xml"/><Relationship Id="rId38" Type="http://schemas.openxmlformats.org/officeDocument/2006/relationships/font" Target="fonts/LatoLight-regular.fntdata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27ac28df6c9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27ac28df6c9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h86c58e1efa66b56_1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h86c58e1efa66b56_1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3bdfe0bcc21_0_3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3bdfe0bcc21_0_3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bdfe0bcc21_0_4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3bdfe0bcc21_0_4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3bdfe0bcc21_0_4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3bdfe0bcc21_0_4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38688942703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38688942703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3bdfe0bcc21_0_4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3bdfe0bcc21_0_4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3fb0f4b1101_1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3fb0f4b1101_1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h5ce7c68c5527352_4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h5ce7c68c5527352_4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3c02be726d016e58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3c02be726d016e58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3bdfe0bcc21_0_4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3bdfe0bcc21_0_4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h538dc4c85dace92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h538dc4c85dace92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h86c58e1efa66b56_3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Google Shape;310;h86c58e1efa66b56_3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3bdfe0bcc21_0_4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3bdfe0bcc21_0_4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3fb4f4a0e6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3fb4f4a0e6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3bfac940513_4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" name="Google Shape;341;g3bfac940513_4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378cd65b88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0" name="Google Shape;350;g378cd65b88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3bdfe0bcc21_0_5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8" name="Google Shape;358;g3bdfe0bcc21_0_5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g95f0f2f12b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7" name="Google Shape;367;g95f0f2f12b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3be2a462174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6" name="Google Shape;386;g3be2a462174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gca34671e4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4" name="Google Shape;394;gca34671e4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bit.ly/2Tynxth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 rot="5400000">
            <a:off x="60824" y="3596074"/>
            <a:ext cx="1486600" cy="1608352"/>
          </a:xfrm>
          <a:custGeom>
            <a:rect b="b" l="l" r="r" t="t"/>
            <a:pathLst>
              <a:path extrusionOk="0" h="40938" w="37839">
                <a:moveTo>
                  <a:pt x="37839" y="0"/>
                </a:moveTo>
                <a:cubicBezTo>
                  <a:pt x="31770" y="767"/>
                  <a:pt x="28951" y="3515"/>
                  <a:pt x="26969" y="11313"/>
                </a:cubicBezTo>
                <a:cubicBezTo>
                  <a:pt x="24991" y="19111"/>
                  <a:pt x="19814" y="21473"/>
                  <a:pt x="9908" y="26266"/>
                </a:cubicBezTo>
                <a:cubicBezTo>
                  <a:pt x="1" y="31059"/>
                  <a:pt x="3737" y="40938"/>
                  <a:pt x="3737" y="40938"/>
                </a:cubicBezTo>
                <a:lnTo>
                  <a:pt x="37839" y="40938"/>
                </a:lnTo>
                <a:lnTo>
                  <a:pt x="37839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" name="Google Shape;10;p2"/>
          <p:cNvSpPr/>
          <p:nvPr/>
        </p:nvSpPr>
        <p:spPr>
          <a:xfrm flipH="1" rot="10800000">
            <a:off x="4392925" y="-1"/>
            <a:ext cx="4751065" cy="5140175"/>
          </a:xfrm>
          <a:custGeom>
            <a:rect b="b" l="l" r="r" t="t"/>
            <a:pathLst>
              <a:path extrusionOk="0" h="40938" w="37839">
                <a:moveTo>
                  <a:pt x="37839" y="0"/>
                </a:moveTo>
                <a:cubicBezTo>
                  <a:pt x="31770" y="767"/>
                  <a:pt x="28951" y="3515"/>
                  <a:pt x="26969" y="11313"/>
                </a:cubicBezTo>
                <a:cubicBezTo>
                  <a:pt x="24991" y="19111"/>
                  <a:pt x="19814" y="21473"/>
                  <a:pt x="9908" y="26266"/>
                </a:cubicBezTo>
                <a:cubicBezTo>
                  <a:pt x="1" y="31059"/>
                  <a:pt x="3737" y="40938"/>
                  <a:pt x="3737" y="40938"/>
                </a:cubicBezTo>
                <a:lnTo>
                  <a:pt x="37839" y="40938"/>
                </a:lnTo>
                <a:lnTo>
                  <a:pt x="37839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4489450" y="767538"/>
            <a:ext cx="3934800" cy="2815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5200"/>
              <a:buNone/>
              <a:defRPr sz="96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6404525" y="3526660"/>
            <a:ext cx="20199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Abel"/>
                <a:ea typeface="Abel"/>
                <a:cs typeface="Abel"/>
                <a:sym typeface="Abel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/>
          <p:nvPr/>
        </p:nvSpPr>
        <p:spPr>
          <a:xfrm>
            <a:off x="3645498" y="1816375"/>
            <a:ext cx="2964468" cy="2120912"/>
          </a:xfrm>
          <a:custGeom>
            <a:rect b="b" l="l" r="r" t="t"/>
            <a:pathLst>
              <a:path extrusionOk="0" h="12086" w="16893">
                <a:moveTo>
                  <a:pt x="9064" y="0"/>
                </a:moveTo>
                <a:cubicBezTo>
                  <a:pt x="7693" y="0"/>
                  <a:pt x="6072" y="215"/>
                  <a:pt x="4159" y="725"/>
                </a:cubicBezTo>
                <a:cubicBezTo>
                  <a:pt x="1862" y="1337"/>
                  <a:pt x="375" y="2073"/>
                  <a:pt x="177" y="4208"/>
                </a:cubicBezTo>
                <a:cubicBezTo>
                  <a:pt x="1" y="6113"/>
                  <a:pt x="800" y="8433"/>
                  <a:pt x="2785" y="10176"/>
                </a:cubicBezTo>
                <a:cubicBezTo>
                  <a:pt x="4602" y="11772"/>
                  <a:pt x="6115" y="12085"/>
                  <a:pt x="7966" y="12085"/>
                </a:cubicBezTo>
                <a:cubicBezTo>
                  <a:pt x="8388" y="12085"/>
                  <a:pt x="8827" y="12069"/>
                  <a:pt x="9291" y="12048"/>
                </a:cubicBezTo>
                <a:cubicBezTo>
                  <a:pt x="12991" y="11879"/>
                  <a:pt x="16893" y="8340"/>
                  <a:pt x="15878" y="4208"/>
                </a:cubicBezTo>
                <a:cubicBezTo>
                  <a:pt x="15438" y="2424"/>
                  <a:pt x="13670" y="0"/>
                  <a:pt x="9064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15" name="Google Shape;15;p3"/>
          <p:cNvSpPr/>
          <p:nvPr/>
        </p:nvSpPr>
        <p:spPr>
          <a:xfrm rot="10800000">
            <a:off x="6304698" y="1196133"/>
            <a:ext cx="807612" cy="577801"/>
          </a:xfrm>
          <a:custGeom>
            <a:rect b="b" l="l" r="r" t="t"/>
            <a:pathLst>
              <a:path extrusionOk="0" h="12086" w="16893">
                <a:moveTo>
                  <a:pt x="9064" y="0"/>
                </a:moveTo>
                <a:cubicBezTo>
                  <a:pt x="7693" y="0"/>
                  <a:pt x="6072" y="215"/>
                  <a:pt x="4159" y="725"/>
                </a:cubicBezTo>
                <a:cubicBezTo>
                  <a:pt x="1862" y="1337"/>
                  <a:pt x="375" y="2073"/>
                  <a:pt x="177" y="4208"/>
                </a:cubicBezTo>
                <a:cubicBezTo>
                  <a:pt x="1" y="6113"/>
                  <a:pt x="800" y="8433"/>
                  <a:pt x="2785" y="10176"/>
                </a:cubicBezTo>
                <a:cubicBezTo>
                  <a:pt x="4602" y="11772"/>
                  <a:pt x="6115" y="12085"/>
                  <a:pt x="7966" y="12085"/>
                </a:cubicBezTo>
                <a:cubicBezTo>
                  <a:pt x="8388" y="12085"/>
                  <a:pt x="8827" y="12069"/>
                  <a:pt x="9291" y="12048"/>
                </a:cubicBezTo>
                <a:cubicBezTo>
                  <a:pt x="12991" y="11879"/>
                  <a:pt x="16893" y="8340"/>
                  <a:pt x="15878" y="4208"/>
                </a:cubicBezTo>
                <a:cubicBezTo>
                  <a:pt x="15438" y="2424"/>
                  <a:pt x="13670" y="0"/>
                  <a:pt x="906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16" name="Google Shape;16;p3"/>
          <p:cNvSpPr/>
          <p:nvPr/>
        </p:nvSpPr>
        <p:spPr>
          <a:xfrm flipH="1" rot="5400000">
            <a:off x="5693570" y="1695845"/>
            <a:ext cx="5146274" cy="1754565"/>
          </a:xfrm>
          <a:custGeom>
            <a:rect b="b" l="l" r="r" t="t"/>
            <a:pathLst>
              <a:path extrusionOk="0" h="21876" w="64164">
                <a:moveTo>
                  <a:pt x="1" y="0"/>
                </a:moveTo>
                <a:cubicBezTo>
                  <a:pt x="2816" y="5505"/>
                  <a:pt x="7168" y="7234"/>
                  <a:pt x="15608" y="7234"/>
                </a:cubicBezTo>
                <a:cubicBezTo>
                  <a:pt x="17515" y="7234"/>
                  <a:pt x="19630" y="7146"/>
                  <a:pt x="21983" y="6993"/>
                </a:cubicBezTo>
                <a:cubicBezTo>
                  <a:pt x="22445" y="6963"/>
                  <a:pt x="22902" y="6948"/>
                  <a:pt x="23353" y="6948"/>
                </a:cubicBezTo>
                <a:cubicBezTo>
                  <a:pt x="32304" y="6948"/>
                  <a:pt x="39037" y="12718"/>
                  <a:pt x="44477" y="17793"/>
                </a:cubicBezTo>
                <a:cubicBezTo>
                  <a:pt x="47433" y="20550"/>
                  <a:pt x="50813" y="21875"/>
                  <a:pt x="54040" y="21875"/>
                </a:cubicBezTo>
                <a:cubicBezTo>
                  <a:pt x="58002" y="21875"/>
                  <a:pt x="61733" y="19877"/>
                  <a:pt x="64163" y="16081"/>
                </a:cubicBezTo>
                <a:lnTo>
                  <a:pt x="64163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3"/>
          <p:cNvSpPr/>
          <p:nvPr/>
        </p:nvSpPr>
        <p:spPr>
          <a:xfrm flipH="1" rot="10800000">
            <a:off x="0" y="3098847"/>
            <a:ext cx="5659150" cy="2044653"/>
          </a:xfrm>
          <a:custGeom>
            <a:rect b="b" l="l" r="r" t="t"/>
            <a:pathLst>
              <a:path extrusionOk="0" h="22371" w="61918">
                <a:moveTo>
                  <a:pt x="1" y="0"/>
                </a:moveTo>
                <a:lnTo>
                  <a:pt x="1" y="19582"/>
                </a:lnTo>
                <a:cubicBezTo>
                  <a:pt x="2348" y="19298"/>
                  <a:pt x="4561" y="19170"/>
                  <a:pt x="6829" y="19170"/>
                </a:cubicBezTo>
                <a:cubicBezTo>
                  <a:pt x="14097" y="19170"/>
                  <a:pt x="21932" y="20484"/>
                  <a:pt x="36559" y="22179"/>
                </a:cubicBezTo>
                <a:cubicBezTo>
                  <a:pt x="37673" y="22308"/>
                  <a:pt x="38754" y="22370"/>
                  <a:pt x="39802" y="22370"/>
                </a:cubicBezTo>
                <a:cubicBezTo>
                  <a:pt x="52890" y="22370"/>
                  <a:pt x="60749" y="12589"/>
                  <a:pt x="6191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3"/>
          <p:cNvSpPr txBox="1"/>
          <p:nvPr>
            <p:ph type="title"/>
          </p:nvPr>
        </p:nvSpPr>
        <p:spPr>
          <a:xfrm>
            <a:off x="719775" y="1518200"/>
            <a:ext cx="6634200" cy="1820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9" name="Google Shape;19;p3"/>
          <p:cNvSpPr txBox="1"/>
          <p:nvPr>
            <p:ph idx="1" type="subTitle"/>
          </p:nvPr>
        </p:nvSpPr>
        <p:spPr>
          <a:xfrm>
            <a:off x="719750" y="3556450"/>
            <a:ext cx="2768100" cy="46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20" name="Google Shape;20;p3"/>
          <p:cNvSpPr txBox="1"/>
          <p:nvPr>
            <p:ph hasCustomPrompt="1" idx="2" type="title"/>
          </p:nvPr>
        </p:nvSpPr>
        <p:spPr>
          <a:xfrm flipH="1">
            <a:off x="719775" y="630627"/>
            <a:ext cx="2304300" cy="11397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None/>
              <a:defRPr sz="72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Font typeface="Fira Sans Extra Condensed Medium"/>
              <a:buNone/>
              <a:defRPr sz="3600">
                <a:solidFill>
                  <a:srgbClr val="E87E4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Font typeface="Fira Sans Extra Condensed Medium"/>
              <a:buNone/>
              <a:defRPr sz="3600">
                <a:solidFill>
                  <a:srgbClr val="E87E4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Font typeface="Fira Sans Extra Condensed Medium"/>
              <a:buNone/>
              <a:defRPr sz="3600">
                <a:solidFill>
                  <a:srgbClr val="E87E4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Font typeface="Fira Sans Extra Condensed Medium"/>
              <a:buNone/>
              <a:defRPr sz="3600">
                <a:solidFill>
                  <a:srgbClr val="E87E4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Font typeface="Fira Sans Extra Condensed Medium"/>
              <a:buNone/>
              <a:defRPr sz="3600">
                <a:solidFill>
                  <a:srgbClr val="E87E4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Font typeface="Fira Sans Extra Condensed Medium"/>
              <a:buNone/>
              <a:defRPr sz="3600">
                <a:solidFill>
                  <a:srgbClr val="E87E4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Font typeface="Fira Sans Extra Condensed Medium"/>
              <a:buNone/>
              <a:defRPr sz="3600">
                <a:solidFill>
                  <a:srgbClr val="E87E4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Font typeface="Fira Sans Extra Condensed Medium"/>
              <a:buNone/>
              <a:defRPr sz="3600">
                <a:solidFill>
                  <a:srgbClr val="E87E4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/>
          <p:nvPr/>
        </p:nvSpPr>
        <p:spPr>
          <a:xfrm>
            <a:off x="29" y="1125922"/>
            <a:ext cx="9144070" cy="4017631"/>
          </a:xfrm>
          <a:custGeom>
            <a:rect b="b" l="l" r="r" t="t"/>
            <a:pathLst>
              <a:path extrusionOk="0" h="31556" w="71821">
                <a:moveTo>
                  <a:pt x="71296" y="0"/>
                </a:moveTo>
                <a:cubicBezTo>
                  <a:pt x="60837" y="0"/>
                  <a:pt x="54281" y="13932"/>
                  <a:pt x="41985" y="17710"/>
                </a:cubicBezTo>
                <a:cubicBezTo>
                  <a:pt x="39771" y="18390"/>
                  <a:pt x="37802" y="18683"/>
                  <a:pt x="35997" y="18683"/>
                </a:cubicBezTo>
                <a:cubicBezTo>
                  <a:pt x="25430" y="18683"/>
                  <a:pt x="20525" y="8623"/>
                  <a:pt x="5409" y="7269"/>
                </a:cubicBezTo>
                <a:cubicBezTo>
                  <a:pt x="4585" y="7195"/>
                  <a:pt x="3783" y="7160"/>
                  <a:pt x="3004" y="7160"/>
                </a:cubicBezTo>
                <a:cubicBezTo>
                  <a:pt x="1963" y="7160"/>
                  <a:pt x="962" y="7224"/>
                  <a:pt x="1" y="7346"/>
                </a:cubicBezTo>
                <a:lnTo>
                  <a:pt x="1" y="31555"/>
                </a:lnTo>
                <a:lnTo>
                  <a:pt x="71820" y="31555"/>
                </a:lnTo>
                <a:lnTo>
                  <a:pt x="71820" y="12"/>
                </a:lnTo>
                <a:cubicBezTo>
                  <a:pt x="71644" y="4"/>
                  <a:pt x="71470" y="0"/>
                  <a:pt x="7129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4"/>
          <p:cNvSpPr/>
          <p:nvPr/>
        </p:nvSpPr>
        <p:spPr>
          <a:xfrm>
            <a:off x="0" y="-3319"/>
            <a:ext cx="6840085" cy="5271331"/>
          </a:xfrm>
          <a:custGeom>
            <a:rect b="b" l="l" r="r" t="t"/>
            <a:pathLst>
              <a:path extrusionOk="0" h="39005" w="50612">
                <a:moveTo>
                  <a:pt x="0" y="1"/>
                </a:moveTo>
                <a:lnTo>
                  <a:pt x="0" y="38373"/>
                </a:lnTo>
                <a:cubicBezTo>
                  <a:pt x="2481" y="38795"/>
                  <a:pt x="4983" y="39004"/>
                  <a:pt x="7479" y="39004"/>
                </a:cubicBezTo>
                <a:cubicBezTo>
                  <a:pt x="18546" y="39004"/>
                  <a:pt x="29478" y="34879"/>
                  <a:pt x="37820" y="26821"/>
                </a:cubicBezTo>
                <a:cubicBezTo>
                  <a:pt x="46532" y="18405"/>
                  <a:pt x="50612" y="7535"/>
                  <a:pt x="4843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" name="Google Shape;24;p4"/>
          <p:cNvSpPr txBox="1"/>
          <p:nvPr>
            <p:ph type="title"/>
          </p:nvPr>
        </p:nvSpPr>
        <p:spPr>
          <a:xfrm>
            <a:off x="719750" y="445025"/>
            <a:ext cx="7704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719750" y="1152475"/>
            <a:ext cx="7704600" cy="341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Clr>
                <a:srgbClr val="0C343D"/>
              </a:buClr>
              <a:buSzPts val="1000"/>
              <a:buFont typeface="Josefin Slab SemiBold"/>
              <a:buChar char="●"/>
              <a:defRPr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Clr>
                <a:srgbClr val="0C343D"/>
              </a:buClr>
              <a:buSzPts val="1200"/>
              <a:buFont typeface="Josefin Slab SemiBold"/>
              <a:buChar char="○"/>
              <a:defRPr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Clr>
                <a:srgbClr val="0C343D"/>
              </a:buClr>
              <a:buSzPts val="1200"/>
              <a:buFont typeface="Josefin Slab SemiBold"/>
              <a:buChar char="■"/>
              <a:defRPr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Clr>
                <a:srgbClr val="0C343D"/>
              </a:buClr>
              <a:buSzPts val="1200"/>
              <a:buFont typeface="Josefin Slab SemiBold"/>
              <a:buChar char="●"/>
              <a:defRPr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Clr>
                <a:srgbClr val="0C343D"/>
              </a:buClr>
              <a:buSzPts val="1200"/>
              <a:buFont typeface="Josefin Slab SemiBold"/>
              <a:buChar char="○"/>
              <a:defRPr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Clr>
                <a:srgbClr val="0C343D"/>
              </a:buClr>
              <a:buSzPts val="1200"/>
              <a:buFont typeface="Josefin Slab SemiBold"/>
              <a:buChar char="■"/>
              <a:defRPr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Clr>
                <a:srgbClr val="0C343D"/>
              </a:buClr>
              <a:buSzPts val="1200"/>
              <a:buFont typeface="Josefin Slab SemiBold"/>
              <a:buChar char="●"/>
              <a:defRPr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Clr>
                <a:srgbClr val="0C343D"/>
              </a:buClr>
              <a:buSzPts val="1200"/>
              <a:buFont typeface="Josefin Slab SemiBold"/>
              <a:buChar char="○"/>
              <a:defRPr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Clr>
                <a:srgbClr val="0C343D"/>
              </a:buClr>
              <a:buSzPts val="1200"/>
              <a:buFont typeface="Josefin Slab SemiBold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bg>
      <p:bgPr>
        <a:solidFill>
          <a:schemeClr val="dk2"/>
        </a:solidFill>
      </p:bgPr>
    </p:bg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/>
          <p:nvPr/>
        </p:nvSpPr>
        <p:spPr>
          <a:xfrm rot="10800000">
            <a:off x="5893466" y="1435759"/>
            <a:ext cx="3250534" cy="3707741"/>
          </a:xfrm>
          <a:custGeom>
            <a:rect b="b" l="l" r="r" t="t"/>
            <a:pathLst>
              <a:path extrusionOk="0" h="37758" w="33102">
                <a:moveTo>
                  <a:pt x="1" y="1"/>
                </a:moveTo>
                <a:lnTo>
                  <a:pt x="1" y="37757"/>
                </a:lnTo>
                <a:cubicBezTo>
                  <a:pt x="3322" y="28273"/>
                  <a:pt x="9391" y="25844"/>
                  <a:pt x="19797" y="20348"/>
                </a:cubicBezTo>
                <a:cubicBezTo>
                  <a:pt x="30202" y="14852"/>
                  <a:pt x="33101" y="8972"/>
                  <a:pt x="3105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5"/>
          <p:cNvSpPr/>
          <p:nvPr/>
        </p:nvSpPr>
        <p:spPr>
          <a:xfrm rot="-5400000">
            <a:off x="6808690" y="-24774"/>
            <a:ext cx="2310434" cy="2360113"/>
          </a:xfrm>
          <a:custGeom>
            <a:rect b="b" l="l" r="r" t="t"/>
            <a:pathLst>
              <a:path extrusionOk="0" h="42471" w="41577">
                <a:moveTo>
                  <a:pt x="29484" y="1"/>
                </a:moveTo>
                <a:cubicBezTo>
                  <a:pt x="14365" y="1"/>
                  <a:pt x="1" y="19132"/>
                  <a:pt x="3668" y="42471"/>
                </a:cubicBezTo>
                <a:lnTo>
                  <a:pt x="41576" y="42471"/>
                </a:lnTo>
                <a:lnTo>
                  <a:pt x="41576" y="4496"/>
                </a:lnTo>
                <a:cubicBezTo>
                  <a:pt x="37718" y="1401"/>
                  <a:pt x="33573" y="1"/>
                  <a:pt x="2948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" name="Google Shape;29;p5"/>
          <p:cNvSpPr/>
          <p:nvPr/>
        </p:nvSpPr>
        <p:spPr>
          <a:xfrm>
            <a:off x="6101100" y="259453"/>
            <a:ext cx="870623" cy="622934"/>
          </a:xfrm>
          <a:custGeom>
            <a:rect b="b" l="l" r="r" t="t"/>
            <a:pathLst>
              <a:path extrusionOk="0" h="12087" w="16893">
                <a:moveTo>
                  <a:pt x="9066" y="1"/>
                </a:moveTo>
                <a:cubicBezTo>
                  <a:pt x="7695" y="1"/>
                  <a:pt x="6073" y="215"/>
                  <a:pt x="4159" y="725"/>
                </a:cubicBezTo>
                <a:cubicBezTo>
                  <a:pt x="1862" y="1337"/>
                  <a:pt x="375" y="2074"/>
                  <a:pt x="177" y="4210"/>
                </a:cubicBezTo>
                <a:cubicBezTo>
                  <a:pt x="1" y="6115"/>
                  <a:pt x="800" y="8433"/>
                  <a:pt x="2785" y="10177"/>
                </a:cubicBezTo>
                <a:cubicBezTo>
                  <a:pt x="4602" y="11773"/>
                  <a:pt x="6115" y="12087"/>
                  <a:pt x="7966" y="12087"/>
                </a:cubicBezTo>
                <a:cubicBezTo>
                  <a:pt x="8388" y="12087"/>
                  <a:pt x="8827" y="12070"/>
                  <a:pt x="9291" y="12049"/>
                </a:cubicBezTo>
                <a:cubicBezTo>
                  <a:pt x="12991" y="11881"/>
                  <a:pt x="16893" y="8342"/>
                  <a:pt x="15878" y="4210"/>
                </a:cubicBezTo>
                <a:cubicBezTo>
                  <a:pt x="15438" y="2422"/>
                  <a:pt x="13671" y="1"/>
                  <a:pt x="906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30" name="Google Shape;30;p5"/>
          <p:cNvSpPr/>
          <p:nvPr/>
        </p:nvSpPr>
        <p:spPr>
          <a:xfrm flipH="1" rot="-5400000">
            <a:off x="-1695830" y="1693257"/>
            <a:ext cx="5146274" cy="1754565"/>
          </a:xfrm>
          <a:custGeom>
            <a:rect b="b" l="l" r="r" t="t"/>
            <a:pathLst>
              <a:path extrusionOk="0" h="21876" w="64164">
                <a:moveTo>
                  <a:pt x="1" y="0"/>
                </a:moveTo>
                <a:cubicBezTo>
                  <a:pt x="2816" y="5505"/>
                  <a:pt x="7168" y="7234"/>
                  <a:pt x="15608" y="7234"/>
                </a:cubicBezTo>
                <a:cubicBezTo>
                  <a:pt x="17515" y="7234"/>
                  <a:pt x="19630" y="7146"/>
                  <a:pt x="21983" y="6993"/>
                </a:cubicBezTo>
                <a:cubicBezTo>
                  <a:pt x="22445" y="6963"/>
                  <a:pt x="22902" y="6948"/>
                  <a:pt x="23353" y="6948"/>
                </a:cubicBezTo>
                <a:cubicBezTo>
                  <a:pt x="32304" y="6948"/>
                  <a:pt x="39037" y="12718"/>
                  <a:pt x="44477" y="17793"/>
                </a:cubicBezTo>
                <a:cubicBezTo>
                  <a:pt x="47433" y="20550"/>
                  <a:pt x="50813" y="21875"/>
                  <a:pt x="54040" y="21875"/>
                </a:cubicBezTo>
                <a:cubicBezTo>
                  <a:pt x="58002" y="21875"/>
                  <a:pt x="61733" y="19877"/>
                  <a:pt x="64163" y="16081"/>
                </a:cubicBezTo>
                <a:lnTo>
                  <a:pt x="64163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" name="Google Shape;31;p5"/>
          <p:cNvSpPr txBox="1"/>
          <p:nvPr>
            <p:ph type="ctrTitle"/>
          </p:nvPr>
        </p:nvSpPr>
        <p:spPr>
          <a:xfrm flipH="1">
            <a:off x="888725" y="2934650"/>
            <a:ext cx="32895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2" name="Google Shape;32;p5"/>
          <p:cNvSpPr txBox="1"/>
          <p:nvPr>
            <p:ph idx="1" type="subTitle"/>
          </p:nvPr>
        </p:nvSpPr>
        <p:spPr>
          <a:xfrm flipH="1">
            <a:off x="888702" y="3512450"/>
            <a:ext cx="3289500" cy="57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33" name="Google Shape;33;p5"/>
          <p:cNvSpPr txBox="1"/>
          <p:nvPr>
            <p:ph idx="2" type="ctrTitle"/>
          </p:nvPr>
        </p:nvSpPr>
        <p:spPr>
          <a:xfrm flipH="1">
            <a:off x="5066581" y="2934638"/>
            <a:ext cx="31887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4" name="Google Shape;34;p5"/>
          <p:cNvSpPr txBox="1"/>
          <p:nvPr>
            <p:ph idx="3" type="subTitle"/>
          </p:nvPr>
        </p:nvSpPr>
        <p:spPr>
          <a:xfrm flipH="1">
            <a:off x="5066589" y="3512450"/>
            <a:ext cx="3188700" cy="57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35" name="Google Shape;35;p5"/>
          <p:cNvSpPr txBox="1"/>
          <p:nvPr>
            <p:ph idx="4" type="title"/>
          </p:nvPr>
        </p:nvSpPr>
        <p:spPr>
          <a:xfrm>
            <a:off x="719750" y="445025"/>
            <a:ext cx="7704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719750" y="445025"/>
            <a:ext cx="7704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8" name="Google Shape;38;p6"/>
          <p:cNvSpPr/>
          <p:nvPr/>
        </p:nvSpPr>
        <p:spPr>
          <a:xfrm>
            <a:off x="7623550" y="0"/>
            <a:ext cx="1520413" cy="960299"/>
          </a:xfrm>
          <a:custGeom>
            <a:rect b="b" l="l" r="r" t="t"/>
            <a:pathLst>
              <a:path extrusionOk="0" h="24030" w="38046">
                <a:moveTo>
                  <a:pt x="1" y="0"/>
                </a:moveTo>
                <a:cubicBezTo>
                  <a:pt x="623" y="13426"/>
                  <a:pt x="7226" y="24029"/>
                  <a:pt x="16713" y="24029"/>
                </a:cubicBezTo>
                <a:cubicBezTo>
                  <a:pt x="17940" y="24029"/>
                  <a:pt x="19217" y="23851"/>
                  <a:pt x="20534" y="23479"/>
                </a:cubicBezTo>
                <a:cubicBezTo>
                  <a:pt x="27977" y="21378"/>
                  <a:pt x="33287" y="20158"/>
                  <a:pt x="38046" y="19582"/>
                </a:cubicBezTo>
                <a:lnTo>
                  <a:pt x="38046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7"/>
          <p:cNvSpPr/>
          <p:nvPr/>
        </p:nvSpPr>
        <p:spPr>
          <a:xfrm rot="-5400000">
            <a:off x="6808690" y="-24774"/>
            <a:ext cx="2310434" cy="2360113"/>
          </a:xfrm>
          <a:custGeom>
            <a:rect b="b" l="l" r="r" t="t"/>
            <a:pathLst>
              <a:path extrusionOk="0" h="42471" w="41577">
                <a:moveTo>
                  <a:pt x="29484" y="1"/>
                </a:moveTo>
                <a:cubicBezTo>
                  <a:pt x="14365" y="1"/>
                  <a:pt x="1" y="19132"/>
                  <a:pt x="3668" y="42471"/>
                </a:cubicBezTo>
                <a:lnTo>
                  <a:pt x="41576" y="42471"/>
                </a:lnTo>
                <a:lnTo>
                  <a:pt x="41576" y="4496"/>
                </a:lnTo>
                <a:cubicBezTo>
                  <a:pt x="37718" y="1401"/>
                  <a:pt x="33573" y="1"/>
                  <a:pt x="2948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" name="Google Shape;41;p7"/>
          <p:cNvSpPr/>
          <p:nvPr/>
        </p:nvSpPr>
        <p:spPr>
          <a:xfrm rot="-5400000">
            <a:off x="223581" y="1740803"/>
            <a:ext cx="3179116" cy="3626278"/>
          </a:xfrm>
          <a:custGeom>
            <a:rect b="b" l="l" r="r" t="t"/>
            <a:pathLst>
              <a:path extrusionOk="0" h="37758" w="33102">
                <a:moveTo>
                  <a:pt x="1" y="1"/>
                </a:moveTo>
                <a:lnTo>
                  <a:pt x="1" y="37757"/>
                </a:lnTo>
                <a:cubicBezTo>
                  <a:pt x="3322" y="28273"/>
                  <a:pt x="9391" y="25844"/>
                  <a:pt x="19797" y="20348"/>
                </a:cubicBezTo>
                <a:cubicBezTo>
                  <a:pt x="30202" y="14852"/>
                  <a:pt x="33101" y="8972"/>
                  <a:pt x="31056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" name="Google Shape;42;p7"/>
          <p:cNvSpPr txBox="1"/>
          <p:nvPr>
            <p:ph type="title"/>
          </p:nvPr>
        </p:nvSpPr>
        <p:spPr>
          <a:xfrm>
            <a:off x="719750" y="1187500"/>
            <a:ext cx="6249000" cy="159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3" name="Google Shape;43;p7"/>
          <p:cNvSpPr txBox="1"/>
          <p:nvPr>
            <p:ph idx="1" type="subTitle"/>
          </p:nvPr>
        </p:nvSpPr>
        <p:spPr>
          <a:xfrm flipH="1">
            <a:off x="719725" y="2974750"/>
            <a:ext cx="3284700" cy="103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8"/>
          <p:cNvSpPr/>
          <p:nvPr/>
        </p:nvSpPr>
        <p:spPr>
          <a:xfrm rot="10800000">
            <a:off x="4635261" y="575"/>
            <a:ext cx="4508741" cy="5142923"/>
          </a:xfrm>
          <a:custGeom>
            <a:rect b="b" l="l" r="r" t="t"/>
            <a:pathLst>
              <a:path extrusionOk="0" h="37758" w="33102">
                <a:moveTo>
                  <a:pt x="1" y="1"/>
                </a:moveTo>
                <a:lnTo>
                  <a:pt x="1" y="37757"/>
                </a:lnTo>
                <a:cubicBezTo>
                  <a:pt x="3322" y="28273"/>
                  <a:pt x="9391" y="25844"/>
                  <a:pt x="19797" y="20348"/>
                </a:cubicBezTo>
                <a:cubicBezTo>
                  <a:pt x="30202" y="14852"/>
                  <a:pt x="33101" y="8972"/>
                  <a:pt x="31056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" name="Google Shape;46;p8"/>
          <p:cNvSpPr/>
          <p:nvPr/>
        </p:nvSpPr>
        <p:spPr>
          <a:xfrm>
            <a:off x="4606025" y="3514128"/>
            <a:ext cx="870623" cy="622934"/>
          </a:xfrm>
          <a:custGeom>
            <a:rect b="b" l="l" r="r" t="t"/>
            <a:pathLst>
              <a:path extrusionOk="0" h="12087" w="16893">
                <a:moveTo>
                  <a:pt x="9066" y="1"/>
                </a:moveTo>
                <a:cubicBezTo>
                  <a:pt x="7695" y="1"/>
                  <a:pt x="6073" y="215"/>
                  <a:pt x="4159" y="725"/>
                </a:cubicBezTo>
                <a:cubicBezTo>
                  <a:pt x="1862" y="1337"/>
                  <a:pt x="375" y="2074"/>
                  <a:pt x="177" y="4210"/>
                </a:cubicBezTo>
                <a:cubicBezTo>
                  <a:pt x="1" y="6115"/>
                  <a:pt x="800" y="8433"/>
                  <a:pt x="2785" y="10177"/>
                </a:cubicBezTo>
                <a:cubicBezTo>
                  <a:pt x="4602" y="11773"/>
                  <a:pt x="6115" y="12087"/>
                  <a:pt x="7966" y="12087"/>
                </a:cubicBezTo>
                <a:cubicBezTo>
                  <a:pt x="8388" y="12087"/>
                  <a:pt x="8827" y="12070"/>
                  <a:pt x="9291" y="12049"/>
                </a:cubicBezTo>
                <a:cubicBezTo>
                  <a:pt x="12991" y="11881"/>
                  <a:pt x="16893" y="8342"/>
                  <a:pt x="15878" y="4210"/>
                </a:cubicBezTo>
                <a:cubicBezTo>
                  <a:pt x="15438" y="2422"/>
                  <a:pt x="13671" y="1"/>
                  <a:pt x="906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47" name="Google Shape;47;p8"/>
          <p:cNvSpPr/>
          <p:nvPr/>
        </p:nvSpPr>
        <p:spPr>
          <a:xfrm flipH="1">
            <a:off x="12" y="0"/>
            <a:ext cx="8420883" cy="2871006"/>
          </a:xfrm>
          <a:custGeom>
            <a:rect b="b" l="l" r="r" t="t"/>
            <a:pathLst>
              <a:path extrusionOk="0" h="21876" w="64164">
                <a:moveTo>
                  <a:pt x="1" y="0"/>
                </a:moveTo>
                <a:cubicBezTo>
                  <a:pt x="2816" y="5505"/>
                  <a:pt x="7168" y="7234"/>
                  <a:pt x="15608" y="7234"/>
                </a:cubicBezTo>
                <a:cubicBezTo>
                  <a:pt x="17515" y="7234"/>
                  <a:pt x="19630" y="7146"/>
                  <a:pt x="21983" y="6993"/>
                </a:cubicBezTo>
                <a:cubicBezTo>
                  <a:pt x="22445" y="6963"/>
                  <a:pt x="22902" y="6948"/>
                  <a:pt x="23353" y="6948"/>
                </a:cubicBezTo>
                <a:cubicBezTo>
                  <a:pt x="32304" y="6948"/>
                  <a:pt x="39037" y="12718"/>
                  <a:pt x="44477" y="17793"/>
                </a:cubicBezTo>
                <a:cubicBezTo>
                  <a:pt x="47433" y="20550"/>
                  <a:pt x="50813" y="21875"/>
                  <a:pt x="54040" y="21875"/>
                </a:cubicBezTo>
                <a:cubicBezTo>
                  <a:pt x="58002" y="21875"/>
                  <a:pt x="61733" y="19877"/>
                  <a:pt x="64163" y="16081"/>
                </a:cubicBezTo>
                <a:lnTo>
                  <a:pt x="64163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8"/>
          <p:cNvSpPr txBox="1"/>
          <p:nvPr>
            <p:ph type="ctrTitle"/>
          </p:nvPr>
        </p:nvSpPr>
        <p:spPr>
          <a:xfrm flipH="1">
            <a:off x="2984700" y="3207375"/>
            <a:ext cx="3035100" cy="67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541C1D"/>
              </a:buClr>
              <a:buSzPts val="1800"/>
              <a:buNone/>
              <a:defRPr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541C1D"/>
              </a:buClr>
              <a:buSzPts val="12000"/>
              <a:buNone/>
              <a:defRPr sz="12000">
                <a:solidFill>
                  <a:srgbClr val="541C1D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541C1D"/>
              </a:buClr>
              <a:buSzPts val="12000"/>
              <a:buNone/>
              <a:defRPr sz="12000">
                <a:solidFill>
                  <a:srgbClr val="541C1D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541C1D"/>
              </a:buClr>
              <a:buSzPts val="12000"/>
              <a:buNone/>
              <a:defRPr sz="12000">
                <a:solidFill>
                  <a:srgbClr val="541C1D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541C1D"/>
              </a:buClr>
              <a:buSzPts val="12000"/>
              <a:buNone/>
              <a:defRPr sz="12000">
                <a:solidFill>
                  <a:srgbClr val="541C1D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541C1D"/>
              </a:buClr>
              <a:buSzPts val="12000"/>
              <a:buNone/>
              <a:defRPr sz="12000">
                <a:solidFill>
                  <a:srgbClr val="541C1D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541C1D"/>
              </a:buClr>
              <a:buSzPts val="12000"/>
              <a:buNone/>
              <a:defRPr sz="12000">
                <a:solidFill>
                  <a:srgbClr val="541C1D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541C1D"/>
              </a:buClr>
              <a:buSzPts val="12000"/>
              <a:buNone/>
              <a:defRPr sz="12000">
                <a:solidFill>
                  <a:srgbClr val="541C1D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541C1D"/>
              </a:buClr>
              <a:buSzPts val="12000"/>
              <a:buNone/>
              <a:defRPr sz="12000">
                <a:solidFill>
                  <a:srgbClr val="541C1D"/>
                </a:solidFill>
              </a:defRPr>
            </a:lvl9pPr>
          </a:lstStyle>
          <a:p/>
        </p:txBody>
      </p:sp>
      <p:sp>
        <p:nvSpPr>
          <p:cNvPr id="49" name="Google Shape;49;p8"/>
          <p:cNvSpPr txBox="1"/>
          <p:nvPr>
            <p:ph idx="1" type="subTitle"/>
          </p:nvPr>
        </p:nvSpPr>
        <p:spPr>
          <a:xfrm flipH="1">
            <a:off x="2276699" y="1938975"/>
            <a:ext cx="4543200" cy="1268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41C1D"/>
              </a:buClr>
              <a:buSzPts val="2400"/>
              <a:buNone/>
              <a:defRPr sz="2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41C1D"/>
              </a:buClr>
              <a:buSzPts val="1600"/>
              <a:buNone/>
              <a:defRPr sz="1600">
                <a:solidFill>
                  <a:srgbClr val="541C1D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41C1D"/>
              </a:buClr>
              <a:buSzPts val="1600"/>
              <a:buNone/>
              <a:defRPr sz="1600">
                <a:solidFill>
                  <a:srgbClr val="541C1D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41C1D"/>
              </a:buClr>
              <a:buSzPts val="1600"/>
              <a:buNone/>
              <a:defRPr sz="1600">
                <a:solidFill>
                  <a:srgbClr val="541C1D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41C1D"/>
              </a:buClr>
              <a:buSzPts val="1600"/>
              <a:buNone/>
              <a:defRPr sz="1600">
                <a:solidFill>
                  <a:srgbClr val="541C1D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41C1D"/>
              </a:buClr>
              <a:buSzPts val="1600"/>
              <a:buNone/>
              <a:defRPr sz="1600">
                <a:solidFill>
                  <a:srgbClr val="541C1D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41C1D"/>
              </a:buClr>
              <a:buSzPts val="1600"/>
              <a:buNone/>
              <a:defRPr sz="1600">
                <a:solidFill>
                  <a:srgbClr val="541C1D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41C1D"/>
              </a:buClr>
              <a:buSzPts val="1600"/>
              <a:buNone/>
              <a:defRPr sz="1600">
                <a:solidFill>
                  <a:srgbClr val="541C1D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41C1D"/>
              </a:buClr>
              <a:buSzPts val="1600"/>
              <a:buNone/>
              <a:defRPr sz="1600">
                <a:solidFill>
                  <a:srgbClr val="541C1D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solidFill>
          <a:schemeClr val="accen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/>
          <p:nvPr/>
        </p:nvSpPr>
        <p:spPr>
          <a:xfrm flipH="1" rot="5400000">
            <a:off x="5693570" y="1695845"/>
            <a:ext cx="5146274" cy="1754565"/>
          </a:xfrm>
          <a:custGeom>
            <a:rect b="b" l="l" r="r" t="t"/>
            <a:pathLst>
              <a:path extrusionOk="0" h="21876" w="64164">
                <a:moveTo>
                  <a:pt x="1" y="0"/>
                </a:moveTo>
                <a:cubicBezTo>
                  <a:pt x="2816" y="5505"/>
                  <a:pt x="7168" y="7234"/>
                  <a:pt x="15608" y="7234"/>
                </a:cubicBezTo>
                <a:cubicBezTo>
                  <a:pt x="17515" y="7234"/>
                  <a:pt x="19630" y="7146"/>
                  <a:pt x="21983" y="6993"/>
                </a:cubicBezTo>
                <a:cubicBezTo>
                  <a:pt x="22445" y="6963"/>
                  <a:pt x="22902" y="6948"/>
                  <a:pt x="23353" y="6948"/>
                </a:cubicBezTo>
                <a:cubicBezTo>
                  <a:pt x="32304" y="6948"/>
                  <a:pt x="39037" y="12718"/>
                  <a:pt x="44477" y="17793"/>
                </a:cubicBezTo>
                <a:cubicBezTo>
                  <a:pt x="47433" y="20550"/>
                  <a:pt x="50813" y="21875"/>
                  <a:pt x="54040" y="21875"/>
                </a:cubicBezTo>
                <a:cubicBezTo>
                  <a:pt x="58002" y="21875"/>
                  <a:pt x="61733" y="19877"/>
                  <a:pt x="64163" y="16081"/>
                </a:cubicBezTo>
                <a:lnTo>
                  <a:pt x="64163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9"/>
          <p:cNvSpPr/>
          <p:nvPr/>
        </p:nvSpPr>
        <p:spPr>
          <a:xfrm flipH="1">
            <a:off x="19" y="0"/>
            <a:ext cx="4212025" cy="5143476"/>
          </a:xfrm>
          <a:custGeom>
            <a:rect b="b" l="l" r="r" t="t"/>
            <a:pathLst>
              <a:path extrusionOk="0" h="47931" w="39251">
                <a:moveTo>
                  <a:pt x="21033" y="0"/>
                </a:moveTo>
                <a:cubicBezTo>
                  <a:pt x="24804" y="8909"/>
                  <a:pt x="24227" y="19157"/>
                  <a:pt x="15856" y="27953"/>
                </a:cubicBezTo>
                <a:cubicBezTo>
                  <a:pt x="8909" y="35252"/>
                  <a:pt x="3511" y="39402"/>
                  <a:pt x="0" y="47931"/>
                </a:cubicBezTo>
                <a:lnTo>
                  <a:pt x="39251" y="47931"/>
                </a:lnTo>
                <a:lnTo>
                  <a:pt x="3925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9"/>
          <p:cNvSpPr/>
          <p:nvPr/>
        </p:nvSpPr>
        <p:spPr>
          <a:xfrm rot="10800000">
            <a:off x="6304698" y="1196133"/>
            <a:ext cx="807612" cy="577801"/>
          </a:xfrm>
          <a:custGeom>
            <a:rect b="b" l="l" r="r" t="t"/>
            <a:pathLst>
              <a:path extrusionOk="0" h="12086" w="16893">
                <a:moveTo>
                  <a:pt x="9064" y="0"/>
                </a:moveTo>
                <a:cubicBezTo>
                  <a:pt x="7693" y="0"/>
                  <a:pt x="6072" y="215"/>
                  <a:pt x="4159" y="725"/>
                </a:cubicBezTo>
                <a:cubicBezTo>
                  <a:pt x="1862" y="1337"/>
                  <a:pt x="375" y="2073"/>
                  <a:pt x="177" y="4208"/>
                </a:cubicBezTo>
                <a:cubicBezTo>
                  <a:pt x="1" y="6113"/>
                  <a:pt x="800" y="8433"/>
                  <a:pt x="2785" y="10176"/>
                </a:cubicBezTo>
                <a:cubicBezTo>
                  <a:pt x="4602" y="11772"/>
                  <a:pt x="6115" y="12085"/>
                  <a:pt x="7966" y="12085"/>
                </a:cubicBezTo>
                <a:cubicBezTo>
                  <a:pt x="8388" y="12085"/>
                  <a:pt x="8827" y="12069"/>
                  <a:pt x="9291" y="12048"/>
                </a:cubicBezTo>
                <a:cubicBezTo>
                  <a:pt x="12991" y="11879"/>
                  <a:pt x="16893" y="8340"/>
                  <a:pt x="15878" y="4208"/>
                </a:cubicBezTo>
                <a:cubicBezTo>
                  <a:pt x="15438" y="2424"/>
                  <a:pt x="13670" y="0"/>
                  <a:pt x="9064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54" name="Google Shape;54;p9"/>
          <p:cNvSpPr txBox="1"/>
          <p:nvPr>
            <p:ph type="title"/>
          </p:nvPr>
        </p:nvSpPr>
        <p:spPr>
          <a:xfrm>
            <a:off x="4654150" y="1524362"/>
            <a:ext cx="3770100" cy="1820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4200"/>
              <a:buNone/>
              <a:defRPr sz="4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5" name="Google Shape;55;p9"/>
          <p:cNvSpPr txBox="1"/>
          <p:nvPr>
            <p:ph idx="1" type="subTitle"/>
          </p:nvPr>
        </p:nvSpPr>
        <p:spPr>
          <a:xfrm>
            <a:off x="5656150" y="3556450"/>
            <a:ext cx="2768100" cy="46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6" name="Google Shape;56;p9"/>
          <p:cNvSpPr txBox="1"/>
          <p:nvPr>
            <p:ph hasCustomPrompt="1" idx="2" type="title"/>
          </p:nvPr>
        </p:nvSpPr>
        <p:spPr>
          <a:xfrm flipH="1">
            <a:off x="6119950" y="636787"/>
            <a:ext cx="2304300" cy="11397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None/>
              <a:defRPr sz="72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Font typeface="Fira Sans Extra Condensed Medium"/>
              <a:buNone/>
              <a:defRPr sz="3600">
                <a:solidFill>
                  <a:srgbClr val="E87E4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Font typeface="Fira Sans Extra Condensed Medium"/>
              <a:buNone/>
              <a:defRPr sz="3600">
                <a:solidFill>
                  <a:srgbClr val="E87E4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Font typeface="Fira Sans Extra Condensed Medium"/>
              <a:buNone/>
              <a:defRPr sz="3600">
                <a:solidFill>
                  <a:srgbClr val="E87E4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Font typeface="Fira Sans Extra Condensed Medium"/>
              <a:buNone/>
              <a:defRPr sz="3600">
                <a:solidFill>
                  <a:srgbClr val="E87E4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Font typeface="Fira Sans Extra Condensed Medium"/>
              <a:buNone/>
              <a:defRPr sz="3600">
                <a:solidFill>
                  <a:srgbClr val="E87E4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Font typeface="Fira Sans Extra Condensed Medium"/>
              <a:buNone/>
              <a:defRPr sz="3600">
                <a:solidFill>
                  <a:srgbClr val="E87E4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Font typeface="Fira Sans Extra Condensed Medium"/>
              <a:buNone/>
              <a:defRPr sz="3600">
                <a:solidFill>
                  <a:srgbClr val="E87E4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Font typeface="Fira Sans Extra Condensed Medium"/>
              <a:buNone/>
              <a:defRPr sz="3600">
                <a:solidFill>
                  <a:srgbClr val="E87E4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57" name="Google Shape;57;p9"/>
          <p:cNvSpPr/>
          <p:nvPr/>
        </p:nvSpPr>
        <p:spPr>
          <a:xfrm>
            <a:off x="3645498" y="1816375"/>
            <a:ext cx="2964468" cy="2120912"/>
          </a:xfrm>
          <a:custGeom>
            <a:rect b="b" l="l" r="r" t="t"/>
            <a:pathLst>
              <a:path extrusionOk="0" h="12086" w="16893">
                <a:moveTo>
                  <a:pt x="9064" y="0"/>
                </a:moveTo>
                <a:cubicBezTo>
                  <a:pt x="7693" y="0"/>
                  <a:pt x="6072" y="215"/>
                  <a:pt x="4159" y="725"/>
                </a:cubicBezTo>
                <a:cubicBezTo>
                  <a:pt x="1862" y="1337"/>
                  <a:pt x="375" y="2073"/>
                  <a:pt x="177" y="4208"/>
                </a:cubicBezTo>
                <a:cubicBezTo>
                  <a:pt x="1" y="6113"/>
                  <a:pt x="800" y="8433"/>
                  <a:pt x="2785" y="10176"/>
                </a:cubicBezTo>
                <a:cubicBezTo>
                  <a:pt x="4602" y="11772"/>
                  <a:pt x="6115" y="12085"/>
                  <a:pt x="7966" y="12085"/>
                </a:cubicBezTo>
                <a:cubicBezTo>
                  <a:pt x="8388" y="12085"/>
                  <a:pt x="8827" y="12069"/>
                  <a:pt x="9291" y="12048"/>
                </a:cubicBezTo>
                <a:cubicBezTo>
                  <a:pt x="12991" y="11879"/>
                  <a:pt x="16893" y="8340"/>
                  <a:pt x="15878" y="4208"/>
                </a:cubicBezTo>
                <a:cubicBezTo>
                  <a:pt x="15438" y="2424"/>
                  <a:pt x="13670" y="0"/>
                  <a:pt x="9064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/>
          <p:nvPr/>
        </p:nvSpPr>
        <p:spPr>
          <a:xfrm flipH="1">
            <a:off x="12" y="0"/>
            <a:ext cx="4754092" cy="5143450"/>
          </a:xfrm>
          <a:custGeom>
            <a:rect b="b" l="l" r="r" t="t"/>
            <a:pathLst>
              <a:path extrusionOk="0" h="40938" w="37839">
                <a:moveTo>
                  <a:pt x="37839" y="0"/>
                </a:moveTo>
                <a:cubicBezTo>
                  <a:pt x="31770" y="767"/>
                  <a:pt x="28951" y="3515"/>
                  <a:pt x="26969" y="11313"/>
                </a:cubicBezTo>
                <a:cubicBezTo>
                  <a:pt x="24991" y="19111"/>
                  <a:pt x="19814" y="21473"/>
                  <a:pt x="9908" y="26266"/>
                </a:cubicBezTo>
                <a:cubicBezTo>
                  <a:pt x="1" y="31059"/>
                  <a:pt x="3737" y="40938"/>
                  <a:pt x="3737" y="40938"/>
                </a:cubicBezTo>
                <a:lnTo>
                  <a:pt x="37839" y="40938"/>
                </a:lnTo>
                <a:lnTo>
                  <a:pt x="37839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0"/>
          <p:cNvSpPr/>
          <p:nvPr/>
        </p:nvSpPr>
        <p:spPr>
          <a:xfrm>
            <a:off x="930723" y="2554875"/>
            <a:ext cx="2964468" cy="2120912"/>
          </a:xfrm>
          <a:custGeom>
            <a:rect b="b" l="l" r="r" t="t"/>
            <a:pathLst>
              <a:path extrusionOk="0" h="12086" w="16893">
                <a:moveTo>
                  <a:pt x="9064" y="0"/>
                </a:moveTo>
                <a:cubicBezTo>
                  <a:pt x="7693" y="0"/>
                  <a:pt x="6072" y="215"/>
                  <a:pt x="4159" y="725"/>
                </a:cubicBezTo>
                <a:cubicBezTo>
                  <a:pt x="1862" y="1337"/>
                  <a:pt x="375" y="2073"/>
                  <a:pt x="177" y="4208"/>
                </a:cubicBezTo>
                <a:cubicBezTo>
                  <a:pt x="1" y="6113"/>
                  <a:pt x="800" y="8433"/>
                  <a:pt x="2785" y="10176"/>
                </a:cubicBezTo>
                <a:cubicBezTo>
                  <a:pt x="4602" y="11772"/>
                  <a:pt x="6115" y="12085"/>
                  <a:pt x="7966" y="12085"/>
                </a:cubicBezTo>
                <a:cubicBezTo>
                  <a:pt x="8388" y="12085"/>
                  <a:pt x="8827" y="12069"/>
                  <a:pt x="9291" y="12048"/>
                </a:cubicBezTo>
                <a:cubicBezTo>
                  <a:pt x="12991" y="11879"/>
                  <a:pt x="16893" y="8340"/>
                  <a:pt x="15878" y="4208"/>
                </a:cubicBezTo>
                <a:cubicBezTo>
                  <a:pt x="15438" y="2424"/>
                  <a:pt x="13670" y="0"/>
                  <a:pt x="9064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61" name="Google Shape;61;p10"/>
          <p:cNvSpPr txBox="1"/>
          <p:nvPr>
            <p:ph type="title"/>
          </p:nvPr>
        </p:nvSpPr>
        <p:spPr>
          <a:xfrm>
            <a:off x="719775" y="2587525"/>
            <a:ext cx="2446500" cy="1820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24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1"/>
          <p:cNvSpPr/>
          <p:nvPr/>
        </p:nvSpPr>
        <p:spPr>
          <a:xfrm>
            <a:off x="4528424" y="2063522"/>
            <a:ext cx="2961886" cy="2178058"/>
          </a:xfrm>
          <a:custGeom>
            <a:rect b="b" l="l" r="r" t="t"/>
            <a:pathLst>
              <a:path extrusionOk="0" h="12132" w="16498">
                <a:moveTo>
                  <a:pt x="7973" y="1"/>
                </a:moveTo>
                <a:cubicBezTo>
                  <a:pt x="7489" y="1"/>
                  <a:pt x="7030" y="47"/>
                  <a:pt x="6606" y="126"/>
                </a:cubicBezTo>
                <a:cubicBezTo>
                  <a:pt x="3445" y="716"/>
                  <a:pt x="576" y="3394"/>
                  <a:pt x="100" y="6519"/>
                </a:cubicBezTo>
                <a:cubicBezTo>
                  <a:pt x="26" y="7013"/>
                  <a:pt x="1" y="7501"/>
                  <a:pt x="23" y="7969"/>
                </a:cubicBezTo>
                <a:cubicBezTo>
                  <a:pt x="112" y="9903"/>
                  <a:pt x="1424" y="12132"/>
                  <a:pt x="4189" y="12132"/>
                </a:cubicBezTo>
                <a:cubicBezTo>
                  <a:pt x="4828" y="12132"/>
                  <a:pt x="5545" y="12012"/>
                  <a:pt x="6342" y="11743"/>
                </a:cubicBezTo>
                <a:cubicBezTo>
                  <a:pt x="9464" y="10688"/>
                  <a:pt x="14252" y="11303"/>
                  <a:pt x="15724" y="7969"/>
                </a:cubicBezTo>
                <a:cubicBezTo>
                  <a:pt x="16497" y="6214"/>
                  <a:pt x="15097" y="3742"/>
                  <a:pt x="13112" y="1998"/>
                </a:cubicBezTo>
                <a:cubicBezTo>
                  <a:pt x="11406" y="499"/>
                  <a:pt x="9558" y="1"/>
                  <a:pt x="797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1"/>
          <p:cNvSpPr/>
          <p:nvPr/>
        </p:nvSpPr>
        <p:spPr>
          <a:xfrm flipH="1" rot="5400000">
            <a:off x="6714033" y="2713533"/>
            <a:ext cx="2270301" cy="2589632"/>
          </a:xfrm>
          <a:custGeom>
            <a:rect b="b" l="l" r="r" t="t"/>
            <a:pathLst>
              <a:path extrusionOk="0" h="37758" w="33102">
                <a:moveTo>
                  <a:pt x="1" y="1"/>
                </a:moveTo>
                <a:lnTo>
                  <a:pt x="1" y="37757"/>
                </a:lnTo>
                <a:cubicBezTo>
                  <a:pt x="3322" y="28273"/>
                  <a:pt x="9391" y="25844"/>
                  <a:pt x="19797" y="20348"/>
                </a:cubicBezTo>
                <a:cubicBezTo>
                  <a:pt x="30202" y="14852"/>
                  <a:pt x="33101" y="8972"/>
                  <a:pt x="31056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1"/>
          <p:cNvSpPr/>
          <p:nvPr/>
        </p:nvSpPr>
        <p:spPr>
          <a:xfrm flipH="1" rot="10800000">
            <a:off x="0" y="4168375"/>
            <a:ext cx="1265300" cy="975125"/>
          </a:xfrm>
          <a:custGeom>
            <a:rect b="b" l="l" r="r" t="t"/>
            <a:pathLst>
              <a:path extrusionOk="0" h="39005" w="50612">
                <a:moveTo>
                  <a:pt x="0" y="1"/>
                </a:moveTo>
                <a:lnTo>
                  <a:pt x="0" y="38373"/>
                </a:lnTo>
                <a:cubicBezTo>
                  <a:pt x="2481" y="38795"/>
                  <a:pt x="4983" y="39004"/>
                  <a:pt x="7479" y="39004"/>
                </a:cubicBezTo>
                <a:cubicBezTo>
                  <a:pt x="18546" y="39004"/>
                  <a:pt x="29478" y="34879"/>
                  <a:pt x="37820" y="26821"/>
                </a:cubicBezTo>
                <a:cubicBezTo>
                  <a:pt x="46532" y="18405"/>
                  <a:pt x="50612" y="7535"/>
                  <a:pt x="4843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67" name="Google Shape;6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ctr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ctr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ctr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ctr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ctr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ctr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ctr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ctr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noFill/>
      </p:bgPr>
    </p:bg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BLANK_2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3"/>
          <p:cNvSpPr/>
          <p:nvPr/>
        </p:nvSpPr>
        <p:spPr>
          <a:xfrm flipH="1">
            <a:off x="0" y="1125900"/>
            <a:ext cx="9144070" cy="4017631"/>
          </a:xfrm>
          <a:custGeom>
            <a:rect b="b" l="l" r="r" t="t"/>
            <a:pathLst>
              <a:path extrusionOk="0" h="31556" w="71821">
                <a:moveTo>
                  <a:pt x="71296" y="0"/>
                </a:moveTo>
                <a:cubicBezTo>
                  <a:pt x="60837" y="0"/>
                  <a:pt x="54281" y="13932"/>
                  <a:pt x="41985" y="17710"/>
                </a:cubicBezTo>
                <a:cubicBezTo>
                  <a:pt x="39771" y="18390"/>
                  <a:pt x="37802" y="18683"/>
                  <a:pt x="35997" y="18683"/>
                </a:cubicBezTo>
                <a:cubicBezTo>
                  <a:pt x="25430" y="18683"/>
                  <a:pt x="20525" y="8623"/>
                  <a:pt x="5409" y="7269"/>
                </a:cubicBezTo>
                <a:cubicBezTo>
                  <a:pt x="4585" y="7195"/>
                  <a:pt x="3783" y="7160"/>
                  <a:pt x="3004" y="7160"/>
                </a:cubicBezTo>
                <a:cubicBezTo>
                  <a:pt x="1963" y="7160"/>
                  <a:pt x="962" y="7224"/>
                  <a:pt x="1" y="7346"/>
                </a:cubicBezTo>
                <a:lnTo>
                  <a:pt x="1" y="31555"/>
                </a:lnTo>
                <a:lnTo>
                  <a:pt x="71820" y="31555"/>
                </a:lnTo>
                <a:lnTo>
                  <a:pt x="71820" y="12"/>
                </a:lnTo>
                <a:cubicBezTo>
                  <a:pt x="71644" y="4"/>
                  <a:pt x="71470" y="0"/>
                  <a:pt x="7129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71" name="Google Shape;71;p13"/>
          <p:cNvSpPr txBox="1"/>
          <p:nvPr>
            <p:ph idx="1" type="subTitle"/>
          </p:nvPr>
        </p:nvSpPr>
        <p:spPr>
          <a:xfrm flipH="1">
            <a:off x="5987974" y="2825713"/>
            <a:ext cx="2229000" cy="670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1400"/>
              <a:buFont typeface="Playfair Display"/>
              <a:buNone/>
              <a:defRPr sz="36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1400"/>
              <a:buFont typeface="Playfair Display"/>
              <a:buNone/>
              <a:defRPr sz="1400">
                <a:solidFill>
                  <a:srgbClr val="E87E45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1400"/>
              <a:buFont typeface="Playfair Display"/>
              <a:buNone/>
              <a:defRPr sz="1400">
                <a:solidFill>
                  <a:srgbClr val="E87E45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1400"/>
              <a:buFont typeface="Playfair Display"/>
              <a:buNone/>
              <a:defRPr sz="1400">
                <a:solidFill>
                  <a:srgbClr val="E87E45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1400"/>
              <a:buFont typeface="Playfair Display"/>
              <a:buNone/>
              <a:defRPr sz="1400">
                <a:solidFill>
                  <a:srgbClr val="E87E45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1400"/>
              <a:buFont typeface="Playfair Display"/>
              <a:buNone/>
              <a:defRPr sz="1400">
                <a:solidFill>
                  <a:srgbClr val="E87E45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1400"/>
              <a:buFont typeface="Playfair Display"/>
              <a:buNone/>
              <a:defRPr sz="1400">
                <a:solidFill>
                  <a:srgbClr val="E87E45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1400"/>
              <a:buFont typeface="Playfair Display"/>
              <a:buNone/>
              <a:defRPr sz="1400">
                <a:solidFill>
                  <a:srgbClr val="E87E45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1400"/>
              <a:buFont typeface="Playfair Display"/>
              <a:buNone/>
              <a:defRPr sz="1400">
                <a:solidFill>
                  <a:srgbClr val="E87E45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2" name="Google Shape;72;p13"/>
          <p:cNvSpPr txBox="1"/>
          <p:nvPr>
            <p:ph idx="2" type="subTitle"/>
          </p:nvPr>
        </p:nvSpPr>
        <p:spPr>
          <a:xfrm flipH="1">
            <a:off x="927040" y="1249988"/>
            <a:ext cx="2229000" cy="670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1400"/>
              <a:buFont typeface="Playfair Display"/>
              <a:buNone/>
              <a:defRPr sz="36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1400"/>
              <a:buFont typeface="Playfair Display"/>
              <a:buNone/>
              <a:defRPr sz="1400">
                <a:solidFill>
                  <a:srgbClr val="E87E45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1400"/>
              <a:buFont typeface="Playfair Display"/>
              <a:buNone/>
              <a:defRPr sz="1400">
                <a:solidFill>
                  <a:srgbClr val="E87E45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1400"/>
              <a:buFont typeface="Playfair Display"/>
              <a:buNone/>
              <a:defRPr sz="1400">
                <a:solidFill>
                  <a:srgbClr val="E87E45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1400"/>
              <a:buFont typeface="Playfair Display"/>
              <a:buNone/>
              <a:defRPr sz="1400">
                <a:solidFill>
                  <a:srgbClr val="E87E45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1400"/>
              <a:buFont typeface="Playfair Display"/>
              <a:buNone/>
              <a:defRPr sz="1400">
                <a:solidFill>
                  <a:srgbClr val="E87E45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1400"/>
              <a:buFont typeface="Playfair Display"/>
              <a:buNone/>
              <a:defRPr sz="1400">
                <a:solidFill>
                  <a:srgbClr val="E87E45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1400"/>
              <a:buFont typeface="Playfair Display"/>
              <a:buNone/>
              <a:defRPr sz="1400">
                <a:solidFill>
                  <a:srgbClr val="E87E45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1400"/>
              <a:buFont typeface="Playfair Display"/>
              <a:buNone/>
              <a:defRPr sz="1400">
                <a:solidFill>
                  <a:srgbClr val="E87E45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3" name="Google Shape;73;p13"/>
          <p:cNvSpPr txBox="1"/>
          <p:nvPr>
            <p:ph idx="3" type="subTitle"/>
          </p:nvPr>
        </p:nvSpPr>
        <p:spPr>
          <a:xfrm flipH="1">
            <a:off x="927040" y="2825713"/>
            <a:ext cx="2229000" cy="670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1400"/>
              <a:buFont typeface="Playfair Display"/>
              <a:buNone/>
              <a:defRPr sz="36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1400"/>
              <a:buFont typeface="Playfair Display"/>
              <a:buNone/>
              <a:defRPr sz="1400">
                <a:solidFill>
                  <a:srgbClr val="E87E45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1400"/>
              <a:buFont typeface="Playfair Display"/>
              <a:buNone/>
              <a:defRPr sz="1400">
                <a:solidFill>
                  <a:srgbClr val="E87E45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1400"/>
              <a:buFont typeface="Playfair Display"/>
              <a:buNone/>
              <a:defRPr sz="1400">
                <a:solidFill>
                  <a:srgbClr val="E87E45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1400"/>
              <a:buFont typeface="Playfair Display"/>
              <a:buNone/>
              <a:defRPr sz="1400">
                <a:solidFill>
                  <a:srgbClr val="E87E45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1400"/>
              <a:buFont typeface="Playfair Display"/>
              <a:buNone/>
              <a:defRPr sz="1400">
                <a:solidFill>
                  <a:srgbClr val="E87E45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1400"/>
              <a:buFont typeface="Playfair Display"/>
              <a:buNone/>
              <a:defRPr sz="1400">
                <a:solidFill>
                  <a:srgbClr val="E87E45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1400"/>
              <a:buFont typeface="Playfair Display"/>
              <a:buNone/>
              <a:defRPr sz="1400">
                <a:solidFill>
                  <a:srgbClr val="E87E45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1400"/>
              <a:buFont typeface="Playfair Display"/>
              <a:buNone/>
              <a:defRPr sz="1400">
                <a:solidFill>
                  <a:srgbClr val="E87E45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4" name="Google Shape;74;p13"/>
          <p:cNvSpPr txBox="1"/>
          <p:nvPr>
            <p:ph hasCustomPrompt="1" type="title"/>
          </p:nvPr>
        </p:nvSpPr>
        <p:spPr>
          <a:xfrm flipH="1">
            <a:off x="4912038" y="3128245"/>
            <a:ext cx="739500" cy="5025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None/>
              <a:defRPr sz="40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None/>
              <a:defRPr sz="3600">
                <a:solidFill>
                  <a:srgbClr val="E87E45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None/>
              <a:defRPr sz="3600">
                <a:solidFill>
                  <a:srgbClr val="E87E45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None/>
              <a:defRPr sz="3600">
                <a:solidFill>
                  <a:srgbClr val="E87E45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None/>
              <a:defRPr sz="3600">
                <a:solidFill>
                  <a:srgbClr val="E87E45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None/>
              <a:defRPr sz="3600">
                <a:solidFill>
                  <a:srgbClr val="E87E45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None/>
              <a:defRPr sz="3600">
                <a:solidFill>
                  <a:srgbClr val="E87E45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None/>
              <a:defRPr sz="3600">
                <a:solidFill>
                  <a:srgbClr val="E87E45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None/>
              <a:defRPr sz="3600">
                <a:solidFill>
                  <a:srgbClr val="E87E4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5" name="Google Shape;75;p13"/>
          <p:cNvSpPr txBox="1"/>
          <p:nvPr>
            <p:ph hasCustomPrompt="1" idx="4" type="title"/>
          </p:nvPr>
        </p:nvSpPr>
        <p:spPr>
          <a:xfrm flipH="1">
            <a:off x="3474314" y="1548787"/>
            <a:ext cx="739500" cy="5025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None/>
              <a:defRPr sz="40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None/>
              <a:defRPr sz="3600">
                <a:solidFill>
                  <a:srgbClr val="E87E45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None/>
              <a:defRPr sz="3600">
                <a:solidFill>
                  <a:srgbClr val="E87E45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None/>
              <a:defRPr sz="3600">
                <a:solidFill>
                  <a:srgbClr val="E87E45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None/>
              <a:defRPr sz="3600">
                <a:solidFill>
                  <a:srgbClr val="E87E45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None/>
              <a:defRPr sz="3600">
                <a:solidFill>
                  <a:srgbClr val="E87E45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None/>
              <a:defRPr sz="3600">
                <a:solidFill>
                  <a:srgbClr val="E87E45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None/>
              <a:defRPr sz="3600">
                <a:solidFill>
                  <a:srgbClr val="E87E45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None/>
              <a:defRPr sz="3600">
                <a:solidFill>
                  <a:srgbClr val="E87E4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6" name="Google Shape;76;p13"/>
          <p:cNvSpPr txBox="1"/>
          <p:nvPr>
            <p:ph hasCustomPrompt="1" idx="5" type="title"/>
          </p:nvPr>
        </p:nvSpPr>
        <p:spPr>
          <a:xfrm flipH="1">
            <a:off x="3474314" y="3128245"/>
            <a:ext cx="739500" cy="5025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None/>
              <a:defRPr sz="40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None/>
              <a:defRPr sz="3600">
                <a:solidFill>
                  <a:srgbClr val="E87E45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None/>
              <a:defRPr sz="3600">
                <a:solidFill>
                  <a:srgbClr val="E87E45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None/>
              <a:defRPr sz="3600">
                <a:solidFill>
                  <a:srgbClr val="E87E45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None/>
              <a:defRPr sz="3600">
                <a:solidFill>
                  <a:srgbClr val="E87E45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None/>
              <a:defRPr sz="3600">
                <a:solidFill>
                  <a:srgbClr val="E87E45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None/>
              <a:defRPr sz="3600">
                <a:solidFill>
                  <a:srgbClr val="E87E45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None/>
              <a:defRPr sz="3600">
                <a:solidFill>
                  <a:srgbClr val="E87E45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None/>
              <a:defRPr sz="3600">
                <a:solidFill>
                  <a:srgbClr val="E87E4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3"/>
          <p:cNvSpPr txBox="1"/>
          <p:nvPr>
            <p:ph idx="6" type="subTitle"/>
          </p:nvPr>
        </p:nvSpPr>
        <p:spPr>
          <a:xfrm flipH="1">
            <a:off x="1314640" y="1790813"/>
            <a:ext cx="1841400" cy="57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7" type="subTitle"/>
          </p:nvPr>
        </p:nvSpPr>
        <p:spPr>
          <a:xfrm flipH="1">
            <a:off x="1314640" y="3391888"/>
            <a:ext cx="1841400" cy="57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8" type="subTitle"/>
          </p:nvPr>
        </p:nvSpPr>
        <p:spPr>
          <a:xfrm flipH="1">
            <a:off x="5987974" y="3287938"/>
            <a:ext cx="1841400" cy="57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80" name="Google Shape;80;p13"/>
          <p:cNvSpPr txBox="1"/>
          <p:nvPr>
            <p:ph idx="9" type="subTitle"/>
          </p:nvPr>
        </p:nvSpPr>
        <p:spPr>
          <a:xfrm flipH="1">
            <a:off x="5987974" y="1249988"/>
            <a:ext cx="2229000" cy="670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1400"/>
              <a:buFont typeface="Playfair Display"/>
              <a:buNone/>
              <a:defRPr sz="36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1400"/>
              <a:buFont typeface="Playfair Display"/>
              <a:buNone/>
              <a:defRPr sz="1400">
                <a:solidFill>
                  <a:srgbClr val="E87E45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1400"/>
              <a:buFont typeface="Playfair Display"/>
              <a:buNone/>
              <a:defRPr sz="1400">
                <a:solidFill>
                  <a:srgbClr val="E87E45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1400"/>
              <a:buFont typeface="Playfair Display"/>
              <a:buNone/>
              <a:defRPr sz="1400">
                <a:solidFill>
                  <a:srgbClr val="E87E45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1400"/>
              <a:buFont typeface="Playfair Display"/>
              <a:buNone/>
              <a:defRPr sz="1400">
                <a:solidFill>
                  <a:srgbClr val="E87E45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1400"/>
              <a:buFont typeface="Playfair Display"/>
              <a:buNone/>
              <a:defRPr sz="1400">
                <a:solidFill>
                  <a:srgbClr val="E87E45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1400"/>
              <a:buFont typeface="Playfair Display"/>
              <a:buNone/>
              <a:defRPr sz="1400">
                <a:solidFill>
                  <a:srgbClr val="E87E45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1400"/>
              <a:buFont typeface="Playfair Display"/>
              <a:buNone/>
              <a:defRPr sz="1400">
                <a:solidFill>
                  <a:srgbClr val="E87E45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1400"/>
              <a:buFont typeface="Playfair Display"/>
              <a:buNone/>
              <a:defRPr sz="1400">
                <a:solidFill>
                  <a:srgbClr val="E87E45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81" name="Google Shape;81;p13"/>
          <p:cNvSpPr txBox="1"/>
          <p:nvPr>
            <p:ph hasCustomPrompt="1" idx="13" type="title"/>
          </p:nvPr>
        </p:nvSpPr>
        <p:spPr>
          <a:xfrm flipH="1">
            <a:off x="4912060" y="1548787"/>
            <a:ext cx="739500" cy="5025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None/>
              <a:defRPr sz="40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None/>
              <a:defRPr sz="3600">
                <a:solidFill>
                  <a:srgbClr val="E87E45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None/>
              <a:defRPr sz="3600">
                <a:solidFill>
                  <a:srgbClr val="E87E45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None/>
              <a:defRPr sz="3600">
                <a:solidFill>
                  <a:srgbClr val="E87E45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None/>
              <a:defRPr sz="3600">
                <a:solidFill>
                  <a:srgbClr val="E87E45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None/>
              <a:defRPr sz="3600">
                <a:solidFill>
                  <a:srgbClr val="E87E45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None/>
              <a:defRPr sz="3600">
                <a:solidFill>
                  <a:srgbClr val="E87E45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None/>
              <a:defRPr sz="3600">
                <a:solidFill>
                  <a:srgbClr val="E87E45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None/>
              <a:defRPr sz="3600">
                <a:solidFill>
                  <a:srgbClr val="E87E4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2" name="Google Shape;82;p13"/>
          <p:cNvSpPr txBox="1"/>
          <p:nvPr>
            <p:ph idx="14" type="subTitle"/>
          </p:nvPr>
        </p:nvSpPr>
        <p:spPr>
          <a:xfrm flipH="1">
            <a:off x="5987974" y="1807138"/>
            <a:ext cx="1841400" cy="57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BLANK_1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4"/>
          <p:cNvSpPr txBox="1"/>
          <p:nvPr>
            <p:ph type="title"/>
          </p:nvPr>
        </p:nvSpPr>
        <p:spPr>
          <a:xfrm>
            <a:off x="719750" y="1159200"/>
            <a:ext cx="4664400" cy="159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5" name="Google Shape;85;p14"/>
          <p:cNvSpPr txBox="1"/>
          <p:nvPr>
            <p:ph idx="1" type="subTitle"/>
          </p:nvPr>
        </p:nvSpPr>
        <p:spPr>
          <a:xfrm flipH="1">
            <a:off x="719750" y="2840325"/>
            <a:ext cx="6657600" cy="193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●"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○"/>
              <a:defRPr sz="10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Nunito Light"/>
              <a:buChar char="■"/>
              <a:defRPr sz="10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Nunito Light"/>
              <a:buChar char="●"/>
              <a:defRPr sz="10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 sz="10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 sz="10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Nunito Light"/>
              <a:buChar char="●"/>
              <a:defRPr sz="10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Nunito Light"/>
              <a:buChar char="○"/>
              <a:defRPr sz="10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 sz="1000"/>
            </a:lvl9pPr>
          </a:lstStyle>
          <a:p/>
        </p:txBody>
      </p:sp>
      <p:sp>
        <p:nvSpPr>
          <p:cNvPr id="86" name="Google Shape;86;p14"/>
          <p:cNvSpPr/>
          <p:nvPr/>
        </p:nvSpPr>
        <p:spPr>
          <a:xfrm flipH="1" rot="10800000">
            <a:off x="4931991" y="12"/>
            <a:ext cx="4212025" cy="5143476"/>
          </a:xfrm>
          <a:custGeom>
            <a:rect b="b" l="l" r="r" t="t"/>
            <a:pathLst>
              <a:path extrusionOk="0" h="47931" w="39251">
                <a:moveTo>
                  <a:pt x="21033" y="0"/>
                </a:moveTo>
                <a:cubicBezTo>
                  <a:pt x="24804" y="8909"/>
                  <a:pt x="24227" y="19157"/>
                  <a:pt x="15856" y="27953"/>
                </a:cubicBezTo>
                <a:cubicBezTo>
                  <a:pt x="8909" y="35252"/>
                  <a:pt x="3511" y="39402"/>
                  <a:pt x="0" y="47931"/>
                </a:cubicBezTo>
                <a:lnTo>
                  <a:pt x="39251" y="47931"/>
                </a:lnTo>
                <a:lnTo>
                  <a:pt x="39251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4"/>
          <p:cNvSpPr/>
          <p:nvPr/>
        </p:nvSpPr>
        <p:spPr>
          <a:xfrm flipH="1" rot="10800000">
            <a:off x="5490175" y="2835719"/>
            <a:ext cx="3653843" cy="2307781"/>
          </a:xfrm>
          <a:custGeom>
            <a:rect b="b" l="l" r="r" t="t"/>
            <a:pathLst>
              <a:path extrusionOk="0" h="24030" w="38046">
                <a:moveTo>
                  <a:pt x="1" y="0"/>
                </a:moveTo>
                <a:cubicBezTo>
                  <a:pt x="623" y="13426"/>
                  <a:pt x="7226" y="24029"/>
                  <a:pt x="16713" y="24029"/>
                </a:cubicBezTo>
                <a:cubicBezTo>
                  <a:pt x="17940" y="24029"/>
                  <a:pt x="19217" y="23851"/>
                  <a:pt x="20534" y="23479"/>
                </a:cubicBezTo>
                <a:cubicBezTo>
                  <a:pt x="27977" y="21378"/>
                  <a:pt x="33287" y="20158"/>
                  <a:pt x="38046" y="19582"/>
                </a:cubicBezTo>
                <a:lnTo>
                  <a:pt x="38046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BLANK_1_1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5"/>
          <p:cNvSpPr/>
          <p:nvPr/>
        </p:nvSpPr>
        <p:spPr>
          <a:xfrm flipH="1" rot="5400000">
            <a:off x="24840" y="-24774"/>
            <a:ext cx="2310434" cy="2360113"/>
          </a:xfrm>
          <a:custGeom>
            <a:rect b="b" l="l" r="r" t="t"/>
            <a:pathLst>
              <a:path extrusionOk="0" h="42471" w="41577">
                <a:moveTo>
                  <a:pt x="29484" y="1"/>
                </a:moveTo>
                <a:cubicBezTo>
                  <a:pt x="14365" y="1"/>
                  <a:pt x="1" y="19132"/>
                  <a:pt x="3668" y="42471"/>
                </a:cubicBezTo>
                <a:lnTo>
                  <a:pt x="41576" y="42471"/>
                </a:lnTo>
                <a:lnTo>
                  <a:pt x="41576" y="4496"/>
                </a:lnTo>
                <a:cubicBezTo>
                  <a:pt x="37718" y="1401"/>
                  <a:pt x="33573" y="1"/>
                  <a:pt x="2948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5"/>
          <p:cNvSpPr/>
          <p:nvPr/>
        </p:nvSpPr>
        <p:spPr>
          <a:xfrm flipH="1" rot="5400000">
            <a:off x="5902170" y="1897985"/>
            <a:ext cx="3032226" cy="3458727"/>
          </a:xfrm>
          <a:custGeom>
            <a:rect b="b" l="l" r="r" t="t"/>
            <a:pathLst>
              <a:path extrusionOk="0" h="37758" w="33102">
                <a:moveTo>
                  <a:pt x="1" y="1"/>
                </a:moveTo>
                <a:lnTo>
                  <a:pt x="1" y="37757"/>
                </a:lnTo>
                <a:cubicBezTo>
                  <a:pt x="3322" y="28273"/>
                  <a:pt x="9391" y="25844"/>
                  <a:pt x="19797" y="20348"/>
                </a:cubicBezTo>
                <a:cubicBezTo>
                  <a:pt x="30202" y="14852"/>
                  <a:pt x="33101" y="8972"/>
                  <a:pt x="3105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5"/>
          <p:cNvSpPr txBox="1"/>
          <p:nvPr>
            <p:ph type="ctrTitle"/>
          </p:nvPr>
        </p:nvSpPr>
        <p:spPr>
          <a:xfrm flipH="1">
            <a:off x="1140763" y="2970025"/>
            <a:ext cx="20484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2" name="Google Shape;92;p15"/>
          <p:cNvSpPr txBox="1"/>
          <p:nvPr>
            <p:ph idx="1" type="subTitle"/>
          </p:nvPr>
        </p:nvSpPr>
        <p:spPr>
          <a:xfrm flipH="1">
            <a:off x="1140746" y="3512450"/>
            <a:ext cx="2048400" cy="85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93" name="Google Shape;93;p15"/>
          <p:cNvSpPr txBox="1"/>
          <p:nvPr>
            <p:ph idx="2" type="ctrTitle"/>
          </p:nvPr>
        </p:nvSpPr>
        <p:spPr>
          <a:xfrm flipH="1">
            <a:off x="3547763" y="2970025"/>
            <a:ext cx="20484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4" name="Google Shape;94;p15"/>
          <p:cNvSpPr txBox="1"/>
          <p:nvPr>
            <p:ph idx="3" type="subTitle"/>
          </p:nvPr>
        </p:nvSpPr>
        <p:spPr>
          <a:xfrm flipH="1">
            <a:off x="3547742" y="3512450"/>
            <a:ext cx="2048400" cy="85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95" name="Google Shape;95;p15"/>
          <p:cNvSpPr txBox="1"/>
          <p:nvPr>
            <p:ph idx="4" type="ctrTitle"/>
          </p:nvPr>
        </p:nvSpPr>
        <p:spPr>
          <a:xfrm flipH="1">
            <a:off x="5954801" y="2970025"/>
            <a:ext cx="20484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6" name="Google Shape;96;p15"/>
          <p:cNvSpPr txBox="1"/>
          <p:nvPr>
            <p:ph idx="5" type="subTitle"/>
          </p:nvPr>
        </p:nvSpPr>
        <p:spPr>
          <a:xfrm flipH="1">
            <a:off x="5954775" y="3512450"/>
            <a:ext cx="2048400" cy="85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97" name="Google Shape;97;p15"/>
          <p:cNvSpPr txBox="1"/>
          <p:nvPr>
            <p:ph idx="6" type="title"/>
          </p:nvPr>
        </p:nvSpPr>
        <p:spPr>
          <a:xfrm>
            <a:off x="719750" y="445025"/>
            <a:ext cx="7704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BLANK_1_1_1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6"/>
          <p:cNvSpPr/>
          <p:nvPr/>
        </p:nvSpPr>
        <p:spPr>
          <a:xfrm rot="-5400000">
            <a:off x="-1019018" y="3311041"/>
            <a:ext cx="2851474" cy="813444"/>
          </a:xfrm>
          <a:custGeom>
            <a:rect b="b" l="l" r="r" t="t"/>
            <a:pathLst>
              <a:path extrusionOk="0" h="17023" w="59673">
                <a:moveTo>
                  <a:pt x="1" y="0"/>
                </a:moveTo>
                <a:lnTo>
                  <a:pt x="1" y="10300"/>
                </a:lnTo>
                <a:cubicBezTo>
                  <a:pt x="1816" y="14963"/>
                  <a:pt x="5927" y="17022"/>
                  <a:pt x="10137" y="17022"/>
                </a:cubicBezTo>
                <a:cubicBezTo>
                  <a:pt x="13923" y="17022"/>
                  <a:pt x="17789" y="15356"/>
                  <a:pt x="20137" y="12420"/>
                </a:cubicBezTo>
                <a:cubicBezTo>
                  <a:pt x="23652" y="8026"/>
                  <a:pt x="27201" y="4744"/>
                  <a:pt x="32830" y="4744"/>
                </a:cubicBezTo>
                <a:cubicBezTo>
                  <a:pt x="34252" y="4744"/>
                  <a:pt x="35808" y="4954"/>
                  <a:pt x="37529" y="5408"/>
                </a:cubicBezTo>
                <a:cubicBezTo>
                  <a:pt x="43485" y="6981"/>
                  <a:pt x="47292" y="8462"/>
                  <a:pt x="50664" y="8462"/>
                </a:cubicBezTo>
                <a:cubicBezTo>
                  <a:pt x="52120" y="8462"/>
                  <a:pt x="53496" y="8186"/>
                  <a:pt x="54928" y="7521"/>
                </a:cubicBezTo>
                <a:cubicBezTo>
                  <a:pt x="59672" y="5314"/>
                  <a:pt x="59672" y="0"/>
                  <a:pt x="5967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6"/>
          <p:cNvSpPr txBox="1"/>
          <p:nvPr>
            <p:ph type="title"/>
          </p:nvPr>
        </p:nvSpPr>
        <p:spPr>
          <a:xfrm>
            <a:off x="719750" y="445025"/>
            <a:ext cx="7704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1" name="Google Shape;101;p16"/>
          <p:cNvSpPr txBox="1"/>
          <p:nvPr>
            <p:ph idx="2" type="title"/>
          </p:nvPr>
        </p:nvSpPr>
        <p:spPr>
          <a:xfrm>
            <a:off x="1170501" y="1959348"/>
            <a:ext cx="1841400" cy="401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i="0" sz="1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102" name="Google Shape;102;p16"/>
          <p:cNvSpPr txBox="1"/>
          <p:nvPr>
            <p:ph idx="1" type="subTitle"/>
          </p:nvPr>
        </p:nvSpPr>
        <p:spPr>
          <a:xfrm>
            <a:off x="913025" y="2407775"/>
            <a:ext cx="2356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200"/>
            </a:lvl9pPr>
          </a:lstStyle>
          <a:p/>
        </p:txBody>
      </p:sp>
      <p:sp>
        <p:nvSpPr>
          <p:cNvPr id="103" name="Google Shape;103;p16"/>
          <p:cNvSpPr txBox="1"/>
          <p:nvPr>
            <p:ph idx="3" type="title"/>
          </p:nvPr>
        </p:nvSpPr>
        <p:spPr>
          <a:xfrm>
            <a:off x="6131126" y="1959348"/>
            <a:ext cx="1841400" cy="401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i="0" sz="1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104" name="Google Shape;104;p16"/>
          <p:cNvSpPr txBox="1"/>
          <p:nvPr>
            <p:ph idx="4" type="subTitle"/>
          </p:nvPr>
        </p:nvSpPr>
        <p:spPr>
          <a:xfrm>
            <a:off x="5934350" y="2407775"/>
            <a:ext cx="2236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200"/>
            </a:lvl9pPr>
          </a:lstStyle>
          <a:p/>
        </p:txBody>
      </p:sp>
      <p:sp>
        <p:nvSpPr>
          <p:cNvPr id="105" name="Google Shape;105;p16"/>
          <p:cNvSpPr txBox="1"/>
          <p:nvPr>
            <p:ph idx="5" type="title"/>
          </p:nvPr>
        </p:nvSpPr>
        <p:spPr>
          <a:xfrm>
            <a:off x="3652288" y="3022385"/>
            <a:ext cx="1841400" cy="401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i="0" sz="1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106" name="Google Shape;106;p16"/>
          <p:cNvSpPr txBox="1"/>
          <p:nvPr>
            <p:ph idx="6" type="subTitle"/>
          </p:nvPr>
        </p:nvSpPr>
        <p:spPr>
          <a:xfrm>
            <a:off x="3394017" y="3470825"/>
            <a:ext cx="2356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200"/>
            </a:lvl9pPr>
          </a:lstStyle>
          <a:p/>
        </p:txBody>
      </p:sp>
      <p:sp>
        <p:nvSpPr>
          <p:cNvPr id="107" name="Google Shape;107;p16"/>
          <p:cNvSpPr txBox="1"/>
          <p:nvPr>
            <p:ph idx="7" type="title"/>
          </p:nvPr>
        </p:nvSpPr>
        <p:spPr>
          <a:xfrm>
            <a:off x="3651738" y="1959348"/>
            <a:ext cx="1841400" cy="401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i="0" sz="1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108" name="Google Shape;108;p16"/>
          <p:cNvSpPr txBox="1"/>
          <p:nvPr>
            <p:ph idx="8" type="subTitle"/>
          </p:nvPr>
        </p:nvSpPr>
        <p:spPr>
          <a:xfrm>
            <a:off x="3394338" y="2407775"/>
            <a:ext cx="2356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200"/>
            </a:lvl9pPr>
          </a:lstStyle>
          <a:p/>
        </p:txBody>
      </p:sp>
      <p:sp>
        <p:nvSpPr>
          <p:cNvPr id="109" name="Google Shape;109;p16"/>
          <p:cNvSpPr txBox="1"/>
          <p:nvPr>
            <p:ph idx="9" type="title"/>
          </p:nvPr>
        </p:nvSpPr>
        <p:spPr>
          <a:xfrm>
            <a:off x="1169738" y="3022385"/>
            <a:ext cx="1841400" cy="401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i="0" sz="1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110" name="Google Shape;110;p16"/>
          <p:cNvSpPr txBox="1"/>
          <p:nvPr>
            <p:ph idx="13" type="subTitle"/>
          </p:nvPr>
        </p:nvSpPr>
        <p:spPr>
          <a:xfrm>
            <a:off x="912225" y="3470825"/>
            <a:ext cx="2356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200"/>
            </a:lvl9pPr>
          </a:lstStyle>
          <a:p/>
        </p:txBody>
      </p:sp>
      <p:sp>
        <p:nvSpPr>
          <p:cNvPr id="111" name="Google Shape;111;p16"/>
          <p:cNvSpPr txBox="1"/>
          <p:nvPr>
            <p:ph idx="14" type="title"/>
          </p:nvPr>
        </p:nvSpPr>
        <p:spPr>
          <a:xfrm>
            <a:off x="6329600" y="3022388"/>
            <a:ext cx="1446300" cy="401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i="0" sz="1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112" name="Google Shape;112;p16"/>
          <p:cNvSpPr txBox="1"/>
          <p:nvPr>
            <p:ph idx="15" type="subTitle"/>
          </p:nvPr>
        </p:nvSpPr>
        <p:spPr>
          <a:xfrm>
            <a:off x="5875671" y="3470825"/>
            <a:ext cx="2356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title">
  <p:cSld name="BLANK_1_1_1_2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7"/>
          <p:cNvSpPr txBox="1"/>
          <p:nvPr>
            <p:ph type="title"/>
          </p:nvPr>
        </p:nvSpPr>
        <p:spPr>
          <a:xfrm>
            <a:off x="719750" y="1471650"/>
            <a:ext cx="5704200" cy="2200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7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design ">
  <p:cSld name="TITLE_ONLY_1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8"/>
          <p:cNvSpPr/>
          <p:nvPr/>
        </p:nvSpPr>
        <p:spPr>
          <a:xfrm>
            <a:off x="7239778" y="3190802"/>
            <a:ext cx="1904227" cy="1945172"/>
          </a:xfrm>
          <a:custGeom>
            <a:rect b="b" l="l" r="r" t="t"/>
            <a:pathLst>
              <a:path extrusionOk="0" h="42471" w="41577">
                <a:moveTo>
                  <a:pt x="29484" y="1"/>
                </a:moveTo>
                <a:cubicBezTo>
                  <a:pt x="14365" y="1"/>
                  <a:pt x="1" y="19132"/>
                  <a:pt x="3668" y="42471"/>
                </a:cubicBezTo>
                <a:lnTo>
                  <a:pt x="41576" y="42471"/>
                </a:lnTo>
                <a:lnTo>
                  <a:pt x="41576" y="4496"/>
                </a:lnTo>
                <a:cubicBezTo>
                  <a:pt x="37718" y="1401"/>
                  <a:pt x="33573" y="1"/>
                  <a:pt x="2948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18"/>
          <p:cNvSpPr/>
          <p:nvPr/>
        </p:nvSpPr>
        <p:spPr>
          <a:xfrm>
            <a:off x="0" y="0"/>
            <a:ext cx="2675012" cy="966483"/>
          </a:xfrm>
          <a:custGeom>
            <a:rect b="b" l="l" r="r" t="t"/>
            <a:pathLst>
              <a:path extrusionOk="0" h="22371" w="61918">
                <a:moveTo>
                  <a:pt x="1" y="0"/>
                </a:moveTo>
                <a:lnTo>
                  <a:pt x="1" y="19582"/>
                </a:lnTo>
                <a:cubicBezTo>
                  <a:pt x="2348" y="19298"/>
                  <a:pt x="4561" y="19170"/>
                  <a:pt x="6829" y="19170"/>
                </a:cubicBezTo>
                <a:cubicBezTo>
                  <a:pt x="14097" y="19170"/>
                  <a:pt x="21932" y="20484"/>
                  <a:pt x="36559" y="22179"/>
                </a:cubicBezTo>
                <a:cubicBezTo>
                  <a:pt x="37673" y="22308"/>
                  <a:pt x="38754" y="22370"/>
                  <a:pt x="39802" y="22370"/>
                </a:cubicBezTo>
                <a:cubicBezTo>
                  <a:pt x="52890" y="22370"/>
                  <a:pt x="60749" y="12589"/>
                  <a:pt x="6191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18"/>
          <p:cNvSpPr txBox="1"/>
          <p:nvPr>
            <p:ph type="title"/>
          </p:nvPr>
        </p:nvSpPr>
        <p:spPr>
          <a:xfrm>
            <a:off x="719750" y="445025"/>
            <a:ext cx="7704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design 2">
  <p:cSld name="TITLE_ONLY_1_1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/>
          <p:cNvSpPr/>
          <p:nvPr/>
        </p:nvSpPr>
        <p:spPr>
          <a:xfrm>
            <a:off x="4096400" y="0"/>
            <a:ext cx="5051471" cy="1722297"/>
          </a:xfrm>
          <a:custGeom>
            <a:rect b="b" l="l" r="r" t="t"/>
            <a:pathLst>
              <a:path extrusionOk="0" h="21876" w="64164">
                <a:moveTo>
                  <a:pt x="1" y="0"/>
                </a:moveTo>
                <a:cubicBezTo>
                  <a:pt x="2816" y="5505"/>
                  <a:pt x="7168" y="7234"/>
                  <a:pt x="15608" y="7234"/>
                </a:cubicBezTo>
                <a:cubicBezTo>
                  <a:pt x="17515" y="7234"/>
                  <a:pt x="19630" y="7146"/>
                  <a:pt x="21983" y="6993"/>
                </a:cubicBezTo>
                <a:cubicBezTo>
                  <a:pt x="22445" y="6963"/>
                  <a:pt x="22902" y="6948"/>
                  <a:pt x="23353" y="6948"/>
                </a:cubicBezTo>
                <a:cubicBezTo>
                  <a:pt x="32304" y="6948"/>
                  <a:pt x="39037" y="12718"/>
                  <a:pt x="44477" y="17793"/>
                </a:cubicBezTo>
                <a:cubicBezTo>
                  <a:pt x="47433" y="20550"/>
                  <a:pt x="50813" y="21875"/>
                  <a:pt x="54040" y="21875"/>
                </a:cubicBezTo>
                <a:cubicBezTo>
                  <a:pt x="58002" y="21875"/>
                  <a:pt x="61733" y="19877"/>
                  <a:pt x="64163" y="16081"/>
                </a:cubicBezTo>
                <a:lnTo>
                  <a:pt x="64163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19"/>
          <p:cNvSpPr/>
          <p:nvPr/>
        </p:nvSpPr>
        <p:spPr>
          <a:xfrm flipH="1">
            <a:off x="4" y="3707376"/>
            <a:ext cx="1327392" cy="1436105"/>
          </a:xfrm>
          <a:custGeom>
            <a:rect b="b" l="l" r="r" t="t"/>
            <a:pathLst>
              <a:path extrusionOk="0" h="40938" w="37839">
                <a:moveTo>
                  <a:pt x="37839" y="0"/>
                </a:moveTo>
                <a:cubicBezTo>
                  <a:pt x="31770" y="767"/>
                  <a:pt x="28951" y="3515"/>
                  <a:pt x="26969" y="11313"/>
                </a:cubicBezTo>
                <a:cubicBezTo>
                  <a:pt x="24991" y="19111"/>
                  <a:pt x="19814" y="21473"/>
                  <a:pt x="9908" y="26266"/>
                </a:cubicBezTo>
                <a:cubicBezTo>
                  <a:pt x="1" y="31059"/>
                  <a:pt x="3737" y="40938"/>
                  <a:pt x="3737" y="40938"/>
                </a:cubicBezTo>
                <a:lnTo>
                  <a:pt x="37839" y="40938"/>
                </a:lnTo>
                <a:lnTo>
                  <a:pt x="37839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19"/>
          <p:cNvSpPr txBox="1"/>
          <p:nvPr>
            <p:ph type="title"/>
          </p:nvPr>
        </p:nvSpPr>
        <p:spPr>
          <a:xfrm>
            <a:off x="719750" y="445025"/>
            <a:ext cx="7704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design 3">
  <p:cSld name="TITLE_ONLY_1_1_1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0"/>
          <p:cNvSpPr/>
          <p:nvPr/>
        </p:nvSpPr>
        <p:spPr>
          <a:xfrm flipH="1" rot="5400000">
            <a:off x="19026" y="-25799"/>
            <a:ext cx="1401457" cy="1431591"/>
          </a:xfrm>
          <a:custGeom>
            <a:rect b="b" l="l" r="r" t="t"/>
            <a:pathLst>
              <a:path extrusionOk="0" h="42471" w="41577">
                <a:moveTo>
                  <a:pt x="29484" y="1"/>
                </a:moveTo>
                <a:cubicBezTo>
                  <a:pt x="14365" y="1"/>
                  <a:pt x="1" y="19132"/>
                  <a:pt x="3668" y="42471"/>
                </a:cubicBezTo>
                <a:lnTo>
                  <a:pt x="41576" y="42471"/>
                </a:lnTo>
                <a:lnTo>
                  <a:pt x="41576" y="4496"/>
                </a:lnTo>
                <a:cubicBezTo>
                  <a:pt x="37718" y="1401"/>
                  <a:pt x="33573" y="1"/>
                  <a:pt x="2948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20"/>
          <p:cNvSpPr/>
          <p:nvPr/>
        </p:nvSpPr>
        <p:spPr>
          <a:xfrm flipH="1" rot="10800000">
            <a:off x="6891026" y="3720503"/>
            <a:ext cx="2252989" cy="1422997"/>
          </a:xfrm>
          <a:custGeom>
            <a:rect b="b" l="l" r="r" t="t"/>
            <a:pathLst>
              <a:path extrusionOk="0" h="24030" w="38046">
                <a:moveTo>
                  <a:pt x="1" y="0"/>
                </a:moveTo>
                <a:cubicBezTo>
                  <a:pt x="623" y="13426"/>
                  <a:pt x="7226" y="24029"/>
                  <a:pt x="16713" y="24029"/>
                </a:cubicBezTo>
                <a:cubicBezTo>
                  <a:pt x="17940" y="24029"/>
                  <a:pt x="19217" y="23851"/>
                  <a:pt x="20534" y="23479"/>
                </a:cubicBezTo>
                <a:cubicBezTo>
                  <a:pt x="27977" y="21378"/>
                  <a:pt x="33287" y="20158"/>
                  <a:pt x="38046" y="19582"/>
                </a:cubicBezTo>
                <a:lnTo>
                  <a:pt x="38046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20"/>
          <p:cNvSpPr txBox="1"/>
          <p:nvPr>
            <p:ph type="title"/>
          </p:nvPr>
        </p:nvSpPr>
        <p:spPr>
          <a:xfrm>
            <a:off x="719750" y="445025"/>
            <a:ext cx="7704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design 4">
  <p:cSld name="TITLE_ONLY_1_1_1_1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1"/>
          <p:cNvSpPr/>
          <p:nvPr/>
        </p:nvSpPr>
        <p:spPr>
          <a:xfrm rot="10800000">
            <a:off x="7" y="3993653"/>
            <a:ext cx="1135943" cy="1149847"/>
          </a:xfrm>
          <a:custGeom>
            <a:rect b="b" l="l" r="r" t="t"/>
            <a:pathLst>
              <a:path extrusionOk="0" h="38373" w="37909">
                <a:moveTo>
                  <a:pt x="0" y="1"/>
                </a:moveTo>
                <a:cubicBezTo>
                  <a:pt x="106" y="687"/>
                  <a:pt x="229" y="1375"/>
                  <a:pt x="369" y="2064"/>
                </a:cubicBezTo>
                <a:cubicBezTo>
                  <a:pt x="3736" y="18816"/>
                  <a:pt x="14366" y="28216"/>
                  <a:pt x="23623" y="33358"/>
                </a:cubicBezTo>
                <a:cubicBezTo>
                  <a:pt x="28156" y="35874"/>
                  <a:pt x="32988" y="37540"/>
                  <a:pt x="37908" y="38373"/>
                </a:cubicBezTo>
                <a:lnTo>
                  <a:pt x="37908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21"/>
          <p:cNvSpPr/>
          <p:nvPr/>
        </p:nvSpPr>
        <p:spPr>
          <a:xfrm rot="-5400000">
            <a:off x="5702519" y="1702008"/>
            <a:ext cx="5160623" cy="1722361"/>
          </a:xfrm>
          <a:custGeom>
            <a:rect b="b" l="l" r="r" t="t"/>
            <a:pathLst>
              <a:path extrusionOk="0" h="23995" w="71895">
                <a:moveTo>
                  <a:pt x="21214" y="0"/>
                </a:moveTo>
                <a:cubicBezTo>
                  <a:pt x="18150" y="0"/>
                  <a:pt x="15133" y="613"/>
                  <a:pt x="12269" y="1887"/>
                </a:cubicBezTo>
                <a:cubicBezTo>
                  <a:pt x="2418" y="6270"/>
                  <a:pt x="0" y="17732"/>
                  <a:pt x="0" y="17732"/>
                </a:cubicBezTo>
                <a:lnTo>
                  <a:pt x="0" y="23995"/>
                </a:lnTo>
                <a:lnTo>
                  <a:pt x="71894" y="23995"/>
                </a:lnTo>
                <a:lnTo>
                  <a:pt x="71894" y="15969"/>
                </a:lnTo>
                <a:cubicBezTo>
                  <a:pt x="69535" y="17370"/>
                  <a:pt x="66828" y="17986"/>
                  <a:pt x="63951" y="17986"/>
                </a:cubicBezTo>
                <a:cubicBezTo>
                  <a:pt x="56074" y="17986"/>
                  <a:pt x="46926" y="13373"/>
                  <a:pt x="40161" y="7661"/>
                </a:cubicBezTo>
                <a:cubicBezTo>
                  <a:pt x="34286" y="2703"/>
                  <a:pt x="27647" y="0"/>
                  <a:pt x="2121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21"/>
          <p:cNvSpPr txBox="1"/>
          <p:nvPr>
            <p:ph type="title"/>
          </p:nvPr>
        </p:nvSpPr>
        <p:spPr>
          <a:xfrm>
            <a:off x="719750" y="445025"/>
            <a:ext cx="7704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design 5">
  <p:cSld name="TITLE_ONLY_1_1_1_1_1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2"/>
          <p:cNvSpPr/>
          <p:nvPr/>
        </p:nvSpPr>
        <p:spPr>
          <a:xfrm>
            <a:off x="7105950" y="2086750"/>
            <a:ext cx="2037963" cy="3056755"/>
          </a:xfrm>
          <a:custGeom>
            <a:rect b="b" l="l" r="r" t="t"/>
            <a:pathLst>
              <a:path extrusionOk="0" h="24210" w="16141">
                <a:moveTo>
                  <a:pt x="16141" y="0"/>
                </a:moveTo>
                <a:cubicBezTo>
                  <a:pt x="5570" y="1350"/>
                  <a:pt x="0" y="9861"/>
                  <a:pt x="1321" y="19259"/>
                </a:cubicBezTo>
                <a:cubicBezTo>
                  <a:pt x="1729" y="21075"/>
                  <a:pt x="2351" y="22723"/>
                  <a:pt x="3145" y="24209"/>
                </a:cubicBezTo>
                <a:lnTo>
                  <a:pt x="16141" y="24209"/>
                </a:lnTo>
                <a:lnTo>
                  <a:pt x="1614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22"/>
          <p:cNvSpPr/>
          <p:nvPr/>
        </p:nvSpPr>
        <p:spPr>
          <a:xfrm rot="5400000">
            <a:off x="-1719131" y="1702008"/>
            <a:ext cx="5160623" cy="1722361"/>
          </a:xfrm>
          <a:custGeom>
            <a:rect b="b" l="l" r="r" t="t"/>
            <a:pathLst>
              <a:path extrusionOk="0" h="23995" w="71895">
                <a:moveTo>
                  <a:pt x="21214" y="0"/>
                </a:moveTo>
                <a:cubicBezTo>
                  <a:pt x="18150" y="0"/>
                  <a:pt x="15133" y="613"/>
                  <a:pt x="12269" y="1887"/>
                </a:cubicBezTo>
                <a:cubicBezTo>
                  <a:pt x="2418" y="6270"/>
                  <a:pt x="0" y="17732"/>
                  <a:pt x="0" y="17732"/>
                </a:cubicBezTo>
                <a:lnTo>
                  <a:pt x="0" y="23995"/>
                </a:lnTo>
                <a:lnTo>
                  <a:pt x="71894" y="23995"/>
                </a:lnTo>
                <a:lnTo>
                  <a:pt x="71894" y="15969"/>
                </a:lnTo>
                <a:cubicBezTo>
                  <a:pt x="69535" y="17370"/>
                  <a:pt x="66828" y="17986"/>
                  <a:pt x="63951" y="17986"/>
                </a:cubicBezTo>
                <a:cubicBezTo>
                  <a:pt x="56074" y="17986"/>
                  <a:pt x="46926" y="13373"/>
                  <a:pt x="40161" y="7661"/>
                </a:cubicBezTo>
                <a:cubicBezTo>
                  <a:pt x="34286" y="2703"/>
                  <a:pt x="27647" y="0"/>
                  <a:pt x="2121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22"/>
          <p:cNvSpPr txBox="1"/>
          <p:nvPr>
            <p:ph type="title"/>
          </p:nvPr>
        </p:nvSpPr>
        <p:spPr>
          <a:xfrm>
            <a:off x="719750" y="445025"/>
            <a:ext cx="7704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design 6">
  <p:cSld name="TITLE_ONLY_1_1_1_1_1_1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3"/>
          <p:cNvSpPr/>
          <p:nvPr/>
        </p:nvSpPr>
        <p:spPr>
          <a:xfrm>
            <a:off x="13" y="1125875"/>
            <a:ext cx="9144070" cy="4017631"/>
          </a:xfrm>
          <a:custGeom>
            <a:rect b="b" l="l" r="r" t="t"/>
            <a:pathLst>
              <a:path extrusionOk="0" h="31556" w="71821">
                <a:moveTo>
                  <a:pt x="71296" y="0"/>
                </a:moveTo>
                <a:cubicBezTo>
                  <a:pt x="60837" y="0"/>
                  <a:pt x="54281" y="13932"/>
                  <a:pt x="41985" y="17710"/>
                </a:cubicBezTo>
                <a:cubicBezTo>
                  <a:pt x="39771" y="18390"/>
                  <a:pt x="37802" y="18683"/>
                  <a:pt x="35997" y="18683"/>
                </a:cubicBezTo>
                <a:cubicBezTo>
                  <a:pt x="25430" y="18683"/>
                  <a:pt x="20525" y="8623"/>
                  <a:pt x="5409" y="7269"/>
                </a:cubicBezTo>
                <a:cubicBezTo>
                  <a:pt x="4585" y="7195"/>
                  <a:pt x="3783" y="7160"/>
                  <a:pt x="3004" y="7160"/>
                </a:cubicBezTo>
                <a:cubicBezTo>
                  <a:pt x="1963" y="7160"/>
                  <a:pt x="962" y="7224"/>
                  <a:pt x="1" y="7346"/>
                </a:cubicBezTo>
                <a:lnTo>
                  <a:pt x="1" y="31555"/>
                </a:lnTo>
                <a:lnTo>
                  <a:pt x="71820" y="31555"/>
                </a:lnTo>
                <a:lnTo>
                  <a:pt x="71820" y="12"/>
                </a:lnTo>
                <a:cubicBezTo>
                  <a:pt x="71644" y="4"/>
                  <a:pt x="71470" y="0"/>
                  <a:pt x="7129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23"/>
          <p:cNvSpPr txBox="1"/>
          <p:nvPr>
            <p:ph type="title"/>
          </p:nvPr>
        </p:nvSpPr>
        <p:spPr>
          <a:xfrm>
            <a:off x="719750" y="445025"/>
            <a:ext cx="7704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design 7">
  <p:cSld name="TITLE_ONLY_1_1_1_1_1_1_1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4"/>
          <p:cNvSpPr/>
          <p:nvPr/>
        </p:nvSpPr>
        <p:spPr>
          <a:xfrm>
            <a:off x="0" y="1171175"/>
            <a:ext cx="2299013" cy="3972304"/>
          </a:xfrm>
          <a:custGeom>
            <a:rect b="b" l="l" r="r" t="t"/>
            <a:pathLst>
              <a:path extrusionOk="0" h="31545" w="18257">
                <a:moveTo>
                  <a:pt x="0" y="1"/>
                </a:moveTo>
                <a:lnTo>
                  <a:pt x="0" y="31544"/>
                </a:lnTo>
                <a:lnTo>
                  <a:pt x="15474" y="31544"/>
                </a:lnTo>
                <a:cubicBezTo>
                  <a:pt x="18257" y="20749"/>
                  <a:pt x="16110" y="7817"/>
                  <a:pt x="7588" y="2594"/>
                </a:cubicBezTo>
                <a:cubicBezTo>
                  <a:pt x="4801" y="886"/>
                  <a:pt x="2303" y="106"/>
                  <a:pt x="0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24"/>
          <p:cNvSpPr/>
          <p:nvPr/>
        </p:nvSpPr>
        <p:spPr>
          <a:xfrm rot="-5400000">
            <a:off x="8051650" y="-137775"/>
            <a:ext cx="954575" cy="1230100"/>
          </a:xfrm>
          <a:custGeom>
            <a:rect b="b" l="l" r="r" t="t"/>
            <a:pathLst>
              <a:path extrusionOk="0" h="49204" w="38183">
                <a:moveTo>
                  <a:pt x="38183" y="1"/>
                </a:moveTo>
                <a:cubicBezTo>
                  <a:pt x="18795" y="4415"/>
                  <a:pt x="3662" y="20067"/>
                  <a:pt x="637" y="39965"/>
                </a:cubicBezTo>
                <a:cubicBezTo>
                  <a:pt x="155" y="43127"/>
                  <a:pt x="1" y="46234"/>
                  <a:pt x="138" y="49203"/>
                </a:cubicBezTo>
                <a:lnTo>
                  <a:pt x="38183" y="49203"/>
                </a:lnTo>
                <a:lnTo>
                  <a:pt x="38183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24"/>
          <p:cNvSpPr txBox="1"/>
          <p:nvPr>
            <p:ph type="title"/>
          </p:nvPr>
        </p:nvSpPr>
        <p:spPr>
          <a:xfrm>
            <a:off x="719750" y="445025"/>
            <a:ext cx="7704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design 8">
  <p:cSld name="TITLE_ONLY_1_1_1_1_1_1_1_1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5"/>
          <p:cNvSpPr/>
          <p:nvPr/>
        </p:nvSpPr>
        <p:spPr>
          <a:xfrm flipH="1" rot="10800000">
            <a:off x="8196275" y="4184175"/>
            <a:ext cx="947725" cy="959325"/>
          </a:xfrm>
          <a:custGeom>
            <a:rect b="b" l="l" r="r" t="t"/>
            <a:pathLst>
              <a:path extrusionOk="0" h="38373" w="37909">
                <a:moveTo>
                  <a:pt x="0" y="1"/>
                </a:moveTo>
                <a:cubicBezTo>
                  <a:pt x="106" y="687"/>
                  <a:pt x="229" y="1375"/>
                  <a:pt x="369" y="2064"/>
                </a:cubicBezTo>
                <a:cubicBezTo>
                  <a:pt x="3736" y="18816"/>
                  <a:pt x="14366" y="28216"/>
                  <a:pt x="23623" y="33358"/>
                </a:cubicBezTo>
                <a:cubicBezTo>
                  <a:pt x="28156" y="35874"/>
                  <a:pt x="32988" y="37540"/>
                  <a:pt x="37908" y="38373"/>
                </a:cubicBezTo>
                <a:lnTo>
                  <a:pt x="37908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25"/>
          <p:cNvSpPr/>
          <p:nvPr/>
        </p:nvSpPr>
        <p:spPr>
          <a:xfrm rot="-5400000">
            <a:off x="-175200" y="175200"/>
            <a:ext cx="951150" cy="600750"/>
          </a:xfrm>
          <a:custGeom>
            <a:rect b="b" l="l" r="r" t="t"/>
            <a:pathLst>
              <a:path extrusionOk="0" h="24030" w="38046">
                <a:moveTo>
                  <a:pt x="1" y="0"/>
                </a:moveTo>
                <a:cubicBezTo>
                  <a:pt x="623" y="13426"/>
                  <a:pt x="7226" y="24029"/>
                  <a:pt x="16713" y="24029"/>
                </a:cubicBezTo>
                <a:cubicBezTo>
                  <a:pt x="17940" y="24029"/>
                  <a:pt x="19217" y="23851"/>
                  <a:pt x="20534" y="23479"/>
                </a:cubicBezTo>
                <a:cubicBezTo>
                  <a:pt x="27977" y="21378"/>
                  <a:pt x="33287" y="20158"/>
                  <a:pt x="38046" y="19582"/>
                </a:cubicBezTo>
                <a:lnTo>
                  <a:pt x="38046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25"/>
          <p:cNvSpPr txBox="1"/>
          <p:nvPr>
            <p:ph type="title"/>
          </p:nvPr>
        </p:nvSpPr>
        <p:spPr>
          <a:xfrm>
            <a:off x="719750" y="445025"/>
            <a:ext cx="7704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design 9">
  <p:cSld name="TITLE_ONLY_1_1_1_1_1_1_1_1_1">
    <p:bg>
      <p:bgPr>
        <a:solidFill>
          <a:schemeClr val="accent5"/>
        </a:solidFill>
      </p:bgPr>
    </p:bg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6"/>
          <p:cNvSpPr/>
          <p:nvPr/>
        </p:nvSpPr>
        <p:spPr>
          <a:xfrm>
            <a:off x="7623550" y="0"/>
            <a:ext cx="1520413" cy="960299"/>
          </a:xfrm>
          <a:custGeom>
            <a:rect b="b" l="l" r="r" t="t"/>
            <a:pathLst>
              <a:path extrusionOk="0" h="24030" w="38046">
                <a:moveTo>
                  <a:pt x="1" y="0"/>
                </a:moveTo>
                <a:cubicBezTo>
                  <a:pt x="623" y="13426"/>
                  <a:pt x="7226" y="24029"/>
                  <a:pt x="16713" y="24029"/>
                </a:cubicBezTo>
                <a:cubicBezTo>
                  <a:pt x="17940" y="24029"/>
                  <a:pt x="19217" y="23851"/>
                  <a:pt x="20534" y="23479"/>
                </a:cubicBezTo>
                <a:cubicBezTo>
                  <a:pt x="27977" y="21378"/>
                  <a:pt x="33287" y="20158"/>
                  <a:pt x="38046" y="19582"/>
                </a:cubicBezTo>
                <a:lnTo>
                  <a:pt x="38046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26"/>
          <p:cNvSpPr txBox="1"/>
          <p:nvPr>
            <p:ph type="title"/>
          </p:nvPr>
        </p:nvSpPr>
        <p:spPr>
          <a:xfrm>
            <a:off x="719750" y="445025"/>
            <a:ext cx="7704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SECTION_TITLE_AND_DESCRIPTION_1_1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7"/>
          <p:cNvSpPr/>
          <p:nvPr/>
        </p:nvSpPr>
        <p:spPr>
          <a:xfrm>
            <a:off x="0" y="2909975"/>
            <a:ext cx="2796765" cy="2241910"/>
          </a:xfrm>
          <a:custGeom>
            <a:rect b="b" l="l" r="r" t="t"/>
            <a:pathLst>
              <a:path extrusionOk="0" h="50539" w="63047">
                <a:moveTo>
                  <a:pt x="12202" y="0"/>
                </a:moveTo>
                <a:cubicBezTo>
                  <a:pt x="9265" y="0"/>
                  <a:pt x="6469" y="237"/>
                  <a:pt x="3876" y="616"/>
                </a:cubicBezTo>
                <a:cubicBezTo>
                  <a:pt x="2569" y="805"/>
                  <a:pt x="1276" y="1048"/>
                  <a:pt x="1" y="1336"/>
                </a:cubicBezTo>
                <a:lnTo>
                  <a:pt x="1" y="50538"/>
                </a:lnTo>
                <a:lnTo>
                  <a:pt x="61918" y="50538"/>
                </a:lnTo>
                <a:cubicBezTo>
                  <a:pt x="63046" y="38393"/>
                  <a:pt x="57947" y="23633"/>
                  <a:pt x="45302" y="12529"/>
                </a:cubicBezTo>
                <a:cubicBezTo>
                  <a:pt x="34285" y="2850"/>
                  <a:pt x="22391" y="0"/>
                  <a:pt x="1220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27"/>
          <p:cNvSpPr/>
          <p:nvPr/>
        </p:nvSpPr>
        <p:spPr>
          <a:xfrm>
            <a:off x="1720951" y="1039928"/>
            <a:ext cx="1592964" cy="1171405"/>
          </a:xfrm>
          <a:custGeom>
            <a:rect b="b" l="l" r="r" t="t"/>
            <a:pathLst>
              <a:path extrusionOk="0" h="12132" w="16498">
                <a:moveTo>
                  <a:pt x="7973" y="1"/>
                </a:moveTo>
                <a:cubicBezTo>
                  <a:pt x="7489" y="1"/>
                  <a:pt x="7030" y="47"/>
                  <a:pt x="6606" y="126"/>
                </a:cubicBezTo>
                <a:cubicBezTo>
                  <a:pt x="3445" y="716"/>
                  <a:pt x="576" y="3394"/>
                  <a:pt x="100" y="6519"/>
                </a:cubicBezTo>
                <a:cubicBezTo>
                  <a:pt x="26" y="7013"/>
                  <a:pt x="1" y="7501"/>
                  <a:pt x="23" y="7969"/>
                </a:cubicBezTo>
                <a:cubicBezTo>
                  <a:pt x="112" y="9903"/>
                  <a:pt x="1424" y="12132"/>
                  <a:pt x="4189" y="12132"/>
                </a:cubicBezTo>
                <a:cubicBezTo>
                  <a:pt x="4828" y="12132"/>
                  <a:pt x="5545" y="12012"/>
                  <a:pt x="6342" y="11743"/>
                </a:cubicBezTo>
                <a:cubicBezTo>
                  <a:pt x="9464" y="10688"/>
                  <a:pt x="14252" y="11303"/>
                  <a:pt x="15724" y="7969"/>
                </a:cubicBezTo>
                <a:cubicBezTo>
                  <a:pt x="16497" y="6214"/>
                  <a:pt x="15097" y="3742"/>
                  <a:pt x="13112" y="1998"/>
                </a:cubicBezTo>
                <a:cubicBezTo>
                  <a:pt x="11406" y="499"/>
                  <a:pt x="9558" y="1"/>
                  <a:pt x="797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27"/>
          <p:cNvSpPr/>
          <p:nvPr/>
        </p:nvSpPr>
        <p:spPr>
          <a:xfrm flipH="1" rot="-5400000">
            <a:off x="5432535" y="1440410"/>
            <a:ext cx="5157107" cy="2265879"/>
          </a:xfrm>
          <a:custGeom>
            <a:rect b="b" l="l" r="r" t="t"/>
            <a:pathLst>
              <a:path extrusionOk="0" h="31556" w="71821">
                <a:moveTo>
                  <a:pt x="71296" y="0"/>
                </a:moveTo>
                <a:cubicBezTo>
                  <a:pt x="60837" y="0"/>
                  <a:pt x="54281" y="13932"/>
                  <a:pt x="41985" y="17710"/>
                </a:cubicBezTo>
                <a:cubicBezTo>
                  <a:pt x="39771" y="18390"/>
                  <a:pt x="37802" y="18683"/>
                  <a:pt x="35997" y="18683"/>
                </a:cubicBezTo>
                <a:cubicBezTo>
                  <a:pt x="25430" y="18683"/>
                  <a:pt x="20525" y="8623"/>
                  <a:pt x="5409" y="7269"/>
                </a:cubicBezTo>
                <a:cubicBezTo>
                  <a:pt x="4585" y="7195"/>
                  <a:pt x="3783" y="7160"/>
                  <a:pt x="3004" y="7160"/>
                </a:cubicBezTo>
                <a:cubicBezTo>
                  <a:pt x="1963" y="7160"/>
                  <a:pt x="962" y="7224"/>
                  <a:pt x="1" y="7346"/>
                </a:cubicBezTo>
                <a:lnTo>
                  <a:pt x="1" y="31555"/>
                </a:lnTo>
                <a:lnTo>
                  <a:pt x="71820" y="31555"/>
                </a:lnTo>
                <a:lnTo>
                  <a:pt x="71820" y="12"/>
                </a:lnTo>
                <a:cubicBezTo>
                  <a:pt x="71644" y="4"/>
                  <a:pt x="71470" y="0"/>
                  <a:pt x="7129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153" name="Google Shape;153;p27"/>
          <p:cNvSpPr txBox="1"/>
          <p:nvPr>
            <p:ph hasCustomPrompt="1" type="title"/>
          </p:nvPr>
        </p:nvSpPr>
        <p:spPr>
          <a:xfrm flipH="1">
            <a:off x="1790399" y="1138000"/>
            <a:ext cx="2282700" cy="5025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None/>
              <a:defRPr sz="48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None/>
              <a:defRPr sz="3600">
                <a:solidFill>
                  <a:srgbClr val="E87E45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None/>
              <a:defRPr sz="3600">
                <a:solidFill>
                  <a:srgbClr val="E87E45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None/>
              <a:defRPr sz="3600">
                <a:solidFill>
                  <a:srgbClr val="E87E45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None/>
              <a:defRPr sz="3600">
                <a:solidFill>
                  <a:srgbClr val="E87E45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None/>
              <a:defRPr sz="3600">
                <a:solidFill>
                  <a:srgbClr val="E87E45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None/>
              <a:defRPr sz="3600">
                <a:solidFill>
                  <a:srgbClr val="E87E45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None/>
              <a:defRPr sz="3600">
                <a:solidFill>
                  <a:srgbClr val="E87E45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None/>
              <a:defRPr sz="3600">
                <a:solidFill>
                  <a:srgbClr val="E87E4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54" name="Google Shape;154;p27"/>
          <p:cNvSpPr txBox="1"/>
          <p:nvPr>
            <p:ph idx="1" type="subTitle"/>
          </p:nvPr>
        </p:nvSpPr>
        <p:spPr>
          <a:xfrm flipH="1">
            <a:off x="1720949" y="1714050"/>
            <a:ext cx="2421600" cy="57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55" name="Google Shape;155;p27"/>
          <p:cNvSpPr txBox="1"/>
          <p:nvPr>
            <p:ph hasCustomPrompt="1" idx="2" type="title"/>
          </p:nvPr>
        </p:nvSpPr>
        <p:spPr>
          <a:xfrm flipH="1">
            <a:off x="5070899" y="1138000"/>
            <a:ext cx="2282700" cy="5025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None/>
              <a:defRPr sz="48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None/>
              <a:defRPr sz="3600">
                <a:solidFill>
                  <a:srgbClr val="E87E45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None/>
              <a:defRPr sz="3600">
                <a:solidFill>
                  <a:srgbClr val="E87E45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None/>
              <a:defRPr sz="3600">
                <a:solidFill>
                  <a:srgbClr val="E87E45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None/>
              <a:defRPr sz="3600">
                <a:solidFill>
                  <a:srgbClr val="E87E45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None/>
              <a:defRPr sz="3600">
                <a:solidFill>
                  <a:srgbClr val="E87E45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None/>
              <a:defRPr sz="3600">
                <a:solidFill>
                  <a:srgbClr val="E87E45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None/>
              <a:defRPr sz="3600">
                <a:solidFill>
                  <a:srgbClr val="E87E45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None/>
              <a:defRPr sz="3600">
                <a:solidFill>
                  <a:srgbClr val="E87E4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56" name="Google Shape;156;p27"/>
          <p:cNvSpPr txBox="1"/>
          <p:nvPr>
            <p:ph idx="3" type="subTitle"/>
          </p:nvPr>
        </p:nvSpPr>
        <p:spPr>
          <a:xfrm flipH="1">
            <a:off x="5001449" y="1714050"/>
            <a:ext cx="2421600" cy="57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57" name="Google Shape;157;p27"/>
          <p:cNvSpPr txBox="1"/>
          <p:nvPr>
            <p:ph hasCustomPrompt="1" idx="4" type="title"/>
          </p:nvPr>
        </p:nvSpPr>
        <p:spPr>
          <a:xfrm flipH="1">
            <a:off x="1790399" y="2954700"/>
            <a:ext cx="2282700" cy="5025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None/>
              <a:defRPr sz="48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None/>
              <a:defRPr sz="3600">
                <a:solidFill>
                  <a:srgbClr val="E87E45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None/>
              <a:defRPr sz="3600">
                <a:solidFill>
                  <a:srgbClr val="E87E45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None/>
              <a:defRPr sz="3600">
                <a:solidFill>
                  <a:srgbClr val="E87E45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None/>
              <a:defRPr sz="3600">
                <a:solidFill>
                  <a:srgbClr val="E87E45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None/>
              <a:defRPr sz="3600">
                <a:solidFill>
                  <a:srgbClr val="E87E45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None/>
              <a:defRPr sz="3600">
                <a:solidFill>
                  <a:srgbClr val="E87E45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None/>
              <a:defRPr sz="3600">
                <a:solidFill>
                  <a:srgbClr val="E87E45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None/>
              <a:defRPr sz="3600">
                <a:solidFill>
                  <a:srgbClr val="E87E4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58" name="Google Shape;158;p27"/>
          <p:cNvSpPr txBox="1"/>
          <p:nvPr>
            <p:ph idx="5" type="subTitle"/>
          </p:nvPr>
        </p:nvSpPr>
        <p:spPr>
          <a:xfrm flipH="1">
            <a:off x="1720949" y="3530750"/>
            <a:ext cx="2421600" cy="57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59" name="Google Shape;159;p27"/>
          <p:cNvSpPr txBox="1"/>
          <p:nvPr>
            <p:ph hasCustomPrompt="1" idx="6" type="title"/>
          </p:nvPr>
        </p:nvSpPr>
        <p:spPr>
          <a:xfrm flipH="1">
            <a:off x="5070899" y="2954700"/>
            <a:ext cx="2282700" cy="5025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None/>
              <a:defRPr sz="48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None/>
              <a:defRPr sz="3600">
                <a:solidFill>
                  <a:srgbClr val="E87E45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None/>
              <a:defRPr sz="3600">
                <a:solidFill>
                  <a:srgbClr val="E87E45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None/>
              <a:defRPr sz="3600">
                <a:solidFill>
                  <a:srgbClr val="E87E45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None/>
              <a:defRPr sz="3600">
                <a:solidFill>
                  <a:srgbClr val="E87E45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None/>
              <a:defRPr sz="3600">
                <a:solidFill>
                  <a:srgbClr val="E87E45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None/>
              <a:defRPr sz="3600">
                <a:solidFill>
                  <a:srgbClr val="E87E45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None/>
              <a:defRPr sz="3600">
                <a:solidFill>
                  <a:srgbClr val="E87E45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None/>
              <a:defRPr sz="3600">
                <a:solidFill>
                  <a:srgbClr val="E87E4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60" name="Google Shape;160;p27"/>
          <p:cNvSpPr txBox="1"/>
          <p:nvPr>
            <p:ph idx="7" type="subTitle"/>
          </p:nvPr>
        </p:nvSpPr>
        <p:spPr>
          <a:xfrm flipH="1">
            <a:off x="5001449" y="3530750"/>
            <a:ext cx="2421600" cy="57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1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8"/>
          <p:cNvSpPr/>
          <p:nvPr/>
        </p:nvSpPr>
        <p:spPr>
          <a:xfrm rot="2830185">
            <a:off x="2017644" y="1279731"/>
            <a:ext cx="4230620" cy="3110949"/>
          </a:xfrm>
          <a:custGeom>
            <a:rect b="b" l="l" r="r" t="t"/>
            <a:pathLst>
              <a:path extrusionOk="0" h="12132" w="16498">
                <a:moveTo>
                  <a:pt x="7974" y="1"/>
                </a:moveTo>
                <a:cubicBezTo>
                  <a:pt x="7490" y="1"/>
                  <a:pt x="7030" y="47"/>
                  <a:pt x="6606" y="126"/>
                </a:cubicBezTo>
                <a:cubicBezTo>
                  <a:pt x="3445" y="715"/>
                  <a:pt x="576" y="3394"/>
                  <a:pt x="100" y="6518"/>
                </a:cubicBezTo>
                <a:cubicBezTo>
                  <a:pt x="26" y="7013"/>
                  <a:pt x="1" y="7504"/>
                  <a:pt x="23" y="7969"/>
                </a:cubicBezTo>
                <a:cubicBezTo>
                  <a:pt x="112" y="9903"/>
                  <a:pt x="1424" y="12131"/>
                  <a:pt x="4188" y="12131"/>
                </a:cubicBezTo>
                <a:cubicBezTo>
                  <a:pt x="4828" y="12131"/>
                  <a:pt x="5545" y="12012"/>
                  <a:pt x="6342" y="11742"/>
                </a:cubicBezTo>
                <a:cubicBezTo>
                  <a:pt x="9464" y="10687"/>
                  <a:pt x="14252" y="11303"/>
                  <a:pt x="15724" y="7969"/>
                </a:cubicBezTo>
                <a:cubicBezTo>
                  <a:pt x="16497" y="6215"/>
                  <a:pt x="15097" y="3742"/>
                  <a:pt x="13112" y="1998"/>
                </a:cubicBezTo>
                <a:cubicBezTo>
                  <a:pt x="11406" y="500"/>
                  <a:pt x="9558" y="1"/>
                  <a:pt x="797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28"/>
          <p:cNvSpPr/>
          <p:nvPr/>
        </p:nvSpPr>
        <p:spPr>
          <a:xfrm rot="10800000">
            <a:off x="6418873" y="1294808"/>
            <a:ext cx="807612" cy="577801"/>
          </a:xfrm>
          <a:custGeom>
            <a:rect b="b" l="l" r="r" t="t"/>
            <a:pathLst>
              <a:path extrusionOk="0" h="12086" w="16893">
                <a:moveTo>
                  <a:pt x="9064" y="0"/>
                </a:moveTo>
                <a:cubicBezTo>
                  <a:pt x="7693" y="0"/>
                  <a:pt x="6072" y="215"/>
                  <a:pt x="4159" y="725"/>
                </a:cubicBezTo>
                <a:cubicBezTo>
                  <a:pt x="1862" y="1337"/>
                  <a:pt x="375" y="2073"/>
                  <a:pt x="177" y="4208"/>
                </a:cubicBezTo>
                <a:cubicBezTo>
                  <a:pt x="1" y="6113"/>
                  <a:pt x="800" y="8433"/>
                  <a:pt x="2785" y="10176"/>
                </a:cubicBezTo>
                <a:cubicBezTo>
                  <a:pt x="4602" y="11772"/>
                  <a:pt x="6115" y="12085"/>
                  <a:pt x="7966" y="12085"/>
                </a:cubicBezTo>
                <a:cubicBezTo>
                  <a:pt x="8388" y="12085"/>
                  <a:pt x="8827" y="12069"/>
                  <a:pt x="9291" y="12048"/>
                </a:cubicBezTo>
                <a:cubicBezTo>
                  <a:pt x="12991" y="11879"/>
                  <a:pt x="16893" y="8340"/>
                  <a:pt x="15878" y="4208"/>
                </a:cubicBezTo>
                <a:cubicBezTo>
                  <a:pt x="15438" y="2424"/>
                  <a:pt x="13670" y="0"/>
                  <a:pt x="9064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164" name="Google Shape;164;p28"/>
          <p:cNvSpPr/>
          <p:nvPr/>
        </p:nvSpPr>
        <p:spPr>
          <a:xfrm>
            <a:off x="4059873" y="1841050"/>
            <a:ext cx="2964468" cy="2120912"/>
          </a:xfrm>
          <a:custGeom>
            <a:rect b="b" l="l" r="r" t="t"/>
            <a:pathLst>
              <a:path extrusionOk="0" h="12086" w="16893">
                <a:moveTo>
                  <a:pt x="9064" y="0"/>
                </a:moveTo>
                <a:cubicBezTo>
                  <a:pt x="7693" y="0"/>
                  <a:pt x="6072" y="215"/>
                  <a:pt x="4159" y="725"/>
                </a:cubicBezTo>
                <a:cubicBezTo>
                  <a:pt x="1862" y="1337"/>
                  <a:pt x="375" y="2073"/>
                  <a:pt x="177" y="4208"/>
                </a:cubicBezTo>
                <a:cubicBezTo>
                  <a:pt x="1" y="6113"/>
                  <a:pt x="800" y="8433"/>
                  <a:pt x="2785" y="10176"/>
                </a:cubicBezTo>
                <a:cubicBezTo>
                  <a:pt x="4602" y="11772"/>
                  <a:pt x="6115" y="12085"/>
                  <a:pt x="7966" y="12085"/>
                </a:cubicBezTo>
                <a:cubicBezTo>
                  <a:pt x="8388" y="12085"/>
                  <a:pt x="8827" y="12069"/>
                  <a:pt x="9291" y="12048"/>
                </a:cubicBezTo>
                <a:cubicBezTo>
                  <a:pt x="12991" y="11879"/>
                  <a:pt x="16893" y="8340"/>
                  <a:pt x="15878" y="4208"/>
                </a:cubicBezTo>
                <a:cubicBezTo>
                  <a:pt x="15438" y="2424"/>
                  <a:pt x="13670" y="0"/>
                  <a:pt x="9064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165" name="Google Shape;165;p28"/>
          <p:cNvSpPr txBox="1"/>
          <p:nvPr>
            <p:ph idx="1" type="subTitle"/>
          </p:nvPr>
        </p:nvSpPr>
        <p:spPr>
          <a:xfrm flipH="1">
            <a:off x="1303375" y="2299950"/>
            <a:ext cx="2894100" cy="57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66" name="Google Shape;166;p28"/>
          <p:cNvSpPr txBox="1"/>
          <p:nvPr>
            <p:ph idx="2" type="subTitle"/>
          </p:nvPr>
        </p:nvSpPr>
        <p:spPr>
          <a:xfrm flipH="1">
            <a:off x="4946525" y="2299950"/>
            <a:ext cx="2894100" cy="57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67" name="Google Shape;167;p28"/>
          <p:cNvSpPr txBox="1"/>
          <p:nvPr>
            <p:ph idx="3" type="subTitle"/>
          </p:nvPr>
        </p:nvSpPr>
        <p:spPr>
          <a:xfrm flipH="1">
            <a:off x="1303375" y="3863800"/>
            <a:ext cx="2894100" cy="57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68" name="Google Shape;168;p28"/>
          <p:cNvSpPr txBox="1"/>
          <p:nvPr>
            <p:ph idx="4" type="subTitle"/>
          </p:nvPr>
        </p:nvSpPr>
        <p:spPr>
          <a:xfrm flipH="1">
            <a:off x="4946525" y="3863800"/>
            <a:ext cx="2894100" cy="57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69" name="Google Shape;169;p28"/>
          <p:cNvSpPr txBox="1"/>
          <p:nvPr>
            <p:ph idx="5" type="subTitle"/>
          </p:nvPr>
        </p:nvSpPr>
        <p:spPr>
          <a:xfrm flipH="1">
            <a:off x="1539599" y="1720225"/>
            <a:ext cx="24216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Playfair Display"/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70" name="Google Shape;170;p28"/>
          <p:cNvSpPr txBox="1"/>
          <p:nvPr>
            <p:ph idx="6" type="subTitle"/>
          </p:nvPr>
        </p:nvSpPr>
        <p:spPr>
          <a:xfrm flipH="1">
            <a:off x="5182799" y="1720225"/>
            <a:ext cx="24216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Playfair Display"/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71" name="Google Shape;171;p28"/>
          <p:cNvSpPr txBox="1"/>
          <p:nvPr>
            <p:ph idx="7" type="subTitle"/>
          </p:nvPr>
        </p:nvSpPr>
        <p:spPr>
          <a:xfrm flipH="1">
            <a:off x="1539599" y="3284075"/>
            <a:ext cx="24216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Playfair Display"/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72" name="Google Shape;172;p28"/>
          <p:cNvSpPr txBox="1"/>
          <p:nvPr>
            <p:ph idx="8" type="subTitle"/>
          </p:nvPr>
        </p:nvSpPr>
        <p:spPr>
          <a:xfrm flipH="1">
            <a:off x="5182799" y="3284075"/>
            <a:ext cx="24216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Playfair Display"/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Playfair Display"/>
              <a:buNone/>
              <a:defRPr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73" name="Google Shape;173;p28"/>
          <p:cNvSpPr txBox="1"/>
          <p:nvPr>
            <p:ph type="title"/>
          </p:nvPr>
        </p:nvSpPr>
        <p:spPr>
          <a:xfrm>
            <a:off x="719750" y="445025"/>
            <a:ext cx="7704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BLANK_1_1_1_1"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9"/>
          <p:cNvSpPr/>
          <p:nvPr/>
        </p:nvSpPr>
        <p:spPr>
          <a:xfrm flipH="1" rot="-2253439">
            <a:off x="-74626" y="245131"/>
            <a:ext cx="4205123" cy="3092208"/>
          </a:xfrm>
          <a:custGeom>
            <a:rect b="b" l="l" r="r" t="t"/>
            <a:pathLst>
              <a:path extrusionOk="0" h="12132" w="16498">
                <a:moveTo>
                  <a:pt x="7974" y="1"/>
                </a:moveTo>
                <a:cubicBezTo>
                  <a:pt x="7490" y="1"/>
                  <a:pt x="7030" y="47"/>
                  <a:pt x="6606" y="126"/>
                </a:cubicBezTo>
                <a:cubicBezTo>
                  <a:pt x="3445" y="715"/>
                  <a:pt x="576" y="3394"/>
                  <a:pt x="100" y="6518"/>
                </a:cubicBezTo>
                <a:cubicBezTo>
                  <a:pt x="26" y="7013"/>
                  <a:pt x="1" y="7504"/>
                  <a:pt x="23" y="7969"/>
                </a:cubicBezTo>
                <a:cubicBezTo>
                  <a:pt x="112" y="9903"/>
                  <a:pt x="1424" y="12131"/>
                  <a:pt x="4188" y="12131"/>
                </a:cubicBezTo>
                <a:cubicBezTo>
                  <a:pt x="4828" y="12131"/>
                  <a:pt x="5545" y="12012"/>
                  <a:pt x="6342" y="11742"/>
                </a:cubicBezTo>
                <a:cubicBezTo>
                  <a:pt x="9464" y="10687"/>
                  <a:pt x="14252" y="11303"/>
                  <a:pt x="15724" y="7969"/>
                </a:cubicBezTo>
                <a:cubicBezTo>
                  <a:pt x="16497" y="6215"/>
                  <a:pt x="15097" y="3742"/>
                  <a:pt x="13112" y="1998"/>
                </a:cubicBezTo>
                <a:cubicBezTo>
                  <a:pt x="11406" y="500"/>
                  <a:pt x="9558" y="1"/>
                  <a:pt x="797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29"/>
          <p:cNvSpPr/>
          <p:nvPr/>
        </p:nvSpPr>
        <p:spPr>
          <a:xfrm flipH="1" rot="-5400000">
            <a:off x="7596606" y="3596074"/>
            <a:ext cx="1486600" cy="1608352"/>
          </a:xfrm>
          <a:custGeom>
            <a:rect b="b" l="l" r="r" t="t"/>
            <a:pathLst>
              <a:path extrusionOk="0" h="40938" w="37839">
                <a:moveTo>
                  <a:pt x="37839" y="0"/>
                </a:moveTo>
                <a:cubicBezTo>
                  <a:pt x="31770" y="767"/>
                  <a:pt x="28951" y="3515"/>
                  <a:pt x="26969" y="11313"/>
                </a:cubicBezTo>
                <a:cubicBezTo>
                  <a:pt x="24991" y="19111"/>
                  <a:pt x="19814" y="21473"/>
                  <a:pt x="9908" y="26266"/>
                </a:cubicBezTo>
                <a:cubicBezTo>
                  <a:pt x="1" y="31059"/>
                  <a:pt x="3737" y="40938"/>
                  <a:pt x="3737" y="40938"/>
                </a:cubicBezTo>
                <a:lnTo>
                  <a:pt x="37839" y="40938"/>
                </a:lnTo>
                <a:lnTo>
                  <a:pt x="37839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29"/>
          <p:cNvSpPr txBox="1"/>
          <p:nvPr>
            <p:ph type="ctrTitle"/>
          </p:nvPr>
        </p:nvSpPr>
        <p:spPr>
          <a:xfrm>
            <a:off x="674167" y="757825"/>
            <a:ext cx="5414400" cy="1625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9600"/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78" name="Google Shape;178;p29"/>
          <p:cNvSpPr txBox="1"/>
          <p:nvPr>
            <p:ph idx="1" type="subTitle"/>
          </p:nvPr>
        </p:nvSpPr>
        <p:spPr>
          <a:xfrm>
            <a:off x="719750" y="2526077"/>
            <a:ext cx="3309300" cy="127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>
                <a:latin typeface="Abel"/>
                <a:ea typeface="Abel"/>
                <a:cs typeface="Abel"/>
                <a:sym typeface="Abel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79" name="Google Shape;179;p29"/>
          <p:cNvSpPr txBox="1"/>
          <p:nvPr/>
        </p:nvSpPr>
        <p:spPr>
          <a:xfrm>
            <a:off x="720025" y="3799875"/>
            <a:ext cx="2473500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CREDITS: This presentation template was created by </a:t>
            </a:r>
            <a:r>
              <a:rPr b="1" lang="en" sz="1000">
                <a:solidFill>
                  <a:schemeClr val="lt1"/>
                </a:solidFill>
                <a:uFill>
                  <a:noFill/>
                </a:uFill>
                <a:latin typeface="Abel"/>
                <a:ea typeface="Abel"/>
                <a:cs typeface="Abel"/>
                <a:sym typeface="Abel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0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, including icons by </a:t>
            </a:r>
            <a:r>
              <a:rPr b="1" lang="en" sz="1000">
                <a:solidFill>
                  <a:schemeClr val="lt1"/>
                </a:solidFill>
                <a:uFill>
                  <a:noFill/>
                </a:uFill>
                <a:latin typeface="Abel"/>
                <a:ea typeface="Abel"/>
                <a:cs typeface="Abel"/>
                <a:sym typeface="Abe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0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, and infographics &amp; images by </a:t>
            </a:r>
            <a:r>
              <a:rPr b="1" lang="en" sz="1000">
                <a:solidFill>
                  <a:schemeClr val="lt1"/>
                </a:solidFill>
                <a:uFill>
                  <a:noFill/>
                </a:uFill>
                <a:latin typeface="Abel"/>
                <a:ea typeface="Abel"/>
                <a:cs typeface="Abel"/>
                <a:sym typeface="Abe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r>
              <a:rPr lang="en" sz="10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. </a:t>
            </a:r>
            <a:endParaRPr sz="10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bg>
      <p:bgPr>
        <a:solidFill>
          <a:schemeClr val="lt2"/>
        </a:solidFill>
      </p:bgPr>
    </p:bg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0"/>
          <p:cNvSpPr txBox="1"/>
          <p:nvPr>
            <p:ph type="title"/>
          </p:nvPr>
        </p:nvSpPr>
        <p:spPr>
          <a:xfrm>
            <a:off x="301752" y="171450"/>
            <a:ext cx="85344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rgbClr val="6F7D94"/>
              </a:buClr>
              <a:buSzPts val="3300"/>
              <a:buFont typeface="Georgia"/>
              <a:buNone/>
              <a:defRPr b="0" i="0" sz="3300" u="none" cap="none" strike="noStrike">
                <a:solidFill>
                  <a:srgbClr val="6F7D94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9pPr>
          </a:lstStyle>
          <a:p/>
        </p:txBody>
      </p:sp>
      <p:sp>
        <p:nvSpPr>
          <p:cNvPr id="182" name="Google Shape;182;p30"/>
          <p:cNvSpPr txBox="1"/>
          <p:nvPr>
            <p:ph idx="10" type="dt"/>
          </p:nvPr>
        </p:nvSpPr>
        <p:spPr>
          <a:xfrm>
            <a:off x="5791200" y="4803738"/>
            <a:ext cx="30450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id="183" name="Google Shape;183;p30"/>
          <p:cNvSpPr txBox="1"/>
          <p:nvPr>
            <p:ph idx="11" type="ftr"/>
          </p:nvPr>
        </p:nvSpPr>
        <p:spPr>
          <a:xfrm>
            <a:off x="304800" y="4808136"/>
            <a:ext cx="35814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id="184" name="Google Shape;184;p30"/>
          <p:cNvSpPr txBox="1"/>
          <p:nvPr>
            <p:ph idx="12" type="sldNum"/>
          </p:nvPr>
        </p:nvSpPr>
        <p:spPr>
          <a:xfrm>
            <a:off x="4361688" y="769779"/>
            <a:ext cx="457200" cy="33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sz="1600">
                <a:solidFill>
                  <a:srgbClr val="6F7D94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0" lvl="1" marL="0" marR="0" rtl="0" algn="ctr">
              <a:spcBef>
                <a:spcPts val="0"/>
              </a:spcBef>
              <a:buNone/>
              <a:defRPr sz="1600">
                <a:solidFill>
                  <a:srgbClr val="6F7D94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0" lvl="2" marL="0" marR="0" rtl="0" algn="ctr">
              <a:spcBef>
                <a:spcPts val="0"/>
              </a:spcBef>
              <a:buNone/>
              <a:defRPr sz="1600">
                <a:solidFill>
                  <a:srgbClr val="6F7D94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0" lvl="3" marL="0" marR="0" rtl="0" algn="ctr">
              <a:spcBef>
                <a:spcPts val="0"/>
              </a:spcBef>
              <a:buNone/>
              <a:defRPr sz="1600">
                <a:solidFill>
                  <a:srgbClr val="6F7D94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0" lvl="4" marL="0" marR="0" rtl="0" algn="ctr">
              <a:spcBef>
                <a:spcPts val="0"/>
              </a:spcBef>
              <a:buNone/>
              <a:defRPr sz="1600">
                <a:solidFill>
                  <a:srgbClr val="6F7D94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0" lvl="5" marL="0" marR="0" rtl="0" algn="ctr">
              <a:spcBef>
                <a:spcPts val="0"/>
              </a:spcBef>
              <a:buNone/>
              <a:defRPr sz="1600">
                <a:solidFill>
                  <a:srgbClr val="6F7D94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0" lvl="6" marL="0" marR="0" rtl="0" algn="ctr">
              <a:spcBef>
                <a:spcPts val="0"/>
              </a:spcBef>
              <a:buNone/>
              <a:defRPr sz="1600">
                <a:solidFill>
                  <a:srgbClr val="6F7D94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0" lvl="7" marL="0" marR="0" rtl="0" algn="ctr">
              <a:spcBef>
                <a:spcPts val="0"/>
              </a:spcBef>
              <a:buNone/>
              <a:defRPr sz="1600">
                <a:solidFill>
                  <a:srgbClr val="6F7D94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0" lvl="8" marL="0" marR="0" rtl="0" algn="ctr">
              <a:spcBef>
                <a:spcPts val="0"/>
              </a:spcBef>
              <a:buNone/>
              <a:defRPr sz="1600">
                <a:solidFill>
                  <a:srgbClr val="6F7D94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85" name="Google Shape;185;p30"/>
          <p:cNvSpPr txBox="1"/>
          <p:nvPr>
            <p:ph idx="1" type="body"/>
          </p:nvPr>
        </p:nvSpPr>
        <p:spPr>
          <a:xfrm>
            <a:off x="301752" y="1145286"/>
            <a:ext cx="85038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4333" lvl="0" marL="457200" marR="0" rtl="0" algn="l">
              <a:spcBef>
                <a:spcPts val="540"/>
              </a:spcBef>
              <a:spcAft>
                <a:spcPts val="0"/>
              </a:spcAft>
              <a:buClr>
                <a:schemeClr val="accent1"/>
              </a:buClr>
              <a:buSzPts val="2295"/>
              <a:buFont typeface="Noto Sans Symbols"/>
              <a:buChar char="●"/>
              <a:defRPr b="0" i="0" sz="27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-326390" lvl="1" marL="914400" marR="0" rtl="0" algn="l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540"/>
              <a:buFont typeface="Noto Sans Symbols"/>
              <a:buChar char="○"/>
              <a:defRPr b="0" i="0" sz="2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-323850" lvl="2" marL="1371600" marR="0" rtl="0" algn="l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Char char="•"/>
              <a:defRPr b="0" i="0" sz="20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-317500" lvl="3" marL="1828800" marR="0" rtl="0" algn="l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ans Symbols"/>
              <a:buChar char="•"/>
              <a:defRPr b="0" i="0" sz="20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-342900" lvl="4" marL="2286000" marR="0" rtl="0" algn="l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Georgia"/>
              <a:buChar char="•"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-320040" lvl="5" marL="2743200" marR="0" rtl="0" algn="l"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44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-320040" lvl="6" marL="3200400" marR="0" rtl="0" algn="l">
              <a:spcBef>
                <a:spcPts val="1600"/>
              </a:spcBef>
              <a:spcAft>
                <a:spcPts val="0"/>
              </a:spcAft>
              <a:buClr>
                <a:srgbClr val="5589B7"/>
              </a:buClr>
              <a:buSzPts val="1440"/>
              <a:buFont typeface="Georgia"/>
              <a:buChar char="•"/>
              <a:defRPr b="0" i="0" sz="16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-330200" lvl="7" marL="3657600" marR="0" rtl="0" algn="l">
              <a:spcBef>
                <a:spcPts val="1600"/>
              </a:spcBef>
              <a:spcAft>
                <a:spcPts val="0"/>
              </a:spcAft>
              <a:buClr>
                <a:srgbClr val="405996"/>
              </a:buClr>
              <a:buSzPts val="1600"/>
              <a:buFont typeface="Georgia"/>
              <a:buChar char="•"/>
              <a:defRPr b="0" i="0" sz="16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-308610" lvl="8" marL="4114800" marR="0" rtl="0" algn="l">
              <a:spcBef>
                <a:spcPts val="1600"/>
              </a:spcBef>
              <a:spcAft>
                <a:spcPts val="1600"/>
              </a:spcAft>
              <a:buClr>
                <a:srgbClr val="236FBA"/>
              </a:buClr>
              <a:buSzPts val="1260"/>
              <a:buFont typeface="Georgia"/>
              <a:buChar char="•"/>
              <a:defRPr b="0" i="0" sz="14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0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Playfair Display"/>
              <a:buNone/>
              <a:defRPr sz="2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Playfair Display"/>
              <a:buNone/>
              <a:defRPr sz="2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Playfair Display"/>
              <a:buNone/>
              <a:defRPr sz="2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Playfair Display"/>
              <a:buNone/>
              <a:defRPr sz="2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Playfair Display"/>
              <a:buNone/>
              <a:defRPr sz="2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Playfair Display"/>
              <a:buNone/>
              <a:defRPr sz="2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Playfair Display"/>
              <a:buNone/>
              <a:defRPr sz="2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Playfair Display"/>
              <a:buNone/>
              <a:defRPr sz="2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Playfair Display"/>
              <a:buNone/>
              <a:defRPr sz="2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bel"/>
              <a:buChar char="●"/>
              <a:defRPr sz="12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defRPr>
            </a:lvl1pPr>
            <a:lvl2pPr indent="-3048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bel"/>
              <a:buChar char="○"/>
              <a:defRPr sz="12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defRPr>
            </a:lvl2pPr>
            <a:lvl3pPr indent="-3048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bel"/>
              <a:buChar char="■"/>
              <a:defRPr sz="12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defRPr>
            </a:lvl3pPr>
            <a:lvl4pPr indent="-3048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bel"/>
              <a:buChar char="●"/>
              <a:defRPr sz="12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defRPr>
            </a:lvl4pPr>
            <a:lvl5pPr indent="-3048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bel"/>
              <a:buChar char="○"/>
              <a:defRPr sz="12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defRPr>
            </a:lvl5pPr>
            <a:lvl6pPr indent="-3048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bel"/>
              <a:buChar char="■"/>
              <a:defRPr sz="12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defRPr>
            </a:lvl6pPr>
            <a:lvl7pPr indent="-3048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bel"/>
              <a:buChar char="●"/>
              <a:defRPr sz="12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defRPr>
            </a:lvl7pPr>
            <a:lvl8pPr indent="-3048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bel"/>
              <a:buChar char="○"/>
              <a:defRPr sz="12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defRPr>
            </a:lvl8pPr>
            <a:lvl9pPr indent="-3048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200"/>
              <a:buFont typeface="Abel"/>
              <a:buChar char="■"/>
              <a:defRPr sz="12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7.png"/><Relationship Id="rId4" Type="http://schemas.openxmlformats.org/officeDocument/2006/relationships/image" Target="../media/image8.png"/><Relationship Id="rId5" Type="http://schemas.openxmlformats.org/officeDocument/2006/relationships/image" Target="../media/image13.png"/><Relationship Id="rId6" Type="http://schemas.openxmlformats.org/officeDocument/2006/relationships/image" Target="../media/image1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7.png"/><Relationship Id="rId4" Type="http://schemas.openxmlformats.org/officeDocument/2006/relationships/image" Target="../media/image4.jpg"/><Relationship Id="rId5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7.png"/><Relationship Id="rId4" Type="http://schemas.openxmlformats.org/officeDocument/2006/relationships/image" Target="../media/image15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7.png"/><Relationship Id="rId4" Type="http://schemas.openxmlformats.org/officeDocument/2006/relationships/image" Target="../media/image9.png"/><Relationship Id="rId5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7.png"/><Relationship Id="rId4" Type="http://schemas.openxmlformats.org/officeDocument/2006/relationships/image" Target="../media/image2.jpg"/><Relationship Id="rId5" Type="http://schemas.openxmlformats.org/officeDocument/2006/relationships/image" Target="../media/image1.jpg"/><Relationship Id="rId6" Type="http://schemas.openxmlformats.org/officeDocument/2006/relationships/image" Target="../media/image10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7.png"/><Relationship Id="rId4" Type="http://schemas.openxmlformats.org/officeDocument/2006/relationships/image" Target="../media/image2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7.png"/><Relationship Id="rId4" Type="http://schemas.openxmlformats.org/officeDocument/2006/relationships/image" Target="../media/image31.png"/><Relationship Id="rId5" Type="http://schemas.openxmlformats.org/officeDocument/2006/relationships/image" Target="../media/image1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7.png"/><Relationship Id="rId4" Type="http://schemas.openxmlformats.org/officeDocument/2006/relationships/image" Target="../media/image2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7.png"/><Relationship Id="rId4" Type="http://schemas.openxmlformats.org/officeDocument/2006/relationships/image" Target="../media/image20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9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7.png"/><Relationship Id="rId4" Type="http://schemas.openxmlformats.org/officeDocument/2006/relationships/image" Target="../media/image24.png"/><Relationship Id="rId5" Type="http://schemas.openxmlformats.org/officeDocument/2006/relationships/image" Target="../media/image29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7.png"/><Relationship Id="rId4" Type="http://schemas.openxmlformats.org/officeDocument/2006/relationships/image" Target="../media/image27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DFF9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31"/>
          <p:cNvPicPr preferRelativeResize="0"/>
          <p:nvPr/>
        </p:nvPicPr>
        <p:blipFill rotWithShape="1">
          <a:blip r:embed="rId3">
            <a:alphaModFix amt="15000"/>
          </a:blip>
          <a:srcRect b="18883" l="18302" r="12451" t="10260"/>
          <a:stretch/>
        </p:blipFill>
        <p:spPr>
          <a:xfrm>
            <a:off x="7169774" y="4301725"/>
            <a:ext cx="1974220" cy="841777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31"/>
          <p:cNvSpPr txBox="1"/>
          <p:nvPr/>
        </p:nvSpPr>
        <p:spPr>
          <a:xfrm>
            <a:off x="161375" y="1230400"/>
            <a:ext cx="4027500" cy="103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192" name="Google Shape;192;p31"/>
          <p:cNvSpPr txBox="1"/>
          <p:nvPr>
            <p:ph idx="4294967295" type="subTitle"/>
          </p:nvPr>
        </p:nvSpPr>
        <p:spPr>
          <a:xfrm>
            <a:off x="2426100" y="3689050"/>
            <a:ext cx="4291800" cy="122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/>
              <a:t>WIBC Body Meeting #3</a:t>
            </a:r>
            <a:endParaRPr sz="2900"/>
          </a:p>
          <a:p>
            <a:pPr indent="0" lvl="0" marL="0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900"/>
              <a:t>9/29</a:t>
            </a:r>
            <a:endParaRPr sz="2900"/>
          </a:p>
        </p:txBody>
      </p:sp>
      <p:sp>
        <p:nvSpPr>
          <p:cNvPr id="193" name="Google Shape;193;p31"/>
          <p:cNvSpPr txBox="1"/>
          <p:nvPr>
            <p:ph idx="4294967295" type="ctrTitle"/>
          </p:nvPr>
        </p:nvSpPr>
        <p:spPr>
          <a:xfrm>
            <a:off x="358150" y="977975"/>
            <a:ext cx="8568600" cy="2325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200"/>
              <a:t>Women in </a:t>
            </a:r>
            <a:endParaRPr sz="6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200"/>
              <a:t>Business Council:</a:t>
            </a:r>
            <a:endParaRPr sz="6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/>
              <a:t>From Campus to Career: Building Your Brand with PGIM </a:t>
            </a:r>
            <a:endParaRPr sz="37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7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Timeline background shape" id="198" name="Google Shape;198;p32"/>
          <p:cNvSpPr/>
          <p:nvPr/>
        </p:nvSpPr>
        <p:spPr>
          <a:xfrm>
            <a:off x="0" y="254525"/>
            <a:ext cx="8394600" cy="741600"/>
          </a:xfrm>
          <a:prstGeom prst="homePlate">
            <a:avLst>
              <a:gd fmla="val 50000" name="adj"/>
            </a:avLst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32"/>
          <p:cNvSpPr txBox="1"/>
          <p:nvPr>
            <p:ph type="title"/>
          </p:nvPr>
        </p:nvSpPr>
        <p:spPr>
          <a:xfrm>
            <a:off x="196350" y="1005575"/>
            <a:ext cx="8627400" cy="70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700"/>
              <a:t>PGIM</a:t>
            </a:r>
            <a:endParaRPr sz="4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7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500"/>
          </a:p>
        </p:txBody>
      </p:sp>
      <p:pic>
        <p:nvPicPr>
          <p:cNvPr id="200" name="Google Shape;200;p32"/>
          <p:cNvPicPr preferRelativeResize="0"/>
          <p:nvPr/>
        </p:nvPicPr>
        <p:blipFill rotWithShape="1">
          <a:blip r:embed="rId3">
            <a:alphaModFix amt="15000"/>
          </a:blip>
          <a:srcRect b="18883" l="18302" r="12451" t="10260"/>
          <a:stretch/>
        </p:blipFill>
        <p:spPr>
          <a:xfrm>
            <a:off x="7169774" y="4301725"/>
            <a:ext cx="1974220" cy="8417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7438" y="1137850"/>
            <a:ext cx="2415850" cy="2415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49888" y="1137850"/>
            <a:ext cx="2415850" cy="2415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20713" y="1137850"/>
            <a:ext cx="2415850" cy="2415850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32"/>
          <p:cNvSpPr txBox="1"/>
          <p:nvPr/>
        </p:nvSpPr>
        <p:spPr>
          <a:xfrm>
            <a:off x="1369325" y="3666425"/>
            <a:ext cx="1292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Julia Manetti</a:t>
            </a:r>
            <a:endParaRPr/>
          </a:p>
        </p:txBody>
      </p:sp>
      <p:sp>
        <p:nvSpPr>
          <p:cNvPr id="205" name="Google Shape;205;p32"/>
          <p:cNvSpPr txBox="1"/>
          <p:nvPr/>
        </p:nvSpPr>
        <p:spPr>
          <a:xfrm>
            <a:off x="3925050" y="3666425"/>
            <a:ext cx="117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Gina Geraci</a:t>
            </a:r>
            <a:endParaRPr/>
          </a:p>
        </p:txBody>
      </p:sp>
      <p:sp>
        <p:nvSpPr>
          <p:cNvPr id="206" name="Google Shape;206;p32"/>
          <p:cNvSpPr txBox="1"/>
          <p:nvPr/>
        </p:nvSpPr>
        <p:spPr>
          <a:xfrm>
            <a:off x="6304100" y="3666413"/>
            <a:ext cx="1649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Emma Fitzsimons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Timeline background shape" id="211" name="Google Shape;211;p33"/>
          <p:cNvSpPr/>
          <p:nvPr/>
        </p:nvSpPr>
        <p:spPr>
          <a:xfrm>
            <a:off x="0" y="254525"/>
            <a:ext cx="8394600" cy="741600"/>
          </a:xfrm>
          <a:prstGeom prst="homePlate">
            <a:avLst>
              <a:gd fmla="val 50000" name="adj"/>
            </a:avLst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33"/>
          <p:cNvSpPr txBox="1"/>
          <p:nvPr>
            <p:ph type="title"/>
          </p:nvPr>
        </p:nvSpPr>
        <p:spPr>
          <a:xfrm>
            <a:off x="151425" y="190650"/>
            <a:ext cx="8627400" cy="70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700"/>
              <a:t>WIBternship</a:t>
            </a:r>
            <a:endParaRPr sz="5500"/>
          </a:p>
        </p:txBody>
      </p:sp>
      <p:pic>
        <p:nvPicPr>
          <p:cNvPr id="213" name="Google Shape;213;p33"/>
          <p:cNvPicPr preferRelativeResize="0"/>
          <p:nvPr/>
        </p:nvPicPr>
        <p:blipFill rotWithShape="1">
          <a:blip r:embed="rId3">
            <a:alphaModFix amt="15000"/>
          </a:blip>
          <a:srcRect b="18883" l="18302" r="12451" t="10260"/>
          <a:stretch/>
        </p:blipFill>
        <p:spPr>
          <a:xfrm>
            <a:off x="7169774" y="4301725"/>
            <a:ext cx="1974220" cy="841777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33"/>
          <p:cNvSpPr txBox="1"/>
          <p:nvPr/>
        </p:nvSpPr>
        <p:spPr>
          <a:xfrm>
            <a:off x="304500" y="1150025"/>
            <a:ext cx="23778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215" name="Google Shape;215;p33"/>
          <p:cNvSpPr txBox="1"/>
          <p:nvPr/>
        </p:nvSpPr>
        <p:spPr>
          <a:xfrm>
            <a:off x="258300" y="1040075"/>
            <a:ext cx="8627400" cy="399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54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What is it and why is it required?</a:t>
            </a:r>
            <a:endParaRPr b="1" sz="17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54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WIBternship is our</a:t>
            </a:r>
            <a:r>
              <a:rPr lang="en" sz="1700" u="sng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 new member program for freshmen and sophomores </a:t>
            </a:r>
            <a:r>
              <a:rPr lang="en" sz="17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(although any WIB member is welcome to attend any workshops). </a:t>
            </a:r>
            <a:endParaRPr sz="17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54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We lay down the </a:t>
            </a:r>
            <a:r>
              <a:rPr lang="en" sz="1700" u="sng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basics of employability</a:t>
            </a:r>
            <a:r>
              <a:rPr lang="en" sz="17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 in a low stakes environment, focused on learning and development. </a:t>
            </a:r>
            <a:endParaRPr sz="17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54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Our speakers and contacts want to hire our members, so it is important to employ our members with the necessary skills. </a:t>
            </a:r>
            <a:endParaRPr sz="17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What is the time commitment of WIBternship?</a:t>
            </a:r>
            <a:endParaRPr b="1" sz="17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Every other Tuesday at 7:30PM* (opposite weeks as the body meetings)</a:t>
            </a:r>
            <a:endParaRPr sz="17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Is WIBternship a competitive/rush process?</a:t>
            </a:r>
            <a:endParaRPr b="1" sz="17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No! All we ask is that you show up, are engaged, and do your best!</a:t>
            </a:r>
            <a:endParaRPr sz="17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Timeline background shape" id="220" name="Google Shape;220;p34"/>
          <p:cNvSpPr/>
          <p:nvPr/>
        </p:nvSpPr>
        <p:spPr>
          <a:xfrm>
            <a:off x="0" y="254525"/>
            <a:ext cx="8394600" cy="741600"/>
          </a:xfrm>
          <a:prstGeom prst="homePlate">
            <a:avLst>
              <a:gd fmla="val 50000" name="adj"/>
            </a:avLst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34"/>
          <p:cNvSpPr txBox="1"/>
          <p:nvPr>
            <p:ph type="title"/>
          </p:nvPr>
        </p:nvSpPr>
        <p:spPr>
          <a:xfrm>
            <a:off x="151425" y="190650"/>
            <a:ext cx="8627400" cy="70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700"/>
              <a:t>WIBternship Requirement</a:t>
            </a:r>
            <a:endParaRPr sz="5500"/>
          </a:p>
        </p:txBody>
      </p:sp>
      <p:pic>
        <p:nvPicPr>
          <p:cNvPr id="222" name="Google Shape;222;p34"/>
          <p:cNvPicPr preferRelativeResize="0"/>
          <p:nvPr/>
        </p:nvPicPr>
        <p:blipFill rotWithShape="1">
          <a:blip r:embed="rId3">
            <a:alphaModFix amt="15000"/>
          </a:blip>
          <a:srcRect b="18883" l="18302" r="12451" t="10260"/>
          <a:stretch/>
        </p:blipFill>
        <p:spPr>
          <a:xfrm>
            <a:off x="7169774" y="4301725"/>
            <a:ext cx="1974220" cy="841777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34"/>
          <p:cNvSpPr txBox="1"/>
          <p:nvPr/>
        </p:nvSpPr>
        <p:spPr>
          <a:xfrm>
            <a:off x="304500" y="1150025"/>
            <a:ext cx="23778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224" name="Google Shape;224;p34"/>
          <p:cNvSpPr txBox="1"/>
          <p:nvPr/>
        </p:nvSpPr>
        <p:spPr>
          <a:xfrm>
            <a:off x="151425" y="996125"/>
            <a:ext cx="8775600" cy="39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54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Tuesdays at 7:30PM </a:t>
            </a:r>
            <a:endParaRPr b="1" sz="1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200000"/>
              </a:lnSpc>
              <a:spcBef>
                <a:spcPts val="54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Location: mostly Jones 210 (if not, Currell 107) </a:t>
            </a:r>
            <a:endParaRPr b="1" sz="1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200000"/>
              </a:lnSpc>
              <a:spcBef>
                <a:spcPts val="54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Email: uscwibternship@gmail.com</a:t>
            </a:r>
            <a:endParaRPr b="1" sz="1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200000"/>
              </a:lnSpc>
              <a:spcBef>
                <a:spcPts val="54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We ask you make you best effort to attend all meetings as they will each teach an important skill! However, we understand life happens, so </a:t>
            </a:r>
            <a:r>
              <a:rPr lang="en" sz="1600" u="sng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one (1) workshop absence is allowed</a:t>
            </a:r>
            <a:r>
              <a:rPr lang="en" sz="16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. The case competition is required. </a:t>
            </a:r>
            <a:endParaRPr sz="16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lnSpc>
                <a:spcPct val="2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Once you complete the program - you’re an official WIBC member!</a:t>
            </a:r>
            <a:endParaRPr b="1" sz="1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Timeline background shape" id="229" name="Google Shape;229;p35"/>
          <p:cNvSpPr/>
          <p:nvPr/>
        </p:nvSpPr>
        <p:spPr>
          <a:xfrm>
            <a:off x="0" y="254525"/>
            <a:ext cx="8394600" cy="741600"/>
          </a:xfrm>
          <a:prstGeom prst="homePlate">
            <a:avLst>
              <a:gd fmla="val 50000" name="adj"/>
            </a:avLst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35"/>
          <p:cNvSpPr txBox="1"/>
          <p:nvPr>
            <p:ph type="title"/>
          </p:nvPr>
        </p:nvSpPr>
        <p:spPr>
          <a:xfrm>
            <a:off x="196350" y="1005575"/>
            <a:ext cx="8627400" cy="70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700"/>
              <a:t>Next WIBternship</a:t>
            </a:r>
            <a:endParaRPr sz="4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7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5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31" name="Google Shape;231;p35"/>
          <p:cNvPicPr preferRelativeResize="0"/>
          <p:nvPr/>
        </p:nvPicPr>
        <p:blipFill rotWithShape="1">
          <a:blip r:embed="rId3">
            <a:alphaModFix amt="15000"/>
          </a:blip>
          <a:srcRect b="18883" l="18302" r="12451" t="10260"/>
          <a:stretch/>
        </p:blipFill>
        <p:spPr>
          <a:xfrm>
            <a:off x="7169774" y="4301725"/>
            <a:ext cx="1974220" cy="841777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35"/>
          <p:cNvSpPr txBox="1"/>
          <p:nvPr/>
        </p:nvSpPr>
        <p:spPr>
          <a:xfrm>
            <a:off x="304500" y="1150025"/>
            <a:ext cx="8241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33" name="Google Shape;233;p35"/>
          <p:cNvSpPr txBox="1"/>
          <p:nvPr/>
        </p:nvSpPr>
        <p:spPr>
          <a:xfrm>
            <a:off x="304500" y="985475"/>
            <a:ext cx="4199700" cy="40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54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Next Tuesday, </a:t>
            </a:r>
            <a:r>
              <a:rPr b="1" lang="en" sz="1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October 6th</a:t>
            </a:r>
            <a:endParaRPr sz="18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lnSpc>
                <a:spcPct val="200000"/>
              </a:lnSpc>
              <a:spcBef>
                <a:spcPts val="54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Time &amp; Location: 7:30 at Jones 210</a:t>
            </a:r>
            <a:endParaRPr sz="18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lnSpc>
                <a:spcPct val="200000"/>
              </a:lnSpc>
              <a:spcBef>
                <a:spcPts val="54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Meeting Content: Committee Panel, LinkedIn, &amp; Headshots</a:t>
            </a:r>
            <a:endParaRPr sz="18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lnSpc>
                <a:spcPct val="200000"/>
              </a:lnSpc>
              <a:spcBef>
                <a:spcPts val="54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Dress code: Business casual (Business professional if you want a headshot)</a:t>
            </a:r>
            <a:endParaRPr sz="18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lnSpc>
                <a:spcPct val="200000"/>
              </a:lnSpc>
              <a:spcBef>
                <a:spcPts val="54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Please bring a laptop!!!</a:t>
            </a:r>
            <a:endParaRPr b="1" sz="1800" u="sng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34" name="Google Shape;234;p35"/>
          <p:cNvSpPr txBox="1"/>
          <p:nvPr/>
        </p:nvSpPr>
        <p:spPr>
          <a:xfrm>
            <a:off x="4555050" y="1171275"/>
            <a:ext cx="4268700" cy="29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54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Next Social Event:</a:t>
            </a:r>
            <a:endParaRPr b="1" sz="1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200000"/>
              </a:lnSpc>
              <a:spcBef>
                <a:spcPts val="54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Wednesday, </a:t>
            </a:r>
            <a:r>
              <a:rPr b="1" lang="en" sz="1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October 7th</a:t>
            </a:r>
            <a:r>
              <a:rPr lang="en" sz="18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endParaRPr sz="18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lnSpc>
                <a:spcPct val="200000"/>
              </a:lnSpc>
              <a:spcBef>
                <a:spcPts val="54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Paint &amp; Sip with Mentorship</a:t>
            </a:r>
            <a:endParaRPr sz="18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lnSpc>
                <a:spcPct val="200000"/>
              </a:lnSpc>
              <a:spcBef>
                <a:spcPts val="54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7-9 in Russell 302</a:t>
            </a:r>
            <a:endParaRPr sz="18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lnSpc>
                <a:spcPct val="200000"/>
              </a:lnSpc>
              <a:spcBef>
                <a:spcPts val="54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Limited sign ups </a:t>
            </a:r>
            <a:endParaRPr sz="18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cxnSp>
        <p:nvCxnSpPr>
          <p:cNvPr id="235" name="Google Shape;235;p35"/>
          <p:cNvCxnSpPr/>
          <p:nvPr/>
        </p:nvCxnSpPr>
        <p:spPr>
          <a:xfrm flipH="1" rot="10800000">
            <a:off x="4419000" y="1150025"/>
            <a:ext cx="12000" cy="37344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Timeline background shape" id="240" name="Google Shape;240;p36"/>
          <p:cNvSpPr/>
          <p:nvPr/>
        </p:nvSpPr>
        <p:spPr>
          <a:xfrm>
            <a:off x="0" y="254525"/>
            <a:ext cx="8394600" cy="741600"/>
          </a:xfrm>
          <a:prstGeom prst="homePlate">
            <a:avLst>
              <a:gd fmla="val 50000" name="adj"/>
            </a:avLst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36"/>
          <p:cNvSpPr txBox="1"/>
          <p:nvPr>
            <p:ph type="title"/>
          </p:nvPr>
        </p:nvSpPr>
        <p:spPr>
          <a:xfrm>
            <a:off x="151425" y="264129"/>
            <a:ext cx="8627400" cy="70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700"/>
              <a:t>Social Event Policy  </a:t>
            </a:r>
            <a:endParaRPr sz="5500"/>
          </a:p>
        </p:txBody>
      </p:sp>
      <p:pic>
        <p:nvPicPr>
          <p:cNvPr id="242" name="Google Shape;242;p36"/>
          <p:cNvPicPr preferRelativeResize="0"/>
          <p:nvPr/>
        </p:nvPicPr>
        <p:blipFill rotWithShape="1">
          <a:blip r:embed="rId3">
            <a:alphaModFix amt="15000"/>
          </a:blip>
          <a:srcRect b="18883" l="18302" r="12451" t="10260"/>
          <a:stretch/>
        </p:blipFill>
        <p:spPr>
          <a:xfrm>
            <a:off x="7169774" y="4301725"/>
            <a:ext cx="1974220" cy="841777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36"/>
          <p:cNvSpPr txBox="1"/>
          <p:nvPr/>
        </p:nvSpPr>
        <p:spPr>
          <a:xfrm>
            <a:off x="304500" y="1150025"/>
            <a:ext cx="23778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244" name="Google Shape;244;p36"/>
          <p:cNvSpPr txBox="1"/>
          <p:nvPr/>
        </p:nvSpPr>
        <p:spPr>
          <a:xfrm>
            <a:off x="75750" y="1057050"/>
            <a:ext cx="8319000" cy="275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54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Policy to Social Events: </a:t>
            </a:r>
            <a:endParaRPr sz="18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Members who </a:t>
            </a:r>
            <a:r>
              <a:rPr b="1" lang="en" sz="1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register &amp; don’t attend events</a:t>
            </a:r>
            <a:r>
              <a:rPr lang="en" sz="18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 (or cancel without warning) will receive a penalty.</a:t>
            </a:r>
            <a:endParaRPr sz="18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Penalties: </a:t>
            </a:r>
            <a:endParaRPr sz="18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ato Light"/>
              <a:buAutoNum type="arabicPeriod"/>
            </a:pPr>
            <a:r>
              <a:rPr b="1" lang="en" sz="1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1st Offense: </a:t>
            </a:r>
            <a:r>
              <a:rPr lang="en" sz="18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Reminder &amp; Warning </a:t>
            </a:r>
            <a:endParaRPr sz="18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ato Light"/>
              <a:buAutoNum type="arabicPeriod"/>
            </a:pPr>
            <a:r>
              <a:rPr b="1" lang="en" sz="1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2nd Offense:</a:t>
            </a:r>
            <a:r>
              <a:rPr lang="en" sz="18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 1 point removed </a:t>
            </a:r>
            <a:endParaRPr sz="18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ato Light"/>
              <a:buAutoNum type="arabicPeriod"/>
            </a:pPr>
            <a:r>
              <a:rPr b="1" lang="en" sz="1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3rd Offense: </a:t>
            </a:r>
            <a:r>
              <a:rPr lang="en" sz="18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Restriction of events sign-up/registration</a:t>
            </a:r>
            <a:endParaRPr sz="18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Timeline background shape" id="249" name="Google Shape;249;p37"/>
          <p:cNvSpPr/>
          <p:nvPr/>
        </p:nvSpPr>
        <p:spPr>
          <a:xfrm>
            <a:off x="0" y="254525"/>
            <a:ext cx="8394600" cy="741600"/>
          </a:xfrm>
          <a:prstGeom prst="homePlate">
            <a:avLst>
              <a:gd fmla="val 50000" name="adj"/>
            </a:avLst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37"/>
          <p:cNvSpPr txBox="1"/>
          <p:nvPr>
            <p:ph type="title"/>
          </p:nvPr>
        </p:nvSpPr>
        <p:spPr>
          <a:xfrm>
            <a:off x="196350" y="1005575"/>
            <a:ext cx="8627400" cy="70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700"/>
              <a:t>Outreach/R&amp;R</a:t>
            </a:r>
            <a:endParaRPr sz="4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7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500"/>
          </a:p>
        </p:txBody>
      </p:sp>
      <p:pic>
        <p:nvPicPr>
          <p:cNvPr id="251" name="Google Shape;251;p37"/>
          <p:cNvPicPr preferRelativeResize="0"/>
          <p:nvPr/>
        </p:nvPicPr>
        <p:blipFill rotWithShape="1">
          <a:blip r:embed="rId3">
            <a:alphaModFix amt="15000"/>
          </a:blip>
          <a:srcRect b="18883" l="18302" r="12451" t="10260"/>
          <a:stretch/>
        </p:blipFill>
        <p:spPr>
          <a:xfrm>
            <a:off x="7169774" y="4301725"/>
            <a:ext cx="1974220" cy="841777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37"/>
          <p:cNvSpPr txBox="1"/>
          <p:nvPr/>
        </p:nvSpPr>
        <p:spPr>
          <a:xfrm>
            <a:off x="304500" y="1150025"/>
            <a:ext cx="23778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253" name="Google Shape;253;p37"/>
          <p:cNvSpPr txBox="1"/>
          <p:nvPr/>
        </p:nvSpPr>
        <p:spPr>
          <a:xfrm>
            <a:off x="196350" y="1375475"/>
            <a:ext cx="5302800" cy="38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WIBC x Her Campus Mingling Night</a:t>
            </a:r>
            <a:endParaRPr b="1" sz="19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Join us for a mingling night with Her Campus! We’ll have light refreshments, networking, and a short professional development workshop while getting to know members from both organizations.</a:t>
            </a:r>
            <a:endParaRPr sz="19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**Bring your laptop!</a:t>
            </a:r>
            <a:endParaRPr sz="19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Lato"/>
              <a:buChar char="❖"/>
            </a:pPr>
            <a:r>
              <a:rPr b="1" lang="en" sz="19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Where:</a:t>
            </a:r>
            <a:r>
              <a:rPr lang="en" sz="19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 DMSB Room 133</a:t>
            </a:r>
            <a:endParaRPr sz="19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Lato"/>
              <a:buChar char="❖"/>
            </a:pPr>
            <a:r>
              <a:rPr b="1" lang="en" sz="19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When: </a:t>
            </a:r>
            <a:r>
              <a:rPr lang="en" sz="19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Thursday, 10/8 @6 PM</a:t>
            </a:r>
            <a:endParaRPr/>
          </a:p>
        </p:txBody>
      </p:sp>
      <p:pic>
        <p:nvPicPr>
          <p:cNvPr id="254" name="Google Shape;254;p37" title="1efeb6c3-2899-429d-bad9-36c7be2bece1d63573fc-ea75-4528-8dee-7fd9dd6d6a30.jpg"/>
          <p:cNvPicPr preferRelativeResize="0"/>
          <p:nvPr/>
        </p:nvPicPr>
        <p:blipFill rotWithShape="1">
          <a:blip r:embed="rId4">
            <a:alphaModFix/>
          </a:blip>
          <a:srcRect b="0" l="12933" r="11172" t="0"/>
          <a:stretch/>
        </p:blipFill>
        <p:spPr>
          <a:xfrm>
            <a:off x="4025125" y="3247825"/>
            <a:ext cx="969850" cy="127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93850" y="1375475"/>
            <a:ext cx="2748224" cy="2748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Timeline background shape" id="260" name="Google Shape;260;p38"/>
          <p:cNvSpPr/>
          <p:nvPr/>
        </p:nvSpPr>
        <p:spPr>
          <a:xfrm>
            <a:off x="0" y="254525"/>
            <a:ext cx="8394600" cy="741600"/>
          </a:xfrm>
          <a:prstGeom prst="homePlate">
            <a:avLst>
              <a:gd fmla="val 50000" name="adj"/>
            </a:avLst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38"/>
          <p:cNvSpPr txBox="1"/>
          <p:nvPr>
            <p:ph type="title"/>
          </p:nvPr>
        </p:nvSpPr>
        <p:spPr>
          <a:xfrm>
            <a:off x="258300" y="1049450"/>
            <a:ext cx="8627400" cy="70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700"/>
              <a:t>Outreach/R&amp;R</a:t>
            </a:r>
            <a:endParaRPr sz="4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7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500"/>
          </a:p>
        </p:txBody>
      </p:sp>
      <p:pic>
        <p:nvPicPr>
          <p:cNvPr id="262" name="Google Shape;262;p38"/>
          <p:cNvPicPr preferRelativeResize="0"/>
          <p:nvPr/>
        </p:nvPicPr>
        <p:blipFill rotWithShape="1">
          <a:blip r:embed="rId3">
            <a:alphaModFix amt="15000"/>
          </a:blip>
          <a:srcRect b="18883" l="18302" r="12451" t="10260"/>
          <a:stretch/>
        </p:blipFill>
        <p:spPr>
          <a:xfrm>
            <a:off x="7169774" y="4301725"/>
            <a:ext cx="1974220" cy="841777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38"/>
          <p:cNvSpPr txBox="1"/>
          <p:nvPr/>
        </p:nvSpPr>
        <p:spPr>
          <a:xfrm>
            <a:off x="258300" y="2019800"/>
            <a:ext cx="7299600" cy="164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PLAYA BOWLS PERCENT</a:t>
            </a:r>
            <a:endParaRPr b="1" sz="19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Benefiting the Hive!</a:t>
            </a:r>
            <a:endParaRPr sz="19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Lato"/>
              <a:buChar char="❖"/>
            </a:pPr>
            <a:r>
              <a:rPr b="1" lang="en" sz="19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Where:</a:t>
            </a:r>
            <a:r>
              <a:rPr lang="en" sz="19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 Playa Bowls at 737 Gadsden St.</a:t>
            </a:r>
            <a:endParaRPr sz="19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Lato"/>
              <a:buChar char="❖"/>
            </a:pPr>
            <a:r>
              <a:rPr b="1" lang="en" sz="19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When: </a:t>
            </a:r>
            <a:r>
              <a:rPr lang="en" sz="19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Friday, 10/9 @2-9PM</a:t>
            </a:r>
            <a:endParaRPr b="1" sz="1500">
              <a:latin typeface="Abel"/>
              <a:ea typeface="Abel"/>
              <a:cs typeface="Abel"/>
              <a:sym typeface="Abel"/>
            </a:endParaRPr>
          </a:p>
        </p:txBody>
      </p:sp>
      <p:pic>
        <p:nvPicPr>
          <p:cNvPr id="264" name="Google Shape;264;p38" title="Playa_Bowls_Logo.jpg"/>
          <p:cNvPicPr preferRelativeResize="0"/>
          <p:nvPr/>
        </p:nvPicPr>
        <p:blipFill rotWithShape="1">
          <a:blip r:embed="rId4">
            <a:alphaModFix/>
          </a:blip>
          <a:srcRect b="0" l="24333" r="22974" t="0"/>
          <a:stretch/>
        </p:blipFill>
        <p:spPr>
          <a:xfrm>
            <a:off x="5724950" y="1498087"/>
            <a:ext cx="2712476" cy="2690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Timeline background shape" id="269" name="Google Shape;269;p39"/>
          <p:cNvSpPr/>
          <p:nvPr/>
        </p:nvSpPr>
        <p:spPr>
          <a:xfrm>
            <a:off x="0" y="254525"/>
            <a:ext cx="8394600" cy="741600"/>
          </a:xfrm>
          <a:prstGeom prst="homePlate">
            <a:avLst>
              <a:gd fmla="val 50000" name="adj"/>
            </a:avLst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39"/>
          <p:cNvSpPr txBox="1"/>
          <p:nvPr>
            <p:ph type="title"/>
          </p:nvPr>
        </p:nvSpPr>
        <p:spPr>
          <a:xfrm>
            <a:off x="196350" y="1005575"/>
            <a:ext cx="8627400" cy="70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700"/>
              <a:t>Outreach/R&amp;R</a:t>
            </a:r>
            <a:endParaRPr sz="4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7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500"/>
          </a:p>
        </p:txBody>
      </p:sp>
      <p:pic>
        <p:nvPicPr>
          <p:cNvPr id="271" name="Google Shape;271;p39"/>
          <p:cNvPicPr preferRelativeResize="0"/>
          <p:nvPr/>
        </p:nvPicPr>
        <p:blipFill rotWithShape="1">
          <a:blip r:embed="rId3">
            <a:alphaModFix amt="15000"/>
          </a:blip>
          <a:srcRect b="18883" l="18302" r="12451" t="10260"/>
          <a:stretch/>
        </p:blipFill>
        <p:spPr>
          <a:xfrm>
            <a:off x="7169774" y="4301725"/>
            <a:ext cx="1974220" cy="841777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39"/>
          <p:cNvSpPr txBox="1"/>
          <p:nvPr/>
        </p:nvSpPr>
        <p:spPr>
          <a:xfrm>
            <a:off x="304500" y="1150025"/>
            <a:ext cx="23778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273" name="Google Shape;273;p39"/>
          <p:cNvSpPr txBox="1"/>
          <p:nvPr/>
        </p:nvSpPr>
        <p:spPr>
          <a:xfrm>
            <a:off x="196350" y="1410000"/>
            <a:ext cx="6296700" cy="36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HOTWORX Workout Class</a:t>
            </a:r>
            <a:endParaRPr b="1" sz="19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latin typeface="Lato Light"/>
                <a:ea typeface="Lato Light"/>
                <a:cs typeface="Lato Light"/>
                <a:sym typeface="Lato Light"/>
              </a:rPr>
              <a:t>Come get your sweat on with WIB x HOTWORX!  Scan the QR code to claim your FREE class for October 12 or 13 anytime between 11AM - 6:30PM</a:t>
            </a:r>
            <a:endParaRPr sz="17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latin typeface="Lato Light"/>
                <a:ea typeface="Lato Light"/>
                <a:cs typeface="Lato Light"/>
                <a:sym typeface="Lato Light"/>
              </a:rPr>
              <a:t>Enter your info, select “Not Ready to Book,” and let the HOTWORX team know you’re with Women in Business when they reach out to schedule!</a:t>
            </a:r>
            <a:endParaRPr sz="19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Lato"/>
              <a:buChar char="❖"/>
            </a:pPr>
            <a:r>
              <a:rPr b="1" lang="en" sz="19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Where:</a:t>
            </a:r>
            <a:r>
              <a:rPr lang="en" sz="19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" sz="1900">
                <a:latin typeface="Lato Light"/>
                <a:ea typeface="Lato Light"/>
                <a:cs typeface="Lato Light"/>
                <a:sym typeface="Lato Light"/>
              </a:rPr>
              <a:t>4464 Devine St Suite G </a:t>
            </a:r>
            <a:endParaRPr sz="19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Lato"/>
              <a:buChar char="❖"/>
            </a:pPr>
            <a:r>
              <a:rPr b="1" lang="en" sz="19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When: </a:t>
            </a:r>
            <a:r>
              <a:rPr lang="en" sz="19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10/12 and 10/13, anytime between 11-6:30PM</a:t>
            </a:r>
            <a:endParaRPr/>
          </a:p>
        </p:txBody>
      </p:sp>
      <p:pic>
        <p:nvPicPr>
          <p:cNvPr id="274" name="Google Shape;274;p39" title="image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44625" y="1150013"/>
            <a:ext cx="1974226" cy="5601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39" title="74198d56-482f-41fa-a641-1964ec4d43d6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45450" y="2044017"/>
            <a:ext cx="2092702" cy="21053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Timeline background shape" id="280" name="Google Shape;280;p40"/>
          <p:cNvSpPr/>
          <p:nvPr/>
        </p:nvSpPr>
        <p:spPr>
          <a:xfrm>
            <a:off x="0" y="254525"/>
            <a:ext cx="8394600" cy="741600"/>
          </a:xfrm>
          <a:prstGeom prst="homePlate">
            <a:avLst>
              <a:gd fmla="val 50000" name="adj"/>
            </a:avLst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40"/>
          <p:cNvSpPr txBox="1"/>
          <p:nvPr>
            <p:ph type="title"/>
          </p:nvPr>
        </p:nvSpPr>
        <p:spPr>
          <a:xfrm>
            <a:off x="196350" y="1005575"/>
            <a:ext cx="8627400" cy="70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700"/>
              <a:t>Outreach/R&amp;R</a:t>
            </a:r>
            <a:endParaRPr sz="4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7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500"/>
          </a:p>
        </p:txBody>
      </p:sp>
      <p:pic>
        <p:nvPicPr>
          <p:cNvPr id="282" name="Google Shape;282;p40"/>
          <p:cNvPicPr preferRelativeResize="0"/>
          <p:nvPr/>
        </p:nvPicPr>
        <p:blipFill rotWithShape="1">
          <a:blip r:embed="rId3">
            <a:alphaModFix amt="15000"/>
          </a:blip>
          <a:srcRect b="18883" l="18302" r="12451" t="10260"/>
          <a:stretch/>
        </p:blipFill>
        <p:spPr>
          <a:xfrm>
            <a:off x="7169774" y="4301725"/>
            <a:ext cx="1974220" cy="841777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40"/>
          <p:cNvSpPr txBox="1"/>
          <p:nvPr/>
        </p:nvSpPr>
        <p:spPr>
          <a:xfrm>
            <a:off x="304500" y="1150025"/>
            <a:ext cx="2377800" cy="43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284" name="Google Shape;284;p40"/>
          <p:cNvSpPr txBox="1"/>
          <p:nvPr/>
        </p:nvSpPr>
        <p:spPr>
          <a:xfrm>
            <a:off x="196350" y="1375475"/>
            <a:ext cx="6625800" cy="347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Boots, Bows, and Canal Coffee</a:t>
            </a:r>
            <a:endParaRPr b="1" sz="19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latin typeface="Lato Light"/>
                <a:ea typeface="Lato Light"/>
                <a:cs typeface="Lato Light"/>
                <a:sym typeface="Lato Light"/>
              </a:rPr>
              <a:t>Get ready for game day by sprucing up the side of your boots with some cute ribbon! </a:t>
            </a:r>
            <a:endParaRPr sz="17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latin typeface="Lato Light"/>
                <a:ea typeface="Lato Light"/>
                <a:cs typeface="Lato Light"/>
                <a:sym typeface="Lato Light"/>
              </a:rPr>
              <a:t>You bring the boots, we will provide the coffee and supplies! Feel free to bring any extra ribbon you’d like but we will provide ribbon if not. </a:t>
            </a:r>
            <a:endParaRPr sz="17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Lato Light"/>
              <a:ea typeface="Lato Light"/>
              <a:cs typeface="Lato Light"/>
              <a:sym typeface="Lato Light"/>
            </a:endParaRPr>
          </a:p>
          <a:p>
            <a:pPr indent="-349250" lvl="0" marL="457200" rtl="0" algn="l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Lato"/>
              <a:buChar char="❖"/>
            </a:pPr>
            <a:r>
              <a:rPr b="1" lang="en" sz="19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Where:</a:t>
            </a:r>
            <a:r>
              <a:rPr lang="en" sz="19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 205 in Russell</a:t>
            </a:r>
            <a:endParaRPr sz="19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Lato"/>
              <a:buChar char="❖"/>
            </a:pPr>
            <a:r>
              <a:rPr b="1" lang="en" sz="19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When: </a:t>
            </a:r>
            <a:r>
              <a:rPr lang="en" sz="19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10/20, anytime between 9AM -11AM</a:t>
            </a:r>
            <a:endParaRPr sz="19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Lato"/>
              <a:buChar char="❖"/>
            </a:pPr>
            <a:r>
              <a:rPr b="1" lang="en" sz="19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Sign up: </a:t>
            </a:r>
            <a:r>
              <a:rPr lang="en" sz="19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Will be sent out shortly in group me</a:t>
            </a:r>
            <a:endParaRPr sz="19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pic>
        <p:nvPicPr>
          <p:cNvPr id="285" name="Google Shape;285;p40"/>
          <p:cNvPicPr preferRelativeResize="0"/>
          <p:nvPr/>
        </p:nvPicPr>
        <p:blipFill rotWithShape="1">
          <a:blip r:embed="rId4">
            <a:alphaModFix/>
          </a:blip>
          <a:srcRect b="0" l="0" r="-20438" t="0"/>
          <a:stretch/>
        </p:blipFill>
        <p:spPr>
          <a:xfrm>
            <a:off x="6822150" y="1709963"/>
            <a:ext cx="2377800" cy="197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66833" y="3635224"/>
            <a:ext cx="704400" cy="70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4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428392" y="4301750"/>
            <a:ext cx="704400" cy="70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Timeline background shape" id="292" name="Google Shape;292;p41"/>
          <p:cNvSpPr/>
          <p:nvPr/>
        </p:nvSpPr>
        <p:spPr>
          <a:xfrm>
            <a:off x="0" y="254525"/>
            <a:ext cx="8394600" cy="741600"/>
          </a:xfrm>
          <a:prstGeom prst="homePlate">
            <a:avLst>
              <a:gd fmla="val 50000" name="adj"/>
            </a:avLst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41"/>
          <p:cNvSpPr txBox="1"/>
          <p:nvPr>
            <p:ph type="title"/>
          </p:nvPr>
        </p:nvSpPr>
        <p:spPr>
          <a:xfrm>
            <a:off x="196350" y="291725"/>
            <a:ext cx="8627400" cy="70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700"/>
              <a:t>Mentorship</a:t>
            </a:r>
            <a:endParaRPr sz="5500"/>
          </a:p>
        </p:txBody>
      </p:sp>
      <p:pic>
        <p:nvPicPr>
          <p:cNvPr id="294" name="Google Shape;294;p41"/>
          <p:cNvPicPr preferRelativeResize="0"/>
          <p:nvPr/>
        </p:nvPicPr>
        <p:blipFill rotWithShape="1">
          <a:blip r:embed="rId3">
            <a:alphaModFix amt="15000"/>
          </a:blip>
          <a:srcRect b="18883" l="18302" r="12451" t="10260"/>
          <a:stretch/>
        </p:blipFill>
        <p:spPr>
          <a:xfrm>
            <a:off x="7169774" y="4301725"/>
            <a:ext cx="1974220" cy="841777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41"/>
          <p:cNvSpPr txBox="1"/>
          <p:nvPr/>
        </p:nvSpPr>
        <p:spPr>
          <a:xfrm>
            <a:off x="75750" y="1057050"/>
            <a:ext cx="4291500" cy="39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54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Mentor-Mentee pairings were sent out via email to Mentors a few weeks ago.  Mentees please contact me (lenahanl@email.sc.edu) if you have not heard from your mentor yet.</a:t>
            </a:r>
            <a:endParaRPr sz="18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Reminders for meetings:</a:t>
            </a:r>
            <a:r>
              <a:rPr lang="en" sz="18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endParaRPr sz="18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ato Light"/>
              <a:buChar char="-"/>
            </a:pPr>
            <a:r>
              <a:rPr lang="en" sz="18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Try to meet with your mentor/mentee three times this semester. Fill out the Google form </a:t>
            </a:r>
            <a:r>
              <a:rPr lang="en" sz="18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every time</a:t>
            </a:r>
            <a:r>
              <a:rPr lang="en" sz="18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 you meet- the link was included with the email to mentors!</a:t>
            </a:r>
            <a:endParaRPr sz="18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pic>
        <p:nvPicPr>
          <p:cNvPr id="296" name="Google Shape;296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26025" y="1057050"/>
            <a:ext cx="2497724" cy="3330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41" title="Screenshot 2026-09-28 at 12.51.45 P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19650" y="1712350"/>
            <a:ext cx="1653975" cy="1624440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41"/>
          <p:cNvSpPr txBox="1"/>
          <p:nvPr/>
        </p:nvSpPr>
        <p:spPr>
          <a:xfrm>
            <a:off x="4834525" y="3336800"/>
            <a:ext cx="1024200" cy="44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rPr>
              <a:t>Sign Up Sheet</a:t>
            </a:r>
            <a:endParaRPr sz="1200">
              <a:solidFill>
                <a:schemeClr val="lt1"/>
              </a:solidFill>
              <a:latin typeface="Abel"/>
              <a:ea typeface="Abel"/>
              <a:cs typeface="Abel"/>
              <a:sym typeface="Abe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Timeline background shape" id="303" name="Google Shape;303;p42"/>
          <p:cNvSpPr/>
          <p:nvPr/>
        </p:nvSpPr>
        <p:spPr>
          <a:xfrm>
            <a:off x="0" y="254525"/>
            <a:ext cx="8394600" cy="741600"/>
          </a:xfrm>
          <a:prstGeom prst="homePlate">
            <a:avLst>
              <a:gd fmla="val 50000" name="adj"/>
            </a:avLst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p42"/>
          <p:cNvSpPr txBox="1"/>
          <p:nvPr>
            <p:ph type="title"/>
          </p:nvPr>
        </p:nvSpPr>
        <p:spPr>
          <a:xfrm>
            <a:off x="196350" y="291725"/>
            <a:ext cx="8627400" cy="70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700"/>
              <a:t>Marketing</a:t>
            </a:r>
            <a:endParaRPr sz="5500"/>
          </a:p>
        </p:txBody>
      </p:sp>
      <p:pic>
        <p:nvPicPr>
          <p:cNvPr id="305" name="Google Shape;305;p42"/>
          <p:cNvPicPr preferRelativeResize="0"/>
          <p:nvPr/>
        </p:nvPicPr>
        <p:blipFill rotWithShape="1">
          <a:blip r:embed="rId3">
            <a:alphaModFix amt="15000"/>
          </a:blip>
          <a:srcRect b="18883" l="18302" r="12451" t="10260"/>
          <a:stretch/>
        </p:blipFill>
        <p:spPr>
          <a:xfrm>
            <a:off x="7169774" y="4301725"/>
            <a:ext cx="1974220" cy="841777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42"/>
          <p:cNvSpPr txBox="1"/>
          <p:nvPr/>
        </p:nvSpPr>
        <p:spPr>
          <a:xfrm>
            <a:off x="75750" y="1057050"/>
            <a:ext cx="4291500" cy="289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54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Member Spotlight Form</a:t>
            </a:r>
            <a:endParaRPr sz="30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indent="-4191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Lato Light"/>
              <a:buChar char="-"/>
            </a:pPr>
            <a:r>
              <a:rPr lang="en" sz="30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Please fill out this form if you would like to be </a:t>
            </a:r>
            <a:r>
              <a:rPr lang="en" sz="30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featured</a:t>
            </a:r>
            <a:r>
              <a:rPr lang="en" sz="30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 on the Instagram! </a:t>
            </a:r>
            <a:endParaRPr sz="30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pic>
        <p:nvPicPr>
          <p:cNvPr id="307" name="Google Shape;307;p42" title="WIBC Member Spotlight Form.png"/>
          <p:cNvPicPr preferRelativeResize="0"/>
          <p:nvPr/>
        </p:nvPicPr>
        <p:blipFill rotWithShape="1">
          <a:blip r:embed="rId4">
            <a:alphaModFix/>
          </a:blip>
          <a:srcRect b="12223" l="0" r="0" t="12509"/>
          <a:stretch/>
        </p:blipFill>
        <p:spPr>
          <a:xfrm>
            <a:off x="4609619" y="1299050"/>
            <a:ext cx="3081431" cy="2898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Timeline background shape" id="312" name="Google Shape;312;p43"/>
          <p:cNvSpPr/>
          <p:nvPr/>
        </p:nvSpPr>
        <p:spPr>
          <a:xfrm>
            <a:off x="0" y="254525"/>
            <a:ext cx="8394600" cy="741600"/>
          </a:xfrm>
          <a:prstGeom prst="homePlate">
            <a:avLst>
              <a:gd fmla="val 50000" name="adj"/>
            </a:avLst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13" name="Google Shape;313;p43"/>
          <p:cNvPicPr preferRelativeResize="0"/>
          <p:nvPr/>
        </p:nvPicPr>
        <p:blipFill rotWithShape="1">
          <a:blip r:embed="rId3">
            <a:alphaModFix amt="15000"/>
          </a:blip>
          <a:srcRect b="18883" l="18302" r="12451" t="10260"/>
          <a:stretch/>
        </p:blipFill>
        <p:spPr>
          <a:xfrm>
            <a:off x="7169774" y="4301725"/>
            <a:ext cx="1974220" cy="841777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p43"/>
          <p:cNvSpPr txBox="1"/>
          <p:nvPr/>
        </p:nvSpPr>
        <p:spPr>
          <a:xfrm>
            <a:off x="304500" y="1150025"/>
            <a:ext cx="23778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315" name="Google Shape;315;p43"/>
          <p:cNvSpPr txBox="1"/>
          <p:nvPr/>
        </p:nvSpPr>
        <p:spPr>
          <a:xfrm>
            <a:off x="86175" y="145125"/>
            <a:ext cx="81597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7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Moore Marketing Summit</a:t>
            </a:r>
            <a:endParaRPr sz="47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316" name="Google Shape;316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3850" y="1053225"/>
            <a:ext cx="3052026" cy="3815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59350" y="2579000"/>
            <a:ext cx="2503275" cy="2401350"/>
          </a:xfrm>
          <a:prstGeom prst="rect">
            <a:avLst/>
          </a:prstGeom>
          <a:noFill/>
          <a:ln>
            <a:noFill/>
          </a:ln>
        </p:spPr>
      </p:pic>
      <p:sp>
        <p:nvSpPr>
          <p:cNvPr id="318" name="Google Shape;318;p43"/>
          <p:cNvSpPr txBox="1"/>
          <p:nvPr/>
        </p:nvSpPr>
        <p:spPr>
          <a:xfrm>
            <a:off x="44475" y="1255403"/>
            <a:ext cx="82431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This Thursday from 10 AM - 4 PM</a:t>
            </a:r>
            <a:endParaRPr b="1" sz="1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Lato"/>
              <a:buChar char="●"/>
            </a:pPr>
            <a:r>
              <a:rPr b="1" lang="en"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Drop-in style </a:t>
            </a:r>
            <a:endParaRPr b="1" sz="1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Lato"/>
              <a:buChar char="●"/>
            </a:pPr>
            <a:r>
              <a:rPr b="1" lang="en"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Registration is required</a:t>
            </a:r>
            <a:endParaRPr b="1" sz="1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Lato"/>
              <a:buChar char="●"/>
            </a:pPr>
            <a:r>
              <a:rPr b="1" lang="en"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Several alumni…great networking!</a:t>
            </a:r>
            <a:endParaRPr b="1" sz="1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Timeline background shape" id="323" name="Google Shape;323;p44"/>
          <p:cNvSpPr/>
          <p:nvPr/>
        </p:nvSpPr>
        <p:spPr>
          <a:xfrm>
            <a:off x="0" y="254525"/>
            <a:ext cx="8394600" cy="741600"/>
          </a:xfrm>
          <a:prstGeom prst="homePlate">
            <a:avLst>
              <a:gd fmla="val 50000" name="adj"/>
            </a:avLst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44"/>
          <p:cNvSpPr txBox="1"/>
          <p:nvPr>
            <p:ph type="title"/>
          </p:nvPr>
        </p:nvSpPr>
        <p:spPr>
          <a:xfrm>
            <a:off x="151425" y="264129"/>
            <a:ext cx="8627400" cy="70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700"/>
              <a:t>Next Body Meeting</a:t>
            </a:r>
            <a:endParaRPr sz="5500"/>
          </a:p>
        </p:txBody>
      </p:sp>
      <p:pic>
        <p:nvPicPr>
          <p:cNvPr id="325" name="Google Shape;325;p44"/>
          <p:cNvPicPr preferRelativeResize="0"/>
          <p:nvPr/>
        </p:nvPicPr>
        <p:blipFill rotWithShape="1">
          <a:blip r:embed="rId3">
            <a:alphaModFix amt="15000"/>
          </a:blip>
          <a:srcRect b="18883" l="18302" r="12451" t="10260"/>
          <a:stretch/>
        </p:blipFill>
        <p:spPr>
          <a:xfrm>
            <a:off x="7169774" y="4301725"/>
            <a:ext cx="1974220" cy="841777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44"/>
          <p:cNvSpPr txBox="1"/>
          <p:nvPr/>
        </p:nvSpPr>
        <p:spPr>
          <a:xfrm>
            <a:off x="304500" y="1150025"/>
            <a:ext cx="23778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327" name="Google Shape;327;p44"/>
          <p:cNvSpPr txBox="1"/>
          <p:nvPr/>
        </p:nvSpPr>
        <p:spPr>
          <a:xfrm>
            <a:off x="4876800" y="1192650"/>
            <a:ext cx="4267200" cy="275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54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Meeting Etiquette: </a:t>
            </a:r>
            <a:endParaRPr b="1" sz="1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During body meetings (virtual &amp; in-person), please be as </a:t>
            </a:r>
            <a:r>
              <a:rPr b="1" lang="en" sz="1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respectful as possible to our speakers and your peers.</a:t>
            </a:r>
            <a:r>
              <a:rPr lang="en" sz="18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endParaRPr sz="18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This includes: showing up on time &amp;  staying engaged throughout the meeting</a:t>
            </a:r>
            <a:endParaRPr sz="18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pic>
        <p:nvPicPr>
          <p:cNvPr id="328" name="Google Shape;328;p44" title="Body Meeting 1013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7950" y="1150025"/>
            <a:ext cx="3041650" cy="3802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Timeline background shape" id="333" name="Google Shape;333;p45"/>
          <p:cNvSpPr/>
          <p:nvPr/>
        </p:nvSpPr>
        <p:spPr>
          <a:xfrm>
            <a:off x="0" y="254525"/>
            <a:ext cx="8394600" cy="741600"/>
          </a:xfrm>
          <a:prstGeom prst="homePlate">
            <a:avLst>
              <a:gd fmla="val 50000" name="adj"/>
            </a:avLst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p45"/>
          <p:cNvSpPr txBox="1"/>
          <p:nvPr>
            <p:ph type="title"/>
          </p:nvPr>
        </p:nvSpPr>
        <p:spPr>
          <a:xfrm>
            <a:off x="196350" y="1005575"/>
            <a:ext cx="8627400" cy="70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700"/>
              <a:t>WIBC Emails</a:t>
            </a:r>
            <a:endParaRPr sz="4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7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500"/>
          </a:p>
        </p:txBody>
      </p:sp>
      <p:pic>
        <p:nvPicPr>
          <p:cNvPr id="335" name="Google Shape;335;p45"/>
          <p:cNvPicPr preferRelativeResize="0"/>
          <p:nvPr/>
        </p:nvPicPr>
        <p:blipFill rotWithShape="1">
          <a:blip r:embed="rId3">
            <a:alphaModFix amt="15000"/>
          </a:blip>
          <a:srcRect b="18883" l="18302" r="12451" t="10260"/>
          <a:stretch/>
        </p:blipFill>
        <p:spPr>
          <a:xfrm>
            <a:off x="7169774" y="4301725"/>
            <a:ext cx="1974220" cy="841777"/>
          </a:xfrm>
          <a:prstGeom prst="rect">
            <a:avLst/>
          </a:prstGeom>
          <a:noFill/>
          <a:ln>
            <a:noFill/>
          </a:ln>
        </p:spPr>
      </p:pic>
      <p:sp>
        <p:nvSpPr>
          <p:cNvPr id="336" name="Google Shape;336;p45"/>
          <p:cNvSpPr txBox="1"/>
          <p:nvPr/>
        </p:nvSpPr>
        <p:spPr>
          <a:xfrm>
            <a:off x="304500" y="1150025"/>
            <a:ext cx="23778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latin typeface="Abel"/>
              <a:ea typeface="Abel"/>
              <a:cs typeface="Abel"/>
              <a:sym typeface="Abel"/>
            </a:endParaRPr>
          </a:p>
        </p:txBody>
      </p:sp>
      <p:pic>
        <p:nvPicPr>
          <p:cNvPr id="337" name="Google Shape;337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66625" y="2193887"/>
            <a:ext cx="2610750" cy="2610750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45"/>
          <p:cNvSpPr txBox="1"/>
          <p:nvPr/>
        </p:nvSpPr>
        <p:spPr>
          <a:xfrm>
            <a:off x="196350" y="996125"/>
            <a:ext cx="7828200" cy="167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54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If you have </a:t>
            </a:r>
            <a:r>
              <a:rPr lang="en" sz="1800" u="sng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paid your dues</a:t>
            </a:r>
            <a:r>
              <a:rPr lang="en" sz="18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 and are </a:t>
            </a:r>
            <a:r>
              <a:rPr lang="en" sz="1800" u="sng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NOT receiving body meeting reminder/recap emails</a:t>
            </a:r>
            <a:r>
              <a:rPr lang="en" sz="18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 from “WIBC Exec Team”, please fill out this form! </a:t>
            </a:r>
            <a:endParaRPr sz="18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Note:</a:t>
            </a:r>
            <a:r>
              <a:rPr lang="en" sz="18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 Check your </a:t>
            </a:r>
            <a:r>
              <a:rPr lang="en" sz="1800" u="sng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junk/spam folder</a:t>
            </a:r>
            <a:r>
              <a:rPr lang="en" sz="18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 first!</a:t>
            </a:r>
            <a:endParaRPr sz="18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Timeline background shape" id="343" name="Google Shape;343;p46"/>
          <p:cNvSpPr/>
          <p:nvPr/>
        </p:nvSpPr>
        <p:spPr>
          <a:xfrm>
            <a:off x="0" y="254525"/>
            <a:ext cx="8394600" cy="741600"/>
          </a:xfrm>
          <a:prstGeom prst="homePlate">
            <a:avLst>
              <a:gd fmla="val 50000" name="adj"/>
            </a:avLst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Google Shape;344;p46"/>
          <p:cNvSpPr txBox="1"/>
          <p:nvPr>
            <p:ph type="title"/>
          </p:nvPr>
        </p:nvSpPr>
        <p:spPr>
          <a:xfrm>
            <a:off x="151425" y="190650"/>
            <a:ext cx="8627400" cy="70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700"/>
              <a:t>Structure- Points System</a:t>
            </a:r>
            <a:endParaRPr sz="5500"/>
          </a:p>
        </p:txBody>
      </p:sp>
      <p:pic>
        <p:nvPicPr>
          <p:cNvPr id="345" name="Google Shape;345;p46"/>
          <p:cNvPicPr preferRelativeResize="0"/>
          <p:nvPr/>
        </p:nvPicPr>
        <p:blipFill rotWithShape="1">
          <a:blip r:embed="rId3">
            <a:alphaModFix amt="15000"/>
          </a:blip>
          <a:srcRect b="18883" l="18302" r="12451" t="10260"/>
          <a:stretch/>
        </p:blipFill>
        <p:spPr>
          <a:xfrm>
            <a:off x="7169774" y="4301725"/>
            <a:ext cx="1974220" cy="841777"/>
          </a:xfrm>
          <a:prstGeom prst="rect">
            <a:avLst/>
          </a:prstGeom>
          <a:noFill/>
          <a:ln>
            <a:noFill/>
          </a:ln>
        </p:spPr>
      </p:pic>
      <p:sp>
        <p:nvSpPr>
          <p:cNvPr id="346" name="Google Shape;346;p46"/>
          <p:cNvSpPr txBox="1"/>
          <p:nvPr/>
        </p:nvSpPr>
        <p:spPr>
          <a:xfrm>
            <a:off x="304500" y="1150025"/>
            <a:ext cx="23778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347" name="Google Shape;347;p46"/>
          <p:cNvSpPr txBox="1"/>
          <p:nvPr/>
        </p:nvSpPr>
        <p:spPr>
          <a:xfrm>
            <a:off x="75750" y="928828"/>
            <a:ext cx="8243100" cy="419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New Members</a:t>
            </a:r>
            <a:endParaRPr b="1" sz="1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</a:pPr>
            <a:r>
              <a:rPr lang="en"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Must obtain </a:t>
            </a:r>
            <a:r>
              <a:rPr b="1" lang="en"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16 total points</a:t>
            </a:r>
            <a:endParaRPr b="1" sz="1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</a:pPr>
            <a:r>
              <a:rPr lang="en"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Attend at least </a:t>
            </a:r>
            <a:r>
              <a:rPr b="1" lang="en"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4 out of 5 WIBternship meetings</a:t>
            </a:r>
            <a:endParaRPr b="1" sz="1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</a:pPr>
            <a:r>
              <a:rPr lang="en"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Attend at least </a:t>
            </a:r>
            <a:r>
              <a:rPr b="1" lang="en"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2 WIBternship/Mentorship social events</a:t>
            </a:r>
            <a:endParaRPr b="1" sz="1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</a:pPr>
            <a:r>
              <a:rPr lang="en"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Participate in at least </a:t>
            </a:r>
            <a:r>
              <a:rPr b="1" lang="en"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1 event</a:t>
            </a:r>
            <a:r>
              <a:rPr lang="en"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 outside of body meetings</a:t>
            </a:r>
            <a:endParaRPr sz="1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Returning Members</a:t>
            </a:r>
            <a:endParaRPr b="1" sz="1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</a:pPr>
            <a:r>
              <a:rPr lang="en"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Must obtain </a:t>
            </a:r>
            <a:r>
              <a:rPr b="1" lang="en"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16 total points</a:t>
            </a:r>
            <a:endParaRPr b="1" sz="1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</a:pPr>
            <a:r>
              <a:rPr lang="en"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Participate in at least </a:t>
            </a:r>
            <a:r>
              <a:rPr b="1" lang="en"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1 event</a:t>
            </a:r>
            <a:r>
              <a:rPr lang="en"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 outside of body meetings</a:t>
            </a:r>
            <a:endParaRPr sz="1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All Members</a:t>
            </a:r>
            <a:endParaRPr b="1" sz="1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</a:pPr>
            <a:r>
              <a:rPr lang="en"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Must attend at least </a:t>
            </a:r>
            <a:r>
              <a:rPr b="1" lang="en"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4 out of 7 body meetings</a:t>
            </a:r>
            <a:endParaRPr sz="16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Free t-shirt at 16 points</a:t>
            </a:r>
            <a:endParaRPr b="1" sz="1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30200" lvl="1" marL="91440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1600"/>
              <a:buFont typeface="Lato"/>
              <a:buChar char="○"/>
            </a:pPr>
            <a:r>
              <a:rPr b="1" lang="en"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Top 3 point earners will receive a gift card at the end of the semester</a:t>
            </a:r>
            <a:endParaRPr b="1" sz="1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2" name="Google Shape;352;p47"/>
          <p:cNvPicPr preferRelativeResize="0"/>
          <p:nvPr/>
        </p:nvPicPr>
        <p:blipFill rotWithShape="1">
          <a:blip r:embed="rId3">
            <a:alphaModFix amt="15000"/>
          </a:blip>
          <a:srcRect b="18883" l="18302" r="12451" t="10260"/>
          <a:stretch/>
        </p:blipFill>
        <p:spPr>
          <a:xfrm>
            <a:off x="7169774" y="4301725"/>
            <a:ext cx="1974220" cy="841777"/>
          </a:xfrm>
          <a:prstGeom prst="rect">
            <a:avLst/>
          </a:prstGeom>
          <a:noFill/>
          <a:ln>
            <a:noFill/>
          </a:ln>
        </p:spPr>
      </p:pic>
      <p:sp>
        <p:nvSpPr>
          <p:cNvPr id="353" name="Google Shape;353;p47"/>
          <p:cNvSpPr txBox="1"/>
          <p:nvPr/>
        </p:nvSpPr>
        <p:spPr>
          <a:xfrm>
            <a:off x="304500" y="1150025"/>
            <a:ext cx="23778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354" name="Google Shape;354;p47"/>
          <p:cNvSpPr txBox="1"/>
          <p:nvPr>
            <p:ph idx="4294967295" type="ctrTitle"/>
          </p:nvPr>
        </p:nvSpPr>
        <p:spPr>
          <a:xfrm>
            <a:off x="106943" y="166200"/>
            <a:ext cx="3809100" cy="70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700"/>
              <a:t>Fall 2026 WIBC</a:t>
            </a:r>
            <a:r>
              <a:rPr lang="en" sz="4700"/>
              <a:t> Schedule </a:t>
            </a:r>
            <a:endParaRPr sz="5500"/>
          </a:p>
        </p:txBody>
      </p:sp>
      <p:pic>
        <p:nvPicPr>
          <p:cNvPr id="355" name="Google Shape;355;p47" title="Fall 2026 Calendar (1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10575" y="114750"/>
            <a:ext cx="3645101" cy="48601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Timeline background shape" id="360" name="Google Shape;360;p48"/>
          <p:cNvSpPr/>
          <p:nvPr/>
        </p:nvSpPr>
        <p:spPr>
          <a:xfrm>
            <a:off x="196400" y="254525"/>
            <a:ext cx="8394600" cy="741600"/>
          </a:xfrm>
          <a:prstGeom prst="homePlate">
            <a:avLst>
              <a:gd fmla="val 50000" name="adj"/>
            </a:avLst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p48"/>
          <p:cNvSpPr txBox="1"/>
          <p:nvPr/>
        </p:nvSpPr>
        <p:spPr>
          <a:xfrm>
            <a:off x="138800" y="182750"/>
            <a:ext cx="8452200" cy="63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7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GroupMe - WIBC</a:t>
            </a:r>
            <a:endParaRPr sz="55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362" name="Google Shape;362;p48"/>
          <p:cNvSpPr txBox="1"/>
          <p:nvPr/>
        </p:nvSpPr>
        <p:spPr>
          <a:xfrm>
            <a:off x="5221275" y="1149825"/>
            <a:ext cx="3486300" cy="88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363" name="Google Shape;363;p48"/>
          <p:cNvSpPr/>
          <p:nvPr/>
        </p:nvSpPr>
        <p:spPr>
          <a:xfrm>
            <a:off x="2556975" y="1256425"/>
            <a:ext cx="3816300" cy="35436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anchorCtr="0" anchor="ctr" bIns="80075" lIns="80075" spcFirstLastPara="1" rIns="80075" wrap="square" tIns="800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26">
              <a:latin typeface="Abel"/>
              <a:ea typeface="Abel"/>
              <a:cs typeface="Abel"/>
              <a:sym typeface="Abel"/>
            </a:endParaRPr>
          </a:p>
        </p:txBody>
      </p:sp>
      <p:pic>
        <p:nvPicPr>
          <p:cNvPr id="364" name="Google Shape;364;p48" title="groupmeqr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61020" y="1424125"/>
            <a:ext cx="3208220" cy="32082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9" name="Google Shape;369;p49"/>
          <p:cNvGrpSpPr/>
          <p:nvPr/>
        </p:nvGrpSpPr>
        <p:grpSpPr>
          <a:xfrm>
            <a:off x="472981" y="1651286"/>
            <a:ext cx="4486788" cy="3417263"/>
            <a:chOff x="3578510" y="1419647"/>
            <a:chExt cx="4021500" cy="3062887"/>
          </a:xfrm>
        </p:grpSpPr>
        <p:sp>
          <p:nvSpPr>
            <p:cNvPr id="370" name="Google Shape;370;p49"/>
            <p:cNvSpPr/>
            <p:nvPr/>
          </p:nvSpPr>
          <p:spPr>
            <a:xfrm>
              <a:off x="3716658" y="1548119"/>
              <a:ext cx="3748500" cy="2285700"/>
            </a:xfrm>
            <a:prstGeom prst="rect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49"/>
            <p:cNvSpPr/>
            <p:nvPr/>
          </p:nvSpPr>
          <p:spPr>
            <a:xfrm>
              <a:off x="3578510" y="1419647"/>
              <a:ext cx="4021500" cy="2544300"/>
            </a:xfrm>
            <a:prstGeom prst="roundRect">
              <a:avLst>
                <a:gd fmla="val 3857" name="adj"/>
              </a:avLst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72" name="Google Shape;372;p49"/>
            <p:cNvGrpSpPr/>
            <p:nvPr/>
          </p:nvGrpSpPr>
          <p:grpSpPr>
            <a:xfrm>
              <a:off x="3605853" y="1447364"/>
              <a:ext cx="3966900" cy="3035170"/>
              <a:chOff x="3605853" y="1447364"/>
              <a:chExt cx="3966900" cy="3035170"/>
            </a:xfrm>
          </p:grpSpPr>
          <p:sp>
            <p:nvSpPr>
              <p:cNvPr id="373" name="Google Shape;373;p49"/>
              <p:cNvSpPr/>
              <p:nvPr/>
            </p:nvSpPr>
            <p:spPr>
              <a:xfrm>
                <a:off x="3605853" y="1447364"/>
                <a:ext cx="3966900" cy="2488800"/>
              </a:xfrm>
              <a:prstGeom prst="roundRect">
                <a:avLst>
                  <a:gd fmla="val 3282" name="adj"/>
                </a:avLst>
              </a:prstGeom>
              <a:noFill/>
              <a:ln cap="flat" cmpd="sng" w="19050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4" name="Google Shape;374;p49"/>
              <p:cNvSpPr/>
              <p:nvPr/>
            </p:nvSpPr>
            <p:spPr>
              <a:xfrm>
                <a:off x="4900908" y="3963886"/>
                <a:ext cx="1373274" cy="518648"/>
              </a:xfrm>
              <a:custGeom>
                <a:rect b="b" l="l" r="r" t="t"/>
                <a:pathLst>
                  <a:path extrusionOk="0" h="24926" w="65999">
                    <a:moveTo>
                      <a:pt x="13372" y="0"/>
                    </a:moveTo>
                    <a:cubicBezTo>
                      <a:pt x="13051" y="1881"/>
                      <a:pt x="12653" y="8225"/>
                      <a:pt x="11445" y="11283"/>
                    </a:cubicBezTo>
                    <a:cubicBezTo>
                      <a:pt x="10237" y="14341"/>
                      <a:pt x="7883" y="16511"/>
                      <a:pt x="6125" y="18346"/>
                    </a:cubicBezTo>
                    <a:cubicBezTo>
                      <a:pt x="4367" y="20181"/>
                      <a:pt x="1875" y="21297"/>
                      <a:pt x="896" y="22291"/>
                    </a:cubicBezTo>
                    <a:cubicBezTo>
                      <a:pt x="-82" y="23285"/>
                      <a:pt x="-174" y="23896"/>
                      <a:pt x="254" y="24309"/>
                    </a:cubicBezTo>
                    <a:cubicBezTo>
                      <a:pt x="682" y="24722"/>
                      <a:pt x="805" y="24692"/>
                      <a:pt x="3465" y="24768"/>
                    </a:cubicBezTo>
                    <a:cubicBezTo>
                      <a:pt x="6125" y="24845"/>
                      <a:pt x="10925" y="24768"/>
                      <a:pt x="16215" y="24768"/>
                    </a:cubicBezTo>
                    <a:cubicBezTo>
                      <a:pt x="21505" y="24768"/>
                      <a:pt x="28630" y="24768"/>
                      <a:pt x="35204" y="24768"/>
                    </a:cubicBezTo>
                    <a:cubicBezTo>
                      <a:pt x="41778" y="24768"/>
                      <a:pt x="50783" y="24768"/>
                      <a:pt x="55660" y="24768"/>
                    </a:cubicBezTo>
                    <a:cubicBezTo>
                      <a:pt x="60537" y="24768"/>
                      <a:pt x="62754" y="25104"/>
                      <a:pt x="64466" y="24768"/>
                    </a:cubicBezTo>
                    <a:cubicBezTo>
                      <a:pt x="66178" y="24432"/>
                      <a:pt x="66056" y="23346"/>
                      <a:pt x="65934" y="22750"/>
                    </a:cubicBezTo>
                    <a:cubicBezTo>
                      <a:pt x="65812" y="22154"/>
                      <a:pt x="65353" y="22765"/>
                      <a:pt x="63732" y="21190"/>
                    </a:cubicBezTo>
                    <a:cubicBezTo>
                      <a:pt x="62111" y="19615"/>
                      <a:pt x="57999" y="16512"/>
                      <a:pt x="56210" y="13301"/>
                    </a:cubicBezTo>
                    <a:cubicBezTo>
                      <a:pt x="54421" y="10091"/>
                      <a:pt x="53505" y="4083"/>
                      <a:pt x="53000" y="1927"/>
                    </a:cubicBezTo>
                    <a:cubicBezTo>
                      <a:pt x="52496" y="-229"/>
                      <a:pt x="53153" y="627"/>
                      <a:pt x="53183" y="367"/>
                    </a:cubicBezTo>
                  </a:path>
                </a:pathLst>
              </a:custGeom>
              <a:noFill/>
              <a:ln cap="flat" cmpd="sng" w="19050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</p:grpSp>
        <p:cxnSp>
          <p:nvCxnSpPr>
            <p:cNvPr id="375" name="Google Shape;375;p49"/>
            <p:cNvCxnSpPr/>
            <p:nvPr/>
          </p:nvCxnSpPr>
          <p:spPr>
            <a:xfrm>
              <a:off x="4915750" y="4433452"/>
              <a:ext cx="13533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376" name="Google Shape;376;p49"/>
          <p:cNvSpPr/>
          <p:nvPr/>
        </p:nvSpPr>
        <p:spPr>
          <a:xfrm>
            <a:off x="5505558" y="1576319"/>
            <a:ext cx="1788911" cy="3567189"/>
          </a:xfrm>
          <a:custGeom>
            <a:rect b="b" l="l" r="r" t="t"/>
            <a:pathLst>
              <a:path extrusionOk="0" h="206345" w="103480">
                <a:moveTo>
                  <a:pt x="61741" y="8558"/>
                </a:moveTo>
                <a:cubicBezTo>
                  <a:pt x="62649" y="8558"/>
                  <a:pt x="62637" y="9975"/>
                  <a:pt x="61704" y="9975"/>
                </a:cubicBezTo>
                <a:cubicBezTo>
                  <a:pt x="61677" y="9975"/>
                  <a:pt x="61650" y="9973"/>
                  <a:pt x="61623" y="9971"/>
                </a:cubicBezTo>
                <a:lnTo>
                  <a:pt x="40979" y="9971"/>
                </a:lnTo>
                <a:cubicBezTo>
                  <a:pt x="40952" y="9973"/>
                  <a:pt x="40925" y="9975"/>
                  <a:pt x="40898" y="9975"/>
                </a:cubicBezTo>
                <a:cubicBezTo>
                  <a:pt x="39965" y="9975"/>
                  <a:pt x="39952" y="8558"/>
                  <a:pt x="40861" y="8558"/>
                </a:cubicBezTo>
                <a:cubicBezTo>
                  <a:pt x="40899" y="8558"/>
                  <a:pt x="40938" y="8561"/>
                  <a:pt x="40979" y="8566"/>
                </a:cubicBezTo>
                <a:lnTo>
                  <a:pt x="61623" y="8566"/>
                </a:lnTo>
                <a:cubicBezTo>
                  <a:pt x="61664" y="8561"/>
                  <a:pt x="61703" y="8558"/>
                  <a:pt x="61741" y="8558"/>
                </a:cubicBezTo>
                <a:close/>
                <a:moveTo>
                  <a:pt x="100713" y="16164"/>
                </a:moveTo>
                <a:lnTo>
                  <a:pt x="100713" y="189567"/>
                </a:lnTo>
                <a:lnTo>
                  <a:pt x="2987" y="189567"/>
                </a:lnTo>
                <a:lnTo>
                  <a:pt x="2987" y="16164"/>
                </a:lnTo>
                <a:close/>
                <a:moveTo>
                  <a:pt x="22357" y="196638"/>
                </a:moveTo>
                <a:lnTo>
                  <a:pt x="22313" y="197165"/>
                </a:lnTo>
                <a:lnTo>
                  <a:pt x="18448" y="197165"/>
                </a:lnTo>
                <a:lnTo>
                  <a:pt x="18448" y="196638"/>
                </a:lnTo>
                <a:close/>
                <a:moveTo>
                  <a:pt x="53277" y="196726"/>
                </a:moveTo>
                <a:cubicBezTo>
                  <a:pt x="53365" y="196726"/>
                  <a:pt x="53453" y="196814"/>
                  <a:pt x="53453" y="196945"/>
                </a:cubicBezTo>
                <a:lnTo>
                  <a:pt x="53453" y="199976"/>
                </a:lnTo>
                <a:cubicBezTo>
                  <a:pt x="53453" y="200064"/>
                  <a:pt x="53365" y="200152"/>
                  <a:pt x="53234" y="200152"/>
                </a:cubicBezTo>
                <a:lnTo>
                  <a:pt x="50203" y="200152"/>
                </a:lnTo>
                <a:cubicBezTo>
                  <a:pt x="50071" y="200152"/>
                  <a:pt x="49983" y="200064"/>
                  <a:pt x="49983" y="199976"/>
                </a:cubicBezTo>
                <a:lnTo>
                  <a:pt x="49983" y="196945"/>
                </a:lnTo>
                <a:cubicBezTo>
                  <a:pt x="49983" y="196814"/>
                  <a:pt x="50071" y="196726"/>
                  <a:pt x="50203" y="196726"/>
                </a:cubicBezTo>
                <a:close/>
                <a:moveTo>
                  <a:pt x="80706" y="196517"/>
                </a:moveTo>
                <a:cubicBezTo>
                  <a:pt x="80761" y="196517"/>
                  <a:pt x="80816" y="196528"/>
                  <a:pt x="80860" y="196550"/>
                </a:cubicBezTo>
                <a:cubicBezTo>
                  <a:pt x="80948" y="196638"/>
                  <a:pt x="80948" y="196770"/>
                  <a:pt x="80860" y="196858"/>
                </a:cubicBezTo>
                <a:lnTo>
                  <a:pt x="79455" y="198263"/>
                </a:lnTo>
                <a:cubicBezTo>
                  <a:pt x="79367" y="198351"/>
                  <a:pt x="79323" y="198439"/>
                  <a:pt x="79323" y="198527"/>
                </a:cubicBezTo>
                <a:cubicBezTo>
                  <a:pt x="79323" y="198614"/>
                  <a:pt x="79367" y="198702"/>
                  <a:pt x="79455" y="198790"/>
                </a:cubicBezTo>
                <a:lnTo>
                  <a:pt x="80860" y="200196"/>
                </a:lnTo>
                <a:cubicBezTo>
                  <a:pt x="80948" y="200284"/>
                  <a:pt x="80948" y="200415"/>
                  <a:pt x="80860" y="200503"/>
                </a:cubicBezTo>
                <a:cubicBezTo>
                  <a:pt x="80816" y="200547"/>
                  <a:pt x="80761" y="200569"/>
                  <a:pt x="80706" y="200569"/>
                </a:cubicBezTo>
                <a:cubicBezTo>
                  <a:pt x="80652" y="200569"/>
                  <a:pt x="80597" y="200547"/>
                  <a:pt x="80553" y="200503"/>
                </a:cubicBezTo>
                <a:lnTo>
                  <a:pt x="79147" y="199098"/>
                </a:lnTo>
                <a:cubicBezTo>
                  <a:pt x="79015" y="198922"/>
                  <a:pt x="78928" y="198746"/>
                  <a:pt x="78928" y="198527"/>
                </a:cubicBezTo>
                <a:cubicBezTo>
                  <a:pt x="78928" y="198307"/>
                  <a:pt x="79015" y="198131"/>
                  <a:pt x="79147" y="198000"/>
                </a:cubicBezTo>
                <a:lnTo>
                  <a:pt x="80553" y="196550"/>
                </a:lnTo>
                <a:cubicBezTo>
                  <a:pt x="80597" y="196528"/>
                  <a:pt x="80652" y="196517"/>
                  <a:pt x="80706" y="196517"/>
                </a:cubicBezTo>
                <a:close/>
                <a:moveTo>
                  <a:pt x="15461" y="1"/>
                </a:moveTo>
                <a:cubicBezTo>
                  <a:pt x="6940" y="1"/>
                  <a:pt x="1" y="6941"/>
                  <a:pt x="1" y="15461"/>
                </a:cubicBezTo>
                <a:lnTo>
                  <a:pt x="1" y="190884"/>
                </a:lnTo>
                <a:cubicBezTo>
                  <a:pt x="1" y="199405"/>
                  <a:pt x="6940" y="206345"/>
                  <a:pt x="15461" y="206345"/>
                </a:cubicBezTo>
                <a:lnTo>
                  <a:pt x="88019" y="206345"/>
                </a:lnTo>
                <a:cubicBezTo>
                  <a:pt x="96540" y="206345"/>
                  <a:pt x="103480" y="199405"/>
                  <a:pt x="103480" y="190884"/>
                </a:cubicBezTo>
                <a:lnTo>
                  <a:pt x="103480" y="15461"/>
                </a:lnTo>
                <a:cubicBezTo>
                  <a:pt x="103480" y="6941"/>
                  <a:pt x="96540" y="1"/>
                  <a:pt x="88019" y="1"/>
                </a:cubicBezTo>
                <a:close/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  <p:sp>
        <p:nvSpPr>
          <p:cNvPr id="377" name="Google Shape;377;p49"/>
          <p:cNvSpPr txBox="1"/>
          <p:nvPr/>
        </p:nvSpPr>
        <p:spPr>
          <a:xfrm>
            <a:off x="1801475" y="977525"/>
            <a:ext cx="1869600" cy="51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uscwibc.com</a:t>
            </a:r>
            <a:endParaRPr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78" name="Google Shape;378;p49"/>
          <p:cNvSpPr txBox="1"/>
          <p:nvPr/>
        </p:nvSpPr>
        <p:spPr>
          <a:xfrm>
            <a:off x="5431888" y="977525"/>
            <a:ext cx="1788900" cy="51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@uscwibc</a:t>
            </a:r>
            <a:endParaRPr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descr="Timeline background shape" id="379" name="Google Shape;379;p49"/>
          <p:cNvSpPr/>
          <p:nvPr/>
        </p:nvSpPr>
        <p:spPr>
          <a:xfrm>
            <a:off x="0" y="254525"/>
            <a:ext cx="8394600" cy="741600"/>
          </a:xfrm>
          <a:prstGeom prst="homePlate">
            <a:avLst>
              <a:gd fmla="val 50000" name="adj"/>
            </a:avLst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p49"/>
          <p:cNvSpPr txBox="1"/>
          <p:nvPr>
            <p:ph idx="4294967295" type="ctrTitle"/>
          </p:nvPr>
        </p:nvSpPr>
        <p:spPr>
          <a:xfrm>
            <a:off x="-628375" y="273125"/>
            <a:ext cx="8627400" cy="70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700"/>
              <a:t>Where to Find Information</a:t>
            </a:r>
            <a:endParaRPr sz="5500"/>
          </a:p>
        </p:txBody>
      </p:sp>
      <p:pic>
        <p:nvPicPr>
          <p:cNvPr id="381" name="Google Shape;381;p49"/>
          <p:cNvPicPr preferRelativeResize="0"/>
          <p:nvPr/>
        </p:nvPicPr>
        <p:blipFill rotWithShape="1">
          <a:blip r:embed="rId3">
            <a:alphaModFix amt="15000"/>
          </a:blip>
          <a:srcRect b="18883" l="18302" r="12451" t="10260"/>
          <a:stretch/>
        </p:blipFill>
        <p:spPr>
          <a:xfrm>
            <a:off x="7169774" y="4301725"/>
            <a:ext cx="1974220" cy="8417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82" name="Google Shape;382;p49"/>
          <p:cNvPicPr preferRelativeResize="0"/>
          <p:nvPr/>
        </p:nvPicPr>
        <p:blipFill rotWithShape="1">
          <a:blip r:embed="rId4">
            <a:alphaModFix/>
          </a:blip>
          <a:srcRect b="0" l="9084" r="8557" t="0"/>
          <a:stretch/>
        </p:blipFill>
        <p:spPr>
          <a:xfrm>
            <a:off x="650792" y="1822861"/>
            <a:ext cx="4129480" cy="2494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p49"/>
          <p:cNvPicPr preferRelativeResize="0"/>
          <p:nvPr/>
        </p:nvPicPr>
        <p:blipFill rotWithShape="1">
          <a:blip r:embed="rId5">
            <a:alphaModFix/>
          </a:blip>
          <a:srcRect b="3507" l="0" r="0" t="5178"/>
          <a:stretch/>
        </p:blipFill>
        <p:spPr>
          <a:xfrm>
            <a:off x="5579069" y="1890193"/>
            <a:ext cx="1641726" cy="29576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Timeline background shape" id="388" name="Google Shape;388;p50"/>
          <p:cNvSpPr/>
          <p:nvPr/>
        </p:nvSpPr>
        <p:spPr>
          <a:xfrm>
            <a:off x="0" y="254525"/>
            <a:ext cx="8394600" cy="741600"/>
          </a:xfrm>
          <a:prstGeom prst="homePlate">
            <a:avLst>
              <a:gd fmla="val 50000" name="adj"/>
            </a:avLst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9" name="Google Shape;389;p50"/>
          <p:cNvSpPr txBox="1"/>
          <p:nvPr>
            <p:ph idx="4294967295" type="ctrTitle"/>
          </p:nvPr>
        </p:nvSpPr>
        <p:spPr>
          <a:xfrm>
            <a:off x="0" y="254525"/>
            <a:ext cx="8627400" cy="70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700"/>
              <a:t>Attendance!</a:t>
            </a:r>
            <a:endParaRPr sz="47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700"/>
          </a:p>
        </p:txBody>
      </p:sp>
      <p:pic>
        <p:nvPicPr>
          <p:cNvPr id="390" name="Google Shape;390;p50"/>
          <p:cNvPicPr preferRelativeResize="0"/>
          <p:nvPr/>
        </p:nvPicPr>
        <p:blipFill rotWithShape="1">
          <a:blip r:embed="rId3">
            <a:alphaModFix amt="15000"/>
          </a:blip>
          <a:srcRect b="18883" l="18302" r="12451" t="10260"/>
          <a:stretch/>
        </p:blipFill>
        <p:spPr>
          <a:xfrm>
            <a:off x="7169774" y="4301725"/>
            <a:ext cx="1974220" cy="8417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91" name="Google Shape;391;p50" title="qr-code (16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50713" y="1166925"/>
            <a:ext cx="3842577" cy="38425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Timeline background shape" id="396" name="Google Shape;396;p51"/>
          <p:cNvSpPr/>
          <p:nvPr/>
        </p:nvSpPr>
        <p:spPr>
          <a:xfrm>
            <a:off x="0" y="2200950"/>
            <a:ext cx="9144000" cy="741600"/>
          </a:xfrm>
          <a:prstGeom prst="homePlate">
            <a:avLst>
              <a:gd fmla="val 50000" name="adj"/>
            </a:avLst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7" name="Google Shape;397;p51"/>
          <p:cNvSpPr txBox="1"/>
          <p:nvPr>
            <p:ph idx="4294967295" type="ctrTitle"/>
          </p:nvPr>
        </p:nvSpPr>
        <p:spPr>
          <a:xfrm>
            <a:off x="1519800" y="2081576"/>
            <a:ext cx="6104400" cy="135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Thank you!</a:t>
            </a:r>
            <a:endParaRPr sz="4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</p:txBody>
      </p:sp>
      <p:pic>
        <p:nvPicPr>
          <p:cNvPr id="398" name="Google Shape;398;p51"/>
          <p:cNvPicPr preferRelativeResize="0"/>
          <p:nvPr/>
        </p:nvPicPr>
        <p:blipFill rotWithShape="1">
          <a:blip r:embed="rId3">
            <a:alphaModFix amt="15000"/>
          </a:blip>
          <a:srcRect b="18883" l="18302" r="12451" t="10260"/>
          <a:stretch/>
        </p:blipFill>
        <p:spPr>
          <a:xfrm>
            <a:off x="7169774" y="4301725"/>
            <a:ext cx="1974220" cy="8417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Hygge general by Slidesgo">
  <a:themeElements>
    <a:clrScheme name="Simple Light">
      <a:dk1>
        <a:srgbClr val="FBFBFB"/>
      </a:dk1>
      <a:lt1>
        <a:srgbClr val="434343"/>
      </a:lt1>
      <a:dk2>
        <a:srgbClr val="F0D07E"/>
      </a:dk2>
      <a:lt2>
        <a:srgbClr val="E6B8AF"/>
      </a:lt2>
      <a:accent1>
        <a:srgbClr val="EC9482"/>
      </a:accent1>
      <a:accent2>
        <a:srgbClr val="DCC1BE"/>
      </a:accent2>
      <a:accent3>
        <a:srgbClr val="FBFBFB"/>
      </a:accent3>
      <a:accent4>
        <a:srgbClr val="8A675B"/>
      </a:accent4>
      <a:accent5>
        <a:srgbClr val="F0D07E"/>
      </a:accent5>
      <a:accent6>
        <a:srgbClr val="EC9482"/>
      </a:accent6>
      <a:hlink>
        <a:srgbClr val="43434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