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6" r:id="rId4"/>
    <p:sldMasterId id="2147483687" r:id="rId5"/>
    <p:sldMasterId id="2147483688"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Lst>
  <p:sldSz cy="5143500" cx="9144000"/>
  <p:notesSz cx="6858000" cy="9144000"/>
  <p:embeddedFontLst>
    <p:embeddedFont>
      <p:font typeface="Caveat"/>
      <p:regular r:id="rId67"/>
      <p:bold r:id="rId68"/>
    </p:embeddedFont>
    <p:embeddedFont>
      <p:font typeface="Roboto"/>
      <p:regular r:id="rId69"/>
      <p:bold r:id="rId70"/>
      <p:italic r:id="rId71"/>
      <p:boldItalic r:id="rId72"/>
    </p:embeddedFont>
    <p:embeddedFont>
      <p:font typeface="Playfair Display"/>
      <p:regular r:id="rId73"/>
      <p:bold r:id="rId74"/>
      <p:italic r:id="rId75"/>
      <p:boldItalic r:id="rId76"/>
    </p:embeddedFont>
    <p:embeddedFont>
      <p:font typeface="Lato"/>
      <p:regular r:id="rId77"/>
      <p:bold r:id="rId78"/>
      <p:italic r:id="rId79"/>
      <p:boldItalic r:id="rId80"/>
    </p:embeddedFont>
    <p:embeddedFont>
      <p:font typeface="Lato Light"/>
      <p:regular r:id="rId81"/>
      <p:bold r:id="rId82"/>
      <p:italic r:id="rId83"/>
      <p:boldItalic r:id="rId84"/>
    </p:embeddedFont>
    <p:embeddedFont>
      <p:font typeface="Abel"/>
      <p:regular r:id="rId85"/>
    </p:embeddedFont>
    <p:embeddedFont>
      <p:font typeface="Lato Black"/>
      <p:bold r:id="rId86"/>
      <p:boldItalic r:id="rId8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84" Type="http://schemas.openxmlformats.org/officeDocument/2006/relationships/font" Target="fonts/LatoLight-boldItalic.fntdata"/><Relationship Id="rId83" Type="http://schemas.openxmlformats.org/officeDocument/2006/relationships/font" Target="fonts/LatoLight-italic.fntdata"/><Relationship Id="rId42" Type="http://schemas.openxmlformats.org/officeDocument/2006/relationships/slide" Target="slides/slide35.xml"/><Relationship Id="rId86" Type="http://schemas.openxmlformats.org/officeDocument/2006/relationships/font" Target="fonts/LatoBlack-bold.fntdata"/><Relationship Id="rId41" Type="http://schemas.openxmlformats.org/officeDocument/2006/relationships/slide" Target="slides/slide34.xml"/><Relationship Id="rId85" Type="http://schemas.openxmlformats.org/officeDocument/2006/relationships/font" Target="fonts/Abel-regular.fntdata"/><Relationship Id="rId44" Type="http://schemas.openxmlformats.org/officeDocument/2006/relationships/slide" Target="slides/slide37.xml"/><Relationship Id="rId43" Type="http://schemas.openxmlformats.org/officeDocument/2006/relationships/slide" Target="slides/slide36.xml"/><Relationship Id="rId87" Type="http://schemas.openxmlformats.org/officeDocument/2006/relationships/font" Target="fonts/LatoBlack-boldItalic.fntdata"/><Relationship Id="rId46" Type="http://schemas.openxmlformats.org/officeDocument/2006/relationships/slide" Target="slides/slide39.xml"/><Relationship Id="rId45" Type="http://schemas.openxmlformats.org/officeDocument/2006/relationships/slide" Target="slides/slide38.xml"/><Relationship Id="rId80" Type="http://schemas.openxmlformats.org/officeDocument/2006/relationships/font" Target="fonts/Lato-boldItalic.fntdata"/><Relationship Id="rId82" Type="http://schemas.openxmlformats.org/officeDocument/2006/relationships/font" Target="fonts/LatoLight-bold.fntdata"/><Relationship Id="rId81" Type="http://schemas.openxmlformats.org/officeDocument/2006/relationships/font" Target="fonts/LatoLight-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notesMaster" Target="notesMasters/notesMaster1.xml"/><Relationship Id="rId8" Type="http://schemas.openxmlformats.org/officeDocument/2006/relationships/slide" Target="slides/slide1.xml"/><Relationship Id="rId73" Type="http://schemas.openxmlformats.org/officeDocument/2006/relationships/font" Target="fonts/PlayfairDisplay-regular.fntdata"/><Relationship Id="rId72" Type="http://schemas.openxmlformats.org/officeDocument/2006/relationships/font" Target="fonts/Roboto-boldItalic.fntdata"/><Relationship Id="rId31" Type="http://schemas.openxmlformats.org/officeDocument/2006/relationships/slide" Target="slides/slide24.xml"/><Relationship Id="rId75" Type="http://schemas.openxmlformats.org/officeDocument/2006/relationships/font" Target="fonts/PlayfairDisplay-italic.fntdata"/><Relationship Id="rId30" Type="http://schemas.openxmlformats.org/officeDocument/2006/relationships/slide" Target="slides/slide23.xml"/><Relationship Id="rId74" Type="http://schemas.openxmlformats.org/officeDocument/2006/relationships/font" Target="fonts/PlayfairDisplay-bold.fntdata"/><Relationship Id="rId33" Type="http://schemas.openxmlformats.org/officeDocument/2006/relationships/slide" Target="slides/slide26.xml"/><Relationship Id="rId77" Type="http://schemas.openxmlformats.org/officeDocument/2006/relationships/font" Target="fonts/Lato-regular.fntdata"/><Relationship Id="rId32" Type="http://schemas.openxmlformats.org/officeDocument/2006/relationships/slide" Target="slides/slide25.xml"/><Relationship Id="rId76" Type="http://schemas.openxmlformats.org/officeDocument/2006/relationships/font" Target="fonts/PlayfairDisplay-boldItalic.fntdata"/><Relationship Id="rId35" Type="http://schemas.openxmlformats.org/officeDocument/2006/relationships/slide" Target="slides/slide28.xml"/><Relationship Id="rId79" Type="http://schemas.openxmlformats.org/officeDocument/2006/relationships/font" Target="fonts/Lato-italic.fntdata"/><Relationship Id="rId34" Type="http://schemas.openxmlformats.org/officeDocument/2006/relationships/slide" Target="slides/slide27.xml"/><Relationship Id="rId78" Type="http://schemas.openxmlformats.org/officeDocument/2006/relationships/font" Target="fonts/Lato-bold.fntdata"/><Relationship Id="rId71" Type="http://schemas.openxmlformats.org/officeDocument/2006/relationships/font" Target="fonts/Roboto-italic.fntdata"/><Relationship Id="rId70" Type="http://schemas.openxmlformats.org/officeDocument/2006/relationships/font" Target="fonts/Roboto-bold.fntdata"/><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62" Type="http://schemas.openxmlformats.org/officeDocument/2006/relationships/slide" Target="slides/slide55.xml"/><Relationship Id="rId61" Type="http://schemas.openxmlformats.org/officeDocument/2006/relationships/slide" Target="slides/slide54.xml"/><Relationship Id="rId20" Type="http://schemas.openxmlformats.org/officeDocument/2006/relationships/slide" Target="slides/slide13.xml"/><Relationship Id="rId64" Type="http://schemas.openxmlformats.org/officeDocument/2006/relationships/slide" Target="slides/slide57.xml"/><Relationship Id="rId63" Type="http://schemas.openxmlformats.org/officeDocument/2006/relationships/slide" Target="slides/slide56.xml"/><Relationship Id="rId22" Type="http://schemas.openxmlformats.org/officeDocument/2006/relationships/slide" Target="slides/slide15.xml"/><Relationship Id="rId66" Type="http://schemas.openxmlformats.org/officeDocument/2006/relationships/slide" Target="slides/slide59.xml"/><Relationship Id="rId21" Type="http://schemas.openxmlformats.org/officeDocument/2006/relationships/slide" Target="slides/slide14.xml"/><Relationship Id="rId65" Type="http://schemas.openxmlformats.org/officeDocument/2006/relationships/slide" Target="slides/slide58.xml"/><Relationship Id="rId24" Type="http://schemas.openxmlformats.org/officeDocument/2006/relationships/slide" Target="slides/slide17.xml"/><Relationship Id="rId68" Type="http://schemas.openxmlformats.org/officeDocument/2006/relationships/font" Target="fonts/Caveat-bold.fntdata"/><Relationship Id="rId23" Type="http://schemas.openxmlformats.org/officeDocument/2006/relationships/slide" Target="slides/slide16.xml"/><Relationship Id="rId67" Type="http://schemas.openxmlformats.org/officeDocument/2006/relationships/font" Target="fonts/Caveat-regular.fntdata"/><Relationship Id="rId60" Type="http://schemas.openxmlformats.org/officeDocument/2006/relationships/slide" Target="slides/slide53.xml"/><Relationship Id="rId26" Type="http://schemas.openxmlformats.org/officeDocument/2006/relationships/slide" Target="slides/slide19.xml"/><Relationship Id="rId25" Type="http://schemas.openxmlformats.org/officeDocument/2006/relationships/slide" Target="slides/slide18.xml"/><Relationship Id="rId69" Type="http://schemas.openxmlformats.org/officeDocument/2006/relationships/font" Target="fonts/Roboto-regular.fntdata"/><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11" Type="http://schemas.openxmlformats.org/officeDocument/2006/relationships/slide" Target="slides/slide4.xml"/><Relationship Id="rId55" Type="http://schemas.openxmlformats.org/officeDocument/2006/relationships/slide" Target="slides/slide48.xml"/><Relationship Id="rId10" Type="http://schemas.openxmlformats.org/officeDocument/2006/relationships/slide" Target="slides/slide3.xml"/><Relationship Id="rId54" Type="http://schemas.openxmlformats.org/officeDocument/2006/relationships/slide" Target="slides/slide47.xml"/><Relationship Id="rId13" Type="http://schemas.openxmlformats.org/officeDocument/2006/relationships/slide" Target="slides/slide6.xml"/><Relationship Id="rId57" Type="http://schemas.openxmlformats.org/officeDocument/2006/relationships/slide" Target="slides/slide50.xml"/><Relationship Id="rId12" Type="http://schemas.openxmlformats.org/officeDocument/2006/relationships/slide" Target="slides/slide5.xml"/><Relationship Id="rId56" Type="http://schemas.openxmlformats.org/officeDocument/2006/relationships/slide" Target="slides/slide49.xml"/><Relationship Id="rId15" Type="http://schemas.openxmlformats.org/officeDocument/2006/relationships/slide" Target="slides/slide8.xml"/><Relationship Id="rId59" Type="http://schemas.openxmlformats.org/officeDocument/2006/relationships/slide" Target="slides/slide52.xml"/><Relationship Id="rId14" Type="http://schemas.openxmlformats.org/officeDocument/2006/relationships/slide" Target="slides/slide7.xml"/><Relationship Id="rId58" Type="http://schemas.openxmlformats.org/officeDocument/2006/relationships/slide" Target="slides/slide51.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e95b0d9821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Director</a:t>
            </a:r>
            <a:endParaRPr/>
          </a:p>
        </p:txBody>
      </p:sp>
      <p:sp>
        <p:nvSpPr>
          <p:cNvPr id="169" name="Google Shape;169;ge95b0d9821_0_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3f8cab0e20a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3f8cab0e20a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Everyone says name, position, grade, major</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3298643ba13_1_1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3298643ba13_1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Director</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e95b0d9821_0_11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ge95b0d9821_0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Director</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3fbd648493e_0_1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5" name="Google Shape;315;g3fbd648493e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3c3fd036568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
        <p:nvSpPr>
          <p:cNvPr id="325" name="Google Shape;325;g3c3fd036568_0_1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g3c2b729e6b8_0_2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2" name="Google Shape;332;g3c2b729e6b8_0_2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g3c2b729e6b8_0_3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0" name="Google Shape;340;g3c2b729e6b8_0_3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
              <a:t>Business fraternities </a:t>
            </a:r>
            <a:endParaRPr/>
          </a:p>
          <a:p>
            <a:pPr indent="0" lvl="0" marL="0" rtl="0" algn="l">
              <a:spcBef>
                <a:spcPts val="0"/>
              </a:spcBef>
              <a:spcAft>
                <a:spcPts val="0"/>
              </a:spcAft>
              <a:buNone/>
            </a:pPr>
            <a:r>
              <a:rPr lang="en"/>
              <a:t>Accounting Scholars</a:t>
            </a:r>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g3c2b729e6b8_0_3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0" name="Google Shape;350;g3c2b729e6b8_0_3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Turn and talk to the person beside them, talk for maybe 3-4 minutes.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g3c702747dd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0" name="Google Shape;360;g3c702747dd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g3c2b729e6b8_0_4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9" name="Google Shape;369;g3c2b729e6b8_0_4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g3f8cab0e20a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8" name="Google Shape;378;g3f8cab0e20a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Bad example not using STAR method</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g3c2b729e6b8_0_4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6" name="Google Shape;386;g3c2b729e6b8_0_4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Good example using STAR method</a:t>
            </a:r>
            <a:endParaRPr/>
          </a:p>
          <a:p>
            <a:pPr indent="0" lvl="0" marL="0" rtl="0" algn="l">
              <a:spcBef>
                <a:spcPts val="0"/>
              </a:spcBef>
              <a:spcAft>
                <a:spcPts val="0"/>
              </a:spcAft>
              <a:buNone/>
            </a:pPr>
            <a:r>
              <a:rPr lang="en"/>
              <a:t>Make comparisons between the two examples, point out why this answer is better than last one</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g3fa8f7372a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2" name="Google Shape;392;g3fa8f7372a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g3c2b729e6b8_0_5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9" name="Google Shape;399;g3c2b729e6b8_0_5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Practice with neighbor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g3c2b729e6b8_0_6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7" name="Google Shape;407;g3c2b729e6b8_0_6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
              <a:t>Showing up on time and being polite are both super important for making a first impression. You want to start the interview on a good note, and these are both things you can easily control</a:t>
            </a:r>
            <a:endParaRPr/>
          </a:p>
          <a:p>
            <a:pPr indent="0" lvl="0" marL="0" rtl="0" algn="l">
              <a:spcBef>
                <a:spcPts val="0"/>
              </a:spcBef>
              <a:spcAft>
                <a:spcPts val="0"/>
              </a:spcAft>
              <a:buNone/>
            </a:pPr>
            <a:r>
              <a:rPr lang="en"/>
              <a:t>A good way to show you are professional is by avoiding filler words (ik i struggle with it too but you can fix it with practice) and making eye contact (specifically during in person interviews, you want to be personable)</a:t>
            </a:r>
            <a:endParaRPr/>
          </a:p>
          <a:p>
            <a:pPr indent="0" lvl="0" marL="0" rtl="0" algn="l">
              <a:spcBef>
                <a:spcPts val="0"/>
              </a:spcBef>
              <a:spcAft>
                <a:spcPts val="0"/>
              </a:spcAft>
              <a:buNone/>
            </a:pPr>
            <a:r>
              <a:rPr lang="en"/>
              <a:t>You want a balance between being honest and speaking about your experience. Its good to admit your mistakes and show how youve grown from them, but you want to stay positive and make sure you are talking bad about anyone you have worked with</a:t>
            </a:r>
            <a:endParaRPr/>
          </a:p>
          <a:p>
            <a:pPr indent="0" lvl="0" marL="0" rtl="0" algn="l">
              <a:spcBef>
                <a:spcPts val="0"/>
              </a:spcBef>
              <a:spcAft>
                <a:spcPts val="0"/>
              </a:spcAft>
              <a:buNone/>
            </a:pPr>
            <a:r>
              <a:rPr lang="en"/>
              <a:t>Be </a:t>
            </a:r>
            <a:endParaRPr/>
          </a:p>
          <a:p>
            <a:pPr indent="0" lvl="0" marL="0" rtl="0" algn="l">
              <a:spcBef>
                <a:spcPts val="0"/>
              </a:spcBef>
              <a:spcAft>
                <a:spcPts val="0"/>
              </a:spcAft>
              <a:buNone/>
            </a:pPr>
            <a:r>
              <a:rPr lang="en"/>
              <a:t>Make sure you arent going too off topic</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g3c2b729e6b8_0_6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6" name="Google Shape;416;g3c2b729e6b8_0_6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
              <a:t>Questions are an easy way to show your interest. You should come prepared with 5-10 questions, in case they are answered in the interview. Some examples would be…the company’s values, characteristics, what its like working there, why you should want to choose this organization</a:t>
            </a:r>
            <a:endParaRPr/>
          </a:p>
          <a:p>
            <a:pPr indent="0" lvl="0" marL="0" rtl="0" algn="l">
              <a:spcBef>
                <a:spcPts val="0"/>
              </a:spcBef>
              <a:spcAft>
                <a:spcPts val="0"/>
              </a:spcAft>
              <a:buNone/>
            </a:pPr>
            <a:r>
              <a:rPr lang="en"/>
              <a:t>If you want to be specific about the position you can ask about big challenges, any skills you may not, how to succeed, and what opportunities it provides </a:t>
            </a:r>
            <a:endParaRPr/>
          </a:p>
          <a:p>
            <a:pPr indent="0" lvl="0" marL="0" rtl="0" algn="l">
              <a:spcBef>
                <a:spcPts val="0"/>
              </a:spcBef>
              <a:spcAft>
                <a:spcPts val="0"/>
              </a:spcAft>
              <a:buNone/>
            </a:pPr>
            <a:r>
              <a:rPr lang="en"/>
              <a:t>You can also ask about what you would be doing in a typical day or how you would go about a project</a:t>
            </a:r>
            <a:endParaRPr/>
          </a:p>
          <a:p>
            <a:pPr indent="0" lvl="0" marL="0" rtl="0" algn="l">
              <a:spcBef>
                <a:spcPts val="0"/>
              </a:spcBef>
              <a:spcAft>
                <a:spcPts val="0"/>
              </a:spcAft>
              <a:buNone/>
            </a:pPr>
            <a:r>
              <a:rPr lang="en"/>
              <a:t>Lastly you can ask about how the company has performed in the past and how it is growing. This will prove that you are interested in contributing to the company and excited about being there</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g3c2b729e6b8_0_7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1" name="Google Shape;431;g3c2b729e6b8_0_7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
              <a:t>What you do after is crucial because chances are you are not the only person interviewing and there are a few ways you can stand out more. Thanking the interviewer for their time is always a nice touch and then once you leave, you can connect with them on LinkedIn (this is a time when you want to use one of your messages when following someone), you should also send a follow up thanking them again and providing all the information they might need to review you in the future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Narrows down candidates who care about the company</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g3c2b729e6b8_0_8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8" name="Google Shape;458;g3c2b729e6b8_0_8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g304485ffcd8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Sam</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Announcement at 8:25</a:t>
            </a:r>
            <a:endParaRPr>
              <a:solidFill>
                <a:schemeClr val="dk1"/>
              </a:solidFill>
            </a:endParaRPr>
          </a:p>
          <a:p>
            <a:pPr indent="0" lvl="0" marL="0" rtl="0" algn="l">
              <a:spcBef>
                <a:spcPts val="0"/>
              </a:spcBef>
              <a:spcAft>
                <a:spcPts val="0"/>
              </a:spcAft>
              <a:buNone/>
            </a:pPr>
            <a:r>
              <a:t/>
            </a:r>
            <a:endParaRPr/>
          </a:p>
        </p:txBody>
      </p:sp>
      <p:sp>
        <p:nvSpPr>
          <p:cNvPr id="467" name="Google Shape;467;g304485ffcd8_0_13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g30314ae29f5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73" name="Google Shape;473;g30314ae29f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g3c702747dd6_0_1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92" name="Google Shape;492;g3c702747dd6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Check this is still correct</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g3c7a5712cad_1_1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10" name="Google Shape;510;g3c7a5712cad_1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You may have to make an appointment though handshake</a:t>
            </a:r>
            <a:endParaRPr>
              <a:solidFill>
                <a:schemeClr val="dk1"/>
              </a:solidFill>
            </a:endParaRPr>
          </a:p>
          <a:p>
            <a:pPr indent="0" lvl="0" marL="0" rtl="0" algn="l">
              <a:spcBef>
                <a:spcPts val="0"/>
              </a:spcBef>
              <a:spcAft>
                <a:spcPts val="0"/>
              </a:spcAft>
              <a:buNone/>
            </a:pPr>
            <a:r>
              <a:rPr lang="en">
                <a:solidFill>
                  <a:schemeClr val="dk1"/>
                </a:solidFill>
              </a:rPr>
              <a:t>Follow steps on the website</a:t>
            </a:r>
            <a:endParaRPr>
              <a:solidFill>
                <a:schemeClr val="dk1"/>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0" name="Shape 520"/>
        <p:cNvGrpSpPr/>
        <p:nvPr/>
      </p:nvGrpSpPr>
      <p:grpSpPr>
        <a:xfrm>
          <a:off x="0" y="0"/>
          <a:ext cx="0" cy="0"/>
          <a:chOff x="0" y="0"/>
          <a:chExt cx="0" cy="0"/>
        </a:xfrm>
      </p:grpSpPr>
      <p:sp>
        <p:nvSpPr>
          <p:cNvPr id="521" name="Google Shape;521;g30314ae29f5_0_1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22" name="Google Shape;522;g30314ae29f5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You may have to make an appointment </a:t>
            </a:r>
            <a:r>
              <a:rPr lang="en">
                <a:solidFill>
                  <a:schemeClr val="dk1"/>
                </a:solidFill>
              </a:rPr>
              <a:t>though</a:t>
            </a:r>
            <a:r>
              <a:rPr lang="en">
                <a:solidFill>
                  <a:schemeClr val="dk1"/>
                </a:solidFill>
              </a:rPr>
              <a:t> handshake</a:t>
            </a:r>
            <a:endParaRPr>
              <a:solidFill>
                <a:schemeClr val="dk1"/>
              </a:solidFill>
            </a:endParaRPr>
          </a:p>
          <a:p>
            <a:pPr indent="0" lvl="0" marL="0" rtl="0" algn="l">
              <a:spcBef>
                <a:spcPts val="0"/>
              </a:spcBef>
              <a:spcAft>
                <a:spcPts val="0"/>
              </a:spcAft>
              <a:buNone/>
            </a:pPr>
            <a:r>
              <a:rPr lang="en">
                <a:solidFill>
                  <a:schemeClr val="dk1"/>
                </a:solidFill>
              </a:rPr>
              <a:t>Follow steps on the website</a:t>
            </a:r>
            <a:endParaRPr>
              <a:solidFill>
                <a:schemeClr val="dk1"/>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g3c3fd036568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6" name="Google Shape;536;g3c3fd036568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ge95b0d9821_0_1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548" name="Google Shape;548;ge95b0d9821_0_17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g3d531388a7c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54" name="Google Shape;554;g3d531388a7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Change contact info</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Freshmen cannot access blackboard content yet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5" name="Shape 565"/>
        <p:cNvGrpSpPr/>
        <p:nvPr/>
      </p:nvGrpSpPr>
      <p:grpSpPr>
        <a:xfrm>
          <a:off x="0" y="0"/>
          <a:ext cx="0" cy="0"/>
          <a:chOff x="0" y="0"/>
          <a:chExt cx="0" cy="0"/>
        </a:xfrm>
      </p:grpSpPr>
      <p:sp>
        <p:nvSpPr>
          <p:cNvPr id="566" name="Google Shape;566;g303e3b7930f_0_42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67" name="Google Shape;567;g303e3b7930f_0_4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1200"/>
              </a:spcAft>
              <a:buNone/>
            </a:pPr>
            <a:r>
              <a:t/>
            </a:r>
            <a:endParaRPr sz="1200"/>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1" name="Shape 581"/>
        <p:cNvGrpSpPr/>
        <p:nvPr/>
      </p:nvGrpSpPr>
      <p:grpSpPr>
        <a:xfrm>
          <a:off x="0" y="0"/>
          <a:ext cx="0" cy="0"/>
          <a:chOff x="0" y="0"/>
          <a:chExt cx="0" cy="0"/>
        </a:xfrm>
      </p:grpSpPr>
      <p:sp>
        <p:nvSpPr>
          <p:cNvPr id="582" name="Google Shape;582;g303e3b7930f_0_49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83" name="Google Shape;583;g303e3b7930f_0_4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04800" lvl="0" marL="457200" rtl="0" algn="l">
              <a:lnSpc>
                <a:spcPct val="115000"/>
              </a:lnSpc>
              <a:spcBef>
                <a:spcPts val="0"/>
              </a:spcBef>
              <a:spcAft>
                <a:spcPts val="0"/>
              </a:spcAft>
              <a:buClr>
                <a:srgbClr val="5E696C"/>
              </a:buClr>
              <a:buSzPts val="1200"/>
              <a:buFont typeface="Lato"/>
              <a:buChar char="●"/>
            </a:pPr>
            <a:r>
              <a:rPr lang="en" sz="1200">
                <a:solidFill>
                  <a:srgbClr val="5E696C"/>
                </a:solidFill>
                <a:latin typeface="Lato"/>
                <a:ea typeface="Lato"/>
                <a:cs typeface="Lato"/>
                <a:sym typeface="Lato"/>
              </a:rPr>
              <a:t>General Resume:</a:t>
            </a:r>
            <a:endParaRPr sz="1200">
              <a:solidFill>
                <a:srgbClr val="5E696C"/>
              </a:solidFill>
              <a:latin typeface="Lato"/>
              <a:ea typeface="Lato"/>
              <a:cs typeface="Lato"/>
              <a:sym typeface="Lato"/>
            </a:endParaRPr>
          </a:p>
          <a:p>
            <a:pPr indent="-304800" lvl="1" marL="914400" rtl="0" algn="l">
              <a:lnSpc>
                <a:spcPct val="115000"/>
              </a:lnSpc>
              <a:spcBef>
                <a:spcPts val="0"/>
              </a:spcBef>
              <a:spcAft>
                <a:spcPts val="0"/>
              </a:spcAft>
              <a:buClr>
                <a:srgbClr val="5E696C"/>
              </a:buClr>
              <a:buSzPts val="1200"/>
              <a:buFont typeface="Lato"/>
              <a:buChar char="○"/>
            </a:pPr>
            <a:r>
              <a:rPr lang="en" sz="1200">
                <a:solidFill>
                  <a:srgbClr val="5E696C"/>
                </a:solidFill>
                <a:latin typeface="Lato"/>
                <a:ea typeface="Lato"/>
                <a:cs typeface="Lato"/>
                <a:sym typeface="Lato"/>
              </a:rPr>
              <a:t>Add involvement: philanthropy/volunteer work, leadership, campus involvement, job experience</a:t>
            </a:r>
            <a:endParaRPr sz="1200">
              <a:solidFill>
                <a:srgbClr val="5E696C"/>
              </a:solidFill>
              <a:latin typeface="Lato"/>
              <a:ea typeface="Lato"/>
              <a:cs typeface="Lato"/>
              <a:sym typeface="Lato"/>
            </a:endParaRPr>
          </a:p>
          <a:p>
            <a:pPr indent="-304800" lvl="2" marL="1371600" rtl="0" algn="l">
              <a:lnSpc>
                <a:spcPct val="115000"/>
              </a:lnSpc>
              <a:spcBef>
                <a:spcPts val="0"/>
              </a:spcBef>
              <a:spcAft>
                <a:spcPts val="0"/>
              </a:spcAft>
              <a:buClr>
                <a:srgbClr val="5E696C"/>
              </a:buClr>
              <a:buSzPts val="1200"/>
              <a:buFont typeface="Lato"/>
              <a:buChar char="•"/>
            </a:pPr>
            <a:r>
              <a:rPr lang="en" sz="1200">
                <a:solidFill>
                  <a:srgbClr val="5E696C"/>
                </a:solidFill>
                <a:latin typeface="Lato"/>
                <a:ea typeface="Lato"/>
                <a:cs typeface="Lato"/>
                <a:sym typeface="Lato"/>
              </a:rPr>
              <a:t>WIBC placed under Campus Involvement/Activities  </a:t>
            </a:r>
            <a:endParaRPr sz="1200">
              <a:solidFill>
                <a:srgbClr val="5E696C"/>
              </a:solidFill>
              <a:latin typeface="Lato"/>
              <a:ea typeface="Lato"/>
              <a:cs typeface="Lato"/>
              <a:sym typeface="Lato"/>
            </a:endParaRPr>
          </a:p>
          <a:p>
            <a:pPr indent="-304800" lvl="0" marL="457200" rtl="0" algn="l">
              <a:lnSpc>
                <a:spcPct val="115000"/>
              </a:lnSpc>
              <a:spcBef>
                <a:spcPts val="0"/>
              </a:spcBef>
              <a:spcAft>
                <a:spcPts val="0"/>
              </a:spcAft>
              <a:buClr>
                <a:srgbClr val="5E696C"/>
              </a:buClr>
              <a:buSzPts val="1200"/>
              <a:buFont typeface="Lato"/>
              <a:buChar char="●"/>
            </a:pPr>
            <a:r>
              <a:rPr lang="en" sz="1200">
                <a:solidFill>
                  <a:srgbClr val="5E696C"/>
                </a:solidFill>
                <a:latin typeface="Lato"/>
                <a:ea typeface="Lato"/>
                <a:cs typeface="Lato"/>
                <a:sym typeface="Lato"/>
              </a:rPr>
              <a:t>Highschool activities are fine-</a:t>
            </a:r>
            <a:endParaRPr sz="1200">
              <a:solidFill>
                <a:srgbClr val="5E696C"/>
              </a:solidFill>
              <a:latin typeface="Lato"/>
              <a:ea typeface="Lato"/>
              <a:cs typeface="Lato"/>
              <a:sym typeface="Lato"/>
            </a:endParaRPr>
          </a:p>
          <a:p>
            <a:pPr indent="-304800" lvl="1" marL="914400" rtl="0" algn="l">
              <a:lnSpc>
                <a:spcPct val="115000"/>
              </a:lnSpc>
              <a:spcBef>
                <a:spcPts val="0"/>
              </a:spcBef>
              <a:spcAft>
                <a:spcPts val="0"/>
              </a:spcAft>
              <a:buClr>
                <a:srgbClr val="5E696C"/>
              </a:buClr>
              <a:buSzPts val="1200"/>
              <a:buFont typeface="Lato"/>
              <a:buChar char="○"/>
            </a:pPr>
            <a:r>
              <a:rPr lang="en" sz="1200">
                <a:solidFill>
                  <a:srgbClr val="5E696C"/>
                </a:solidFill>
                <a:latin typeface="Lato"/>
                <a:ea typeface="Lato"/>
                <a:cs typeface="Lato"/>
                <a:sym typeface="Lato"/>
              </a:rPr>
              <a:t>Replace with college involvement as you join orgs</a:t>
            </a:r>
            <a:endParaRPr sz="1200">
              <a:solidFill>
                <a:srgbClr val="5E696C"/>
              </a:solidFill>
              <a:latin typeface="Lato"/>
              <a:ea typeface="Lato"/>
              <a:cs typeface="Lato"/>
              <a:sym typeface="Lato"/>
            </a:endParaRPr>
          </a:p>
          <a:p>
            <a:pPr indent="-304800" lvl="0" marL="457200" rtl="0" algn="l">
              <a:lnSpc>
                <a:spcPct val="115000"/>
              </a:lnSpc>
              <a:spcBef>
                <a:spcPts val="0"/>
              </a:spcBef>
              <a:spcAft>
                <a:spcPts val="0"/>
              </a:spcAft>
              <a:buClr>
                <a:srgbClr val="5E696C"/>
              </a:buClr>
              <a:buSzPts val="1200"/>
              <a:buFont typeface="Lato"/>
              <a:buChar char="●"/>
            </a:pPr>
            <a:r>
              <a:rPr lang="en" sz="1200">
                <a:solidFill>
                  <a:srgbClr val="5E696C"/>
                </a:solidFill>
                <a:latin typeface="Lato"/>
                <a:ea typeface="Lato"/>
                <a:cs typeface="Lato"/>
                <a:sym typeface="Lato"/>
              </a:rPr>
              <a:t>Elaborate on activities/education/experience</a:t>
            </a:r>
            <a:endParaRPr sz="1200">
              <a:solidFill>
                <a:srgbClr val="5E696C"/>
              </a:solidFill>
              <a:latin typeface="Lato"/>
              <a:ea typeface="Lato"/>
              <a:cs typeface="Lato"/>
              <a:sym typeface="Lato"/>
            </a:endParaRPr>
          </a:p>
          <a:p>
            <a:pPr indent="-304800" lvl="1" marL="914400" rtl="0" algn="l">
              <a:lnSpc>
                <a:spcPct val="115000"/>
              </a:lnSpc>
              <a:spcBef>
                <a:spcPts val="0"/>
              </a:spcBef>
              <a:spcAft>
                <a:spcPts val="0"/>
              </a:spcAft>
              <a:buClr>
                <a:srgbClr val="5E696C"/>
              </a:buClr>
              <a:buSzPts val="1200"/>
              <a:buFont typeface="Lato"/>
              <a:buChar char="○"/>
            </a:pPr>
            <a:r>
              <a:rPr lang="en" sz="1200">
                <a:solidFill>
                  <a:srgbClr val="5E696C"/>
                </a:solidFill>
                <a:latin typeface="Lato"/>
                <a:ea typeface="Lato"/>
                <a:cs typeface="Lato"/>
                <a:sym typeface="Lato"/>
              </a:rPr>
              <a:t>2-3 Sentences </a:t>
            </a:r>
            <a:endParaRPr sz="1200">
              <a:solidFill>
                <a:srgbClr val="5E696C"/>
              </a:solidFill>
              <a:latin typeface="Lato"/>
              <a:ea typeface="Lato"/>
              <a:cs typeface="Lato"/>
              <a:sym typeface="Lato"/>
            </a:endParaRPr>
          </a:p>
          <a:p>
            <a:pPr indent="-304800" lvl="1" marL="914400" rtl="0" algn="l">
              <a:lnSpc>
                <a:spcPct val="115000"/>
              </a:lnSpc>
              <a:spcBef>
                <a:spcPts val="0"/>
              </a:spcBef>
              <a:spcAft>
                <a:spcPts val="0"/>
              </a:spcAft>
              <a:buClr>
                <a:srgbClr val="273C42"/>
              </a:buClr>
              <a:buSzPts val="1200"/>
              <a:buFont typeface="Lato"/>
              <a:buChar char="○"/>
            </a:pPr>
            <a:r>
              <a:rPr lang="en" sz="1200">
                <a:solidFill>
                  <a:srgbClr val="5E696C"/>
                </a:solidFill>
                <a:latin typeface="Lato"/>
                <a:ea typeface="Lato"/>
                <a:cs typeface="Lato"/>
                <a:sym typeface="Lato"/>
              </a:rPr>
              <a:t>ALWAYS start with action verb </a:t>
            </a:r>
            <a:endParaRPr sz="1200">
              <a:solidFill>
                <a:srgbClr val="5E696C"/>
              </a:solidFill>
              <a:latin typeface="Lato"/>
              <a:ea typeface="Lato"/>
              <a:cs typeface="Lato"/>
              <a:sym typeface="Lato"/>
            </a:endParaRPr>
          </a:p>
          <a:p>
            <a:pPr indent="-304800" lvl="1" marL="914400" rtl="0" algn="l">
              <a:lnSpc>
                <a:spcPct val="115000"/>
              </a:lnSpc>
              <a:spcBef>
                <a:spcPts val="0"/>
              </a:spcBef>
              <a:spcAft>
                <a:spcPts val="0"/>
              </a:spcAft>
              <a:buClr>
                <a:srgbClr val="273C42"/>
              </a:buClr>
              <a:buSzPts val="1200"/>
              <a:buFont typeface="Lato"/>
              <a:buChar char="○"/>
            </a:pPr>
            <a:r>
              <a:rPr lang="en" sz="1200">
                <a:solidFill>
                  <a:srgbClr val="5E696C"/>
                </a:solidFill>
                <a:latin typeface="Lato"/>
                <a:ea typeface="Lato"/>
                <a:cs typeface="Lato"/>
                <a:sym typeface="Lato"/>
              </a:rPr>
              <a:t>Quantify! </a:t>
            </a:r>
            <a:endParaRPr sz="1200">
              <a:solidFill>
                <a:srgbClr val="5E696C"/>
              </a:solidFill>
              <a:latin typeface="Lato"/>
              <a:ea typeface="Lato"/>
              <a:cs typeface="Lato"/>
              <a:sym typeface="Lato"/>
            </a:endParaRPr>
          </a:p>
          <a:p>
            <a:pPr indent="-304800" lvl="1" marL="914400" rtl="0" algn="l">
              <a:lnSpc>
                <a:spcPct val="115000"/>
              </a:lnSpc>
              <a:spcBef>
                <a:spcPts val="0"/>
              </a:spcBef>
              <a:spcAft>
                <a:spcPts val="0"/>
              </a:spcAft>
              <a:buClr>
                <a:srgbClr val="273C42"/>
              </a:buClr>
              <a:buSzPts val="1200"/>
              <a:buFont typeface="Lato"/>
              <a:buChar char="○"/>
            </a:pPr>
            <a:r>
              <a:rPr lang="en" sz="1200">
                <a:solidFill>
                  <a:srgbClr val="5E696C"/>
                </a:solidFill>
                <a:latin typeface="Lato"/>
                <a:ea typeface="Lato"/>
                <a:cs typeface="Lato"/>
                <a:sym typeface="Lato"/>
              </a:rPr>
              <a:t>So What?</a:t>
            </a:r>
            <a:endParaRPr sz="1200">
              <a:solidFill>
                <a:schemeClr val="dk1"/>
              </a:solidFill>
              <a:latin typeface="Lato Light"/>
              <a:ea typeface="Lato Light"/>
              <a:cs typeface="Lato Light"/>
              <a:sym typeface="Lato Light"/>
            </a:endParaRPr>
          </a:p>
          <a:p>
            <a:pPr indent="0" lvl="0" marL="0" rtl="0" algn="l">
              <a:spcBef>
                <a:spcPts val="1200"/>
              </a:spcBef>
              <a:spcAft>
                <a:spcPts val="0"/>
              </a:spcAft>
              <a:buNone/>
            </a:pPr>
            <a:r>
              <a:t/>
            </a:r>
            <a:endParaRPr>
              <a:solidFill>
                <a:schemeClr val="dk1"/>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7" name="Shape 607"/>
        <p:cNvGrpSpPr/>
        <p:nvPr/>
      </p:nvGrpSpPr>
      <p:grpSpPr>
        <a:xfrm>
          <a:off x="0" y="0"/>
          <a:ext cx="0" cy="0"/>
          <a:chOff x="0" y="0"/>
          <a:chExt cx="0" cy="0"/>
        </a:xfrm>
      </p:grpSpPr>
      <p:sp>
        <p:nvSpPr>
          <p:cNvPr id="608" name="Google Shape;608;g303e3b7930f_0_5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09" name="Google Shape;609;g303e3b7930f_0_5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lnSpc>
                <a:spcPct val="115000"/>
              </a:lnSpc>
              <a:spcBef>
                <a:spcPts val="0"/>
              </a:spcBef>
              <a:spcAft>
                <a:spcPts val="0"/>
              </a:spcAft>
              <a:buNone/>
            </a:pPr>
            <a:r>
              <a:t/>
            </a:r>
            <a:endParaRPr sz="1200">
              <a:solidFill>
                <a:srgbClr val="5E696C"/>
              </a:solidFill>
              <a:latin typeface="Lato"/>
              <a:ea typeface="Lato"/>
              <a:cs typeface="Lato"/>
              <a:sym typeface="Lato"/>
            </a:endParaRPr>
          </a:p>
          <a:p>
            <a:pPr indent="-304800" lvl="0" marL="457200" rtl="0" algn="l">
              <a:lnSpc>
                <a:spcPct val="115000"/>
              </a:lnSpc>
              <a:spcBef>
                <a:spcPts val="1200"/>
              </a:spcBef>
              <a:spcAft>
                <a:spcPts val="0"/>
              </a:spcAft>
              <a:buClr>
                <a:srgbClr val="5E696C"/>
              </a:buClr>
              <a:buSzPts val="1200"/>
              <a:buFont typeface="Lato"/>
              <a:buChar char="●"/>
            </a:pPr>
            <a:r>
              <a:rPr lang="en" sz="1200">
                <a:solidFill>
                  <a:srgbClr val="5E696C"/>
                </a:solidFill>
                <a:latin typeface="Lato"/>
                <a:ea typeface="Lato"/>
                <a:cs typeface="Lato"/>
                <a:sym typeface="Lato"/>
              </a:rPr>
              <a:t>Elaborate on activities/education/experience</a:t>
            </a:r>
            <a:endParaRPr sz="1200">
              <a:solidFill>
                <a:srgbClr val="5E696C"/>
              </a:solidFill>
              <a:latin typeface="Lato"/>
              <a:ea typeface="Lato"/>
              <a:cs typeface="Lato"/>
              <a:sym typeface="Lato"/>
            </a:endParaRPr>
          </a:p>
          <a:p>
            <a:pPr indent="-304800" lvl="1" marL="914400" rtl="0" algn="l">
              <a:lnSpc>
                <a:spcPct val="115000"/>
              </a:lnSpc>
              <a:spcBef>
                <a:spcPts val="0"/>
              </a:spcBef>
              <a:spcAft>
                <a:spcPts val="0"/>
              </a:spcAft>
              <a:buClr>
                <a:srgbClr val="5E696C"/>
              </a:buClr>
              <a:buSzPts val="1200"/>
              <a:buFont typeface="Lato"/>
              <a:buChar char="○"/>
            </a:pPr>
            <a:r>
              <a:rPr lang="en" sz="1200">
                <a:solidFill>
                  <a:srgbClr val="5E696C"/>
                </a:solidFill>
                <a:latin typeface="Lato"/>
                <a:ea typeface="Lato"/>
                <a:cs typeface="Lato"/>
                <a:sym typeface="Lato"/>
              </a:rPr>
              <a:t>2-3 Sentences </a:t>
            </a:r>
            <a:endParaRPr sz="1200">
              <a:solidFill>
                <a:srgbClr val="5E696C"/>
              </a:solidFill>
              <a:latin typeface="Lato"/>
              <a:ea typeface="Lato"/>
              <a:cs typeface="Lato"/>
              <a:sym typeface="Lato"/>
            </a:endParaRPr>
          </a:p>
          <a:p>
            <a:pPr indent="-304800" lvl="1" marL="914400" rtl="0" algn="l">
              <a:lnSpc>
                <a:spcPct val="115000"/>
              </a:lnSpc>
              <a:spcBef>
                <a:spcPts val="0"/>
              </a:spcBef>
              <a:spcAft>
                <a:spcPts val="0"/>
              </a:spcAft>
              <a:buClr>
                <a:srgbClr val="273C42"/>
              </a:buClr>
              <a:buSzPts val="1200"/>
              <a:buFont typeface="Lato"/>
              <a:buChar char="○"/>
            </a:pPr>
            <a:r>
              <a:rPr lang="en" sz="1200">
                <a:solidFill>
                  <a:srgbClr val="5E696C"/>
                </a:solidFill>
                <a:latin typeface="Lato"/>
                <a:ea typeface="Lato"/>
                <a:cs typeface="Lato"/>
                <a:sym typeface="Lato"/>
              </a:rPr>
              <a:t>ALWAYS start with action verb </a:t>
            </a:r>
            <a:endParaRPr sz="1200">
              <a:solidFill>
                <a:srgbClr val="5E696C"/>
              </a:solidFill>
              <a:latin typeface="Lato"/>
              <a:ea typeface="Lato"/>
              <a:cs typeface="Lato"/>
              <a:sym typeface="Lato"/>
            </a:endParaRPr>
          </a:p>
          <a:p>
            <a:pPr indent="-304800" lvl="1" marL="914400" rtl="0" algn="l">
              <a:lnSpc>
                <a:spcPct val="115000"/>
              </a:lnSpc>
              <a:spcBef>
                <a:spcPts val="0"/>
              </a:spcBef>
              <a:spcAft>
                <a:spcPts val="0"/>
              </a:spcAft>
              <a:buClr>
                <a:srgbClr val="273C42"/>
              </a:buClr>
              <a:buSzPts val="1200"/>
              <a:buFont typeface="Lato"/>
              <a:buChar char="○"/>
            </a:pPr>
            <a:r>
              <a:rPr lang="en" sz="1200">
                <a:solidFill>
                  <a:srgbClr val="5E696C"/>
                </a:solidFill>
                <a:latin typeface="Lato"/>
                <a:ea typeface="Lato"/>
                <a:cs typeface="Lato"/>
                <a:sym typeface="Lato"/>
              </a:rPr>
              <a:t>Quantify! </a:t>
            </a:r>
            <a:endParaRPr sz="1200">
              <a:solidFill>
                <a:srgbClr val="5E696C"/>
              </a:solidFill>
              <a:latin typeface="Lato"/>
              <a:ea typeface="Lato"/>
              <a:cs typeface="Lato"/>
              <a:sym typeface="Lato"/>
            </a:endParaRPr>
          </a:p>
          <a:p>
            <a:pPr indent="-304800" lvl="1" marL="914400" rtl="0" algn="l">
              <a:lnSpc>
                <a:spcPct val="115000"/>
              </a:lnSpc>
              <a:spcBef>
                <a:spcPts val="0"/>
              </a:spcBef>
              <a:spcAft>
                <a:spcPts val="0"/>
              </a:spcAft>
              <a:buClr>
                <a:srgbClr val="273C42"/>
              </a:buClr>
              <a:buSzPts val="1200"/>
              <a:buFont typeface="Lato"/>
              <a:buChar char="○"/>
            </a:pPr>
            <a:r>
              <a:rPr lang="en" sz="1200">
                <a:solidFill>
                  <a:srgbClr val="5E696C"/>
                </a:solidFill>
                <a:latin typeface="Lato"/>
                <a:ea typeface="Lato"/>
                <a:cs typeface="Lato"/>
                <a:sym typeface="Lato"/>
              </a:rPr>
              <a:t>So What?</a:t>
            </a:r>
            <a:endParaRPr sz="1200">
              <a:solidFill>
                <a:schemeClr val="dk1"/>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6" name="Shape 616"/>
        <p:cNvGrpSpPr/>
        <p:nvPr/>
      </p:nvGrpSpPr>
      <p:grpSpPr>
        <a:xfrm>
          <a:off x="0" y="0"/>
          <a:ext cx="0" cy="0"/>
          <a:chOff x="0" y="0"/>
          <a:chExt cx="0" cy="0"/>
        </a:xfrm>
      </p:grpSpPr>
      <p:sp>
        <p:nvSpPr>
          <p:cNvPr id="617" name="Google Shape;617;g337f894dff0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18" name="Google Shape;618;g337f894dff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Update this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0" name="Shape 640"/>
        <p:cNvGrpSpPr/>
        <p:nvPr/>
      </p:nvGrpSpPr>
      <p:grpSpPr>
        <a:xfrm>
          <a:off x="0" y="0"/>
          <a:ext cx="0" cy="0"/>
          <a:chOff x="0" y="0"/>
          <a:chExt cx="0" cy="0"/>
        </a:xfrm>
      </p:grpSpPr>
      <p:sp>
        <p:nvSpPr>
          <p:cNvPr id="641" name="Google Shape;641;g30314ae29f5_0_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42" name="Google Shape;642;g30314ae29f5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5" name="Shape 665"/>
        <p:cNvGrpSpPr/>
        <p:nvPr/>
      </p:nvGrpSpPr>
      <p:grpSpPr>
        <a:xfrm>
          <a:off x="0" y="0"/>
          <a:ext cx="0" cy="0"/>
          <a:chOff x="0" y="0"/>
          <a:chExt cx="0" cy="0"/>
        </a:xfrm>
      </p:grpSpPr>
      <p:sp>
        <p:nvSpPr>
          <p:cNvPr id="666" name="Google Shape;666;g1f0d4c317fc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67" name="Google Shape;667;g1f0d4c317f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4" name="Shape 684"/>
        <p:cNvGrpSpPr/>
        <p:nvPr/>
      </p:nvGrpSpPr>
      <p:grpSpPr>
        <a:xfrm>
          <a:off x="0" y="0"/>
          <a:ext cx="0" cy="0"/>
          <a:chOff x="0" y="0"/>
          <a:chExt cx="0" cy="0"/>
        </a:xfrm>
      </p:grpSpPr>
      <p:sp>
        <p:nvSpPr>
          <p:cNvPr id="685" name="Google Shape;685;g3f9dcdd179d_0_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86" name="Google Shape;686;g3f9dcdd179d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2" name="Shape 692"/>
        <p:cNvGrpSpPr/>
        <p:nvPr/>
      </p:nvGrpSpPr>
      <p:grpSpPr>
        <a:xfrm>
          <a:off x="0" y="0"/>
          <a:ext cx="0" cy="0"/>
          <a:chOff x="0" y="0"/>
          <a:chExt cx="0" cy="0"/>
        </a:xfrm>
      </p:grpSpPr>
      <p:sp>
        <p:nvSpPr>
          <p:cNvPr id="693" name="Google Shape;693;g3c9899cd9bf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94" name="Google Shape;694;g3c9899cd9b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0" name="Shape 700"/>
        <p:cNvGrpSpPr/>
        <p:nvPr/>
      </p:nvGrpSpPr>
      <p:grpSpPr>
        <a:xfrm>
          <a:off x="0" y="0"/>
          <a:ext cx="0" cy="0"/>
          <a:chOff x="0" y="0"/>
          <a:chExt cx="0" cy="0"/>
        </a:xfrm>
      </p:grpSpPr>
      <p:sp>
        <p:nvSpPr>
          <p:cNvPr id="701" name="Google Shape;701;g3c9899cd9bf_0_2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02" name="Google Shape;702;g3c9899cd9bf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8" name="Shape 708"/>
        <p:cNvGrpSpPr/>
        <p:nvPr/>
      </p:nvGrpSpPr>
      <p:grpSpPr>
        <a:xfrm>
          <a:off x="0" y="0"/>
          <a:ext cx="0" cy="0"/>
          <a:chOff x="0" y="0"/>
          <a:chExt cx="0" cy="0"/>
        </a:xfrm>
      </p:grpSpPr>
      <p:sp>
        <p:nvSpPr>
          <p:cNvPr id="709" name="Google Shape;709;g38714aec97a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10" name="Google Shape;710;g38714aec97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6" name="Shape 716"/>
        <p:cNvGrpSpPr/>
        <p:nvPr/>
      </p:nvGrpSpPr>
      <p:grpSpPr>
        <a:xfrm>
          <a:off x="0" y="0"/>
          <a:ext cx="0" cy="0"/>
          <a:chOff x="0" y="0"/>
          <a:chExt cx="0" cy="0"/>
        </a:xfrm>
      </p:grpSpPr>
      <p:sp>
        <p:nvSpPr>
          <p:cNvPr id="717" name="Google Shape;717;g3349bbe95fd_0_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18" name="Google Shape;718;g3349bbe95fd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298450" lvl="0" marL="457200" rtl="0" algn="l">
              <a:spcBef>
                <a:spcPts val="0"/>
              </a:spcBef>
              <a:spcAft>
                <a:spcPts val="0"/>
              </a:spcAft>
              <a:buSzPts val="1100"/>
              <a:buChar char="-"/>
            </a:pPr>
            <a:r>
              <a:rPr lang="en"/>
              <a:t>AI can be used as a helpful tool to improve your </a:t>
            </a:r>
            <a:r>
              <a:rPr lang="en"/>
              <a:t>resume</a:t>
            </a:r>
            <a:r>
              <a:rPr lang="en"/>
              <a:t>, you shouldn’t use it to write your entire resume.</a:t>
            </a:r>
            <a:endParaRPr/>
          </a:p>
          <a:p>
            <a:pPr indent="-298450" lvl="0" marL="457200" rtl="0" algn="l">
              <a:spcBef>
                <a:spcPts val="0"/>
              </a:spcBef>
              <a:spcAft>
                <a:spcPts val="0"/>
              </a:spcAft>
              <a:buSzPts val="1100"/>
              <a:buChar char="-"/>
            </a:pPr>
            <a:r>
              <a:rPr lang="en"/>
              <a:t>You want your resume to reflect your real experiences and accomplishments</a:t>
            </a:r>
            <a:endParaRPr/>
          </a:p>
          <a:p>
            <a:pPr indent="-298450" lvl="0" marL="457200" rtl="0" algn="l">
              <a:spcBef>
                <a:spcPts val="0"/>
              </a:spcBef>
              <a:spcAft>
                <a:spcPts val="0"/>
              </a:spcAft>
              <a:buSzPts val="1100"/>
              <a:buChar char="-"/>
            </a:pPr>
            <a:r>
              <a:rPr lang="en"/>
              <a:t>Make sure its personalized and in your own voice</a:t>
            </a:r>
            <a:endParaRPr/>
          </a:p>
          <a:p>
            <a:pPr indent="-298450" lvl="0" marL="457200" rtl="0" algn="l">
              <a:spcBef>
                <a:spcPts val="0"/>
              </a:spcBef>
              <a:spcAft>
                <a:spcPts val="0"/>
              </a:spcAft>
              <a:buSzPts val="1100"/>
              <a:buChar char="-"/>
            </a:pPr>
            <a:r>
              <a:rPr lang="en"/>
              <a:t>Don’t use AI to make up </a:t>
            </a:r>
            <a:r>
              <a:rPr lang="en"/>
              <a:t>responsibilities</a:t>
            </a:r>
            <a:r>
              <a:rPr lang="en"/>
              <a:t> and numbers, employer’s may ask you about these experiences and you want to be able to back it up</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5" name="Shape 725"/>
        <p:cNvGrpSpPr/>
        <p:nvPr/>
      </p:nvGrpSpPr>
      <p:grpSpPr>
        <a:xfrm>
          <a:off x="0" y="0"/>
          <a:ext cx="0" cy="0"/>
          <a:chOff x="0" y="0"/>
          <a:chExt cx="0" cy="0"/>
        </a:xfrm>
      </p:grpSpPr>
      <p:sp>
        <p:nvSpPr>
          <p:cNvPr id="726" name="Google Shape;726;g3c9830f8434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27" name="Google Shape;727;g3c9830f843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Clr>
                <a:schemeClr val="dk1"/>
              </a:buClr>
              <a:buSzPts val="1100"/>
              <a:buChar char="-"/>
            </a:pPr>
            <a:r>
              <a:rPr lang="en">
                <a:solidFill>
                  <a:schemeClr val="dk1"/>
                </a:solidFill>
              </a:rPr>
              <a:t>A great way to use AI is to improve the bullet points you already wrote</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You can use say (AI prompts)</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In this example, the original bullet point only says the person managed social media accounts. The improved version gives more detail about what they did, how often they posted, and the result of their work.</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4" name="Shape 734"/>
        <p:cNvGrpSpPr/>
        <p:nvPr/>
      </p:nvGrpSpPr>
      <p:grpSpPr>
        <a:xfrm>
          <a:off x="0" y="0"/>
          <a:ext cx="0" cy="0"/>
          <a:chOff x="0" y="0"/>
          <a:chExt cx="0" cy="0"/>
        </a:xfrm>
      </p:grpSpPr>
      <p:sp>
        <p:nvSpPr>
          <p:cNvPr id="735" name="Google Shape;735;g38714aec97a_0_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36" name="Google Shape;736;g38714aec97a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Clr>
                <a:schemeClr val="dk1"/>
              </a:buClr>
              <a:buSzPts val="1100"/>
              <a:buChar char="-"/>
            </a:pPr>
            <a:r>
              <a:rPr lang="en">
                <a:solidFill>
                  <a:schemeClr val="dk1"/>
                </a:solidFill>
              </a:rPr>
              <a:t>You can also use AI as a second set of eyes to proofread </a:t>
            </a:r>
            <a:r>
              <a:rPr lang="en">
                <a:solidFill>
                  <a:schemeClr val="dk1"/>
                </a:solidFill>
              </a:rPr>
              <a:t>your</a:t>
            </a:r>
            <a:r>
              <a:rPr lang="en">
                <a:solidFill>
                  <a:schemeClr val="dk1"/>
                </a:solidFill>
              </a:rPr>
              <a:t> resume.</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Review for clarity, formatting, grammar, and professionalism</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Also use it compare your resume and job description, helping to tailor your resume</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In this example, AI catches spelling errors, missing punctuation, and inconsistent verb tense.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Even with AI, you should always read your resume yourself before sending it.</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3" name="Shape 743"/>
        <p:cNvGrpSpPr/>
        <p:nvPr/>
      </p:nvGrpSpPr>
      <p:grpSpPr>
        <a:xfrm>
          <a:off x="0" y="0"/>
          <a:ext cx="0" cy="0"/>
          <a:chOff x="0" y="0"/>
          <a:chExt cx="0" cy="0"/>
        </a:xfrm>
      </p:grpSpPr>
      <p:sp>
        <p:nvSpPr>
          <p:cNvPr id="744" name="Google Shape;744;g3c9830f8434_0_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45" name="Google Shape;745;g3c9830f8434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Clr>
                <a:schemeClr val="dk1"/>
              </a:buClr>
              <a:buSzPts val="1100"/>
              <a:buChar char="-"/>
            </a:pPr>
            <a:r>
              <a:rPr lang="en">
                <a:solidFill>
                  <a:schemeClr val="dk1"/>
                </a:solidFill>
              </a:rPr>
              <a:t>Every resume should be tailored towards the job description that you are applying for</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Highlight matching skills, responsibilities, and qualifications</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Find examples from your jobs, classes, volunteer work, or organizations</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Move the most relevant information higher on your resume, most recruiters are just doing a quick scan so you want them to quickly see why you are a good fit</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1" name="Shape 751"/>
        <p:cNvGrpSpPr/>
        <p:nvPr/>
      </p:nvGrpSpPr>
      <p:grpSpPr>
        <a:xfrm>
          <a:off x="0" y="0"/>
          <a:ext cx="0" cy="0"/>
          <a:chOff x="0" y="0"/>
          <a:chExt cx="0" cy="0"/>
        </a:xfrm>
      </p:grpSpPr>
      <p:sp>
        <p:nvSpPr>
          <p:cNvPr id="752" name="Google Shape;752;g3fb5c007218_2_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53" name="Google Shape;753;g3fb5c007218_2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This slide has animations. Show </a:t>
            </a:r>
            <a:r>
              <a:rPr lang="en">
                <a:solidFill>
                  <a:schemeClr val="dk1"/>
                </a:solidFill>
              </a:rPr>
              <a:t>responsibilities</a:t>
            </a:r>
            <a:r>
              <a:rPr lang="en">
                <a:solidFill>
                  <a:schemeClr val="dk1"/>
                </a:solidFill>
              </a:rPr>
              <a:t> of the role first, preferred skills, then required qualifications.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8" name="Shape 778"/>
        <p:cNvGrpSpPr/>
        <p:nvPr/>
      </p:nvGrpSpPr>
      <p:grpSpPr>
        <a:xfrm>
          <a:off x="0" y="0"/>
          <a:ext cx="0" cy="0"/>
          <a:chOff x="0" y="0"/>
          <a:chExt cx="0" cy="0"/>
        </a:xfrm>
      </p:grpSpPr>
      <p:sp>
        <p:nvSpPr>
          <p:cNvPr id="779" name="Google Shape;779;g30314ae29f5_0_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80" name="Google Shape;780;g30314ae29f5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Clr>
                <a:schemeClr val="dk1"/>
              </a:buClr>
              <a:buSzPts val="1100"/>
              <a:buChar char="-"/>
            </a:pPr>
            <a:r>
              <a:rPr lang="en">
                <a:solidFill>
                  <a:schemeClr val="dk1"/>
                </a:solidFill>
              </a:rPr>
              <a:t>Incoming freshmen don’t have a lot of professional experience yet</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Highschool experiences and jobs still demonstrate valuable transferable skills</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Start removing highschool experiences and making work section smaller as you gain more professional experience</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7" name="Shape 787"/>
        <p:cNvGrpSpPr/>
        <p:nvPr/>
      </p:nvGrpSpPr>
      <p:grpSpPr>
        <a:xfrm>
          <a:off x="0" y="0"/>
          <a:ext cx="0" cy="0"/>
          <a:chOff x="0" y="0"/>
          <a:chExt cx="0" cy="0"/>
        </a:xfrm>
      </p:grpSpPr>
      <p:sp>
        <p:nvSpPr>
          <p:cNvPr id="788" name="Google Shape;788;ge95b0d9821_1_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89" name="Google Shape;789;ge95b0d9821_1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solidFill>
                  <a:schemeClr val="dk1"/>
                </a:solidFill>
              </a:rPr>
              <a:t>By sophomore year you will probably have more experience to include through classes, campus involvement, and volunteer opportunities</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Its okay to not have formal </a:t>
            </a:r>
            <a:r>
              <a:rPr lang="en">
                <a:solidFill>
                  <a:schemeClr val="dk1"/>
                </a:solidFill>
              </a:rPr>
              <a:t>internship</a:t>
            </a:r>
            <a:r>
              <a:rPr lang="en">
                <a:solidFill>
                  <a:schemeClr val="dk1"/>
                </a:solidFill>
              </a:rPr>
              <a:t> experience yet</a:t>
            </a:r>
            <a:endParaRPr>
              <a:solidFill>
                <a:schemeClr val="dk1"/>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8" name="Shape 798"/>
        <p:cNvGrpSpPr/>
        <p:nvPr/>
      </p:nvGrpSpPr>
      <p:grpSpPr>
        <a:xfrm>
          <a:off x="0" y="0"/>
          <a:ext cx="0" cy="0"/>
          <a:chOff x="0" y="0"/>
          <a:chExt cx="0" cy="0"/>
        </a:xfrm>
      </p:grpSpPr>
      <p:sp>
        <p:nvSpPr>
          <p:cNvPr id="799" name="Google Shape;799;g3c3fd036568_0_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00" name="Google Shape;800;g3c3fd036568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0" name="Shape 810"/>
        <p:cNvGrpSpPr/>
        <p:nvPr/>
      </p:nvGrpSpPr>
      <p:grpSpPr>
        <a:xfrm>
          <a:off x="0" y="0"/>
          <a:ext cx="0" cy="0"/>
          <a:chOff x="0" y="0"/>
          <a:chExt cx="0" cy="0"/>
        </a:xfrm>
      </p:grpSpPr>
      <p:sp>
        <p:nvSpPr>
          <p:cNvPr id="811" name="Google Shape;811;g3c2b729e6b8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I will ask if anyone knows what a cover letter is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
        <p:nvSpPr>
          <p:cNvPr id="812" name="Google Shape;812;g3c2b729e6b8_0_13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7" name="Shape 817"/>
        <p:cNvGrpSpPr/>
        <p:nvPr/>
      </p:nvGrpSpPr>
      <p:grpSpPr>
        <a:xfrm>
          <a:off x="0" y="0"/>
          <a:ext cx="0" cy="0"/>
          <a:chOff x="0" y="0"/>
          <a:chExt cx="0" cy="0"/>
        </a:xfrm>
      </p:grpSpPr>
      <p:sp>
        <p:nvSpPr>
          <p:cNvPr id="818" name="Google Shape;818;g3c7aa25a55e_0_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19" name="Google Shape;819;g3c7aa25a55e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Clr>
                <a:schemeClr val="dk1"/>
              </a:buClr>
              <a:buSzPts val="1100"/>
              <a:buChar char="-"/>
            </a:pPr>
            <a:r>
              <a:rPr lang="en">
                <a:solidFill>
                  <a:schemeClr val="dk1"/>
                </a:solidFill>
              </a:rPr>
              <a:t>Cover letters are a personalized and </a:t>
            </a:r>
            <a:r>
              <a:rPr lang="en">
                <a:solidFill>
                  <a:schemeClr val="dk1"/>
                </a:solidFill>
              </a:rPr>
              <a:t>concise</a:t>
            </a:r>
            <a:r>
              <a:rPr lang="en">
                <a:solidFill>
                  <a:schemeClr val="dk1"/>
                </a:solidFill>
              </a:rPr>
              <a:t> way to introduce yourself</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Many students when going to career fairs and business expos don’t have cover letters ready, so having one shows another level of </a:t>
            </a:r>
            <a:r>
              <a:rPr lang="en">
                <a:solidFill>
                  <a:schemeClr val="dk1"/>
                </a:solidFill>
              </a:rPr>
              <a:t>preparedness</a:t>
            </a:r>
            <a:r>
              <a:rPr lang="en">
                <a:solidFill>
                  <a:schemeClr val="dk1"/>
                </a:solidFill>
              </a:rPr>
              <a:t> and interest in the company</a:t>
            </a:r>
            <a:endParaRPr>
              <a:solidFill>
                <a:schemeClr val="dk1"/>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4" name="Shape 824"/>
        <p:cNvGrpSpPr/>
        <p:nvPr/>
      </p:nvGrpSpPr>
      <p:grpSpPr>
        <a:xfrm>
          <a:off x="0" y="0"/>
          <a:ext cx="0" cy="0"/>
          <a:chOff x="0" y="0"/>
          <a:chExt cx="0" cy="0"/>
        </a:xfrm>
      </p:grpSpPr>
      <p:sp>
        <p:nvSpPr>
          <p:cNvPr id="825" name="Google Shape;825;g3f8cab0e20a_0_12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26" name="Google Shape;826;g3f8cab0e20a_0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Morgan</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120: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60: Anna</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3" name="Shape 833"/>
        <p:cNvGrpSpPr/>
        <p:nvPr/>
      </p:nvGrpSpPr>
      <p:grpSpPr>
        <a:xfrm>
          <a:off x="0" y="0"/>
          <a:ext cx="0" cy="0"/>
          <a:chOff x="0" y="0"/>
          <a:chExt cx="0" cy="0"/>
        </a:xfrm>
      </p:grpSpPr>
      <p:sp>
        <p:nvSpPr>
          <p:cNvPr id="834" name="Google Shape;834;g3c7aa25a55e_0_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35" name="Google Shape;835;g3c7aa25a55e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Morgan</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120: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60: Anna</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1" name="Shape 841"/>
        <p:cNvGrpSpPr/>
        <p:nvPr/>
      </p:nvGrpSpPr>
      <p:grpSpPr>
        <a:xfrm>
          <a:off x="0" y="0"/>
          <a:ext cx="0" cy="0"/>
          <a:chOff x="0" y="0"/>
          <a:chExt cx="0" cy="0"/>
        </a:xfrm>
      </p:grpSpPr>
      <p:sp>
        <p:nvSpPr>
          <p:cNvPr id="842" name="Google Shape;842;g3c702747dd6_0_2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43" name="Google Shape;843;g3c702747dd6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120: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60: Anna</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9" name="Shape 849"/>
        <p:cNvGrpSpPr/>
        <p:nvPr/>
      </p:nvGrpSpPr>
      <p:grpSpPr>
        <a:xfrm>
          <a:off x="0" y="0"/>
          <a:ext cx="0" cy="0"/>
          <a:chOff x="0" y="0"/>
          <a:chExt cx="0" cy="0"/>
        </a:xfrm>
      </p:grpSpPr>
      <p:sp>
        <p:nvSpPr>
          <p:cNvPr id="850" name="Google Shape;850;g3c3fd036568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
        <p:nvSpPr>
          <p:cNvPr id="851" name="Google Shape;851;g3c3fd036568_0_2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5" name="Shape 855"/>
        <p:cNvGrpSpPr/>
        <p:nvPr/>
      </p:nvGrpSpPr>
      <p:grpSpPr>
        <a:xfrm>
          <a:off x="0" y="0"/>
          <a:ext cx="0" cy="0"/>
          <a:chOff x="0" y="0"/>
          <a:chExt cx="0" cy="0"/>
        </a:xfrm>
      </p:grpSpPr>
      <p:sp>
        <p:nvSpPr>
          <p:cNvPr id="856" name="Google Shape;856;g3fbb80dcfbf_0_2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7" name="Google Shape;857;g3fbb80dcfbf_0_2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3" name="Shape 863"/>
        <p:cNvGrpSpPr/>
        <p:nvPr/>
      </p:nvGrpSpPr>
      <p:grpSpPr>
        <a:xfrm>
          <a:off x="0" y="0"/>
          <a:ext cx="0" cy="0"/>
          <a:chOff x="0" y="0"/>
          <a:chExt cx="0" cy="0"/>
        </a:xfrm>
      </p:grpSpPr>
      <p:sp>
        <p:nvSpPr>
          <p:cNvPr id="864" name="Google Shape;864;g3fbd648493e_0_2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5" name="Google Shape;865;g3fbd648493e_0_2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1" name="Shape 871"/>
        <p:cNvGrpSpPr/>
        <p:nvPr/>
      </p:nvGrpSpPr>
      <p:grpSpPr>
        <a:xfrm>
          <a:off x="0" y="0"/>
          <a:ext cx="0" cy="0"/>
          <a:chOff x="0" y="0"/>
          <a:chExt cx="0" cy="0"/>
        </a:xfrm>
      </p:grpSpPr>
      <p:sp>
        <p:nvSpPr>
          <p:cNvPr id="872" name="Google Shape;872;g3fbb80dcfbf_0_1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3" name="Google Shape;873;g3fbb80dcfbf_0_1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9" name="Shape 879"/>
        <p:cNvGrpSpPr/>
        <p:nvPr/>
      </p:nvGrpSpPr>
      <p:grpSpPr>
        <a:xfrm>
          <a:off x="0" y="0"/>
          <a:ext cx="0" cy="0"/>
          <a:chOff x="0" y="0"/>
          <a:chExt cx="0" cy="0"/>
        </a:xfrm>
      </p:grpSpPr>
      <p:sp>
        <p:nvSpPr>
          <p:cNvPr id="880" name="Google Shape;880;g3fbb80dcfbf_0_2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1" name="Google Shape;881;g3fbb80dcfbf_0_2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8" name="Shape 888"/>
        <p:cNvGrpSpPr/>
        <p:nvPr/>
      </p:nvGrpSpPr>
      <p:grpSpPr>
        <a:xfrm>
          <a:off x="0" y="0"/>
          <a:ext cx="0" cy="0"/>
          <a:chOff x="0" y="0"/>
          <a:chExt cx="0" cy="0"/>
        </a:xfrm>
      </p:grpSpPr>
      <p:sp>
        <p:nvSpPr>
          <p:cNvPr id="889" name="Google Shape;889;g3fbb80dcfbf_0_3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0" name="Google Shape;890;g3fbb80dcfbf_0_3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7" name="Shape 897"/>
        <p:cNvGrpSpPr/>
        <p:nvPr/>
      </p:nvGrpSpPr>
      <p:grpSpPr>
        <a:xfrm>
          <a:off x="0" y="0"/>
          <a:ext cx="0" cy="0"/>
          <a:chOff x="0" y="0"/>
          <a:chExt cx="0" cy="0"/>
        </a:xfrm>
      </p:grpSpPr>
      <p:sp>
        <p:nvSpPr>
          <p:cNvPr id="898" name="Google Shape;898;g3fbd648493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9" name="Google Shape;899;g3fbd648493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7" name="Shape 907"/>
        <p:cNvGrpSpPr/>
        <p:nvPr/>
      </p:nvGrpSpPr>
      <p:grpSpPr>
        <a:xfrm>
          <a:off x="0" y="0"/>
          <a:ext cx="0" cy="0"/>
          <a:chOff x="0" y="0"/>
          <a:chExt cx="0" cy="0"/>
        </a:xfrm>
      </p:grpSpPr>
      <p:sp>
        <p:nvSpPr>
          <p:cNvPr id="908" name="Google Shape;908;g3fbdde7732c_7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9" name="Google Shape;909;g3fbdde7732c_7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8" name="Shape 918"/>
        <p:cNvGrpSpPr/>
        <p:nvPr/>
      </p:nvGrpSpPr>
      <p:grpSpPr>
        <a:xfrm>
          <a:off x="0" y="0"/>
          <a:ext cx="0" cy="0"/>
          <a:chOff x="0" y="0"/>
          <a:chExt cx="0" cy="0"/>
        </a:xfrm>
      </p:grpSpPr>
      <p:sp>
        <p:nvSpPr>
          <p:cNvPr id="919" name="Google Shape;919;g303e3b7930f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0" name="Google Shape;920;g303e3b7930f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Sam</a:t>
            </a:r>
            <a:endParaRPr/>
          </a:p>
          <a:p>
            <a:pPr indent="0" lvl="0" marL="0" rtl="0" algn="l">
              <a:spcBef>
                <a:spcPts val="0"/>
              </a:spcBef>
              <a:spcAft>
                <a:spcPts val="0"/>
              </a:spcAft>
              <a:buNone/>
            </a:pPr>
            <a:r>
              <a:rPr lang="en"/>
              <a:t>Topic of Next Body Meeting??</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2749050" y="748800"/>
            <a:ext cx="3645900" cy="36459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2992950" y="992700"/>
            <a:ext cx="3158100" cy="3158100"/>
          </a:xfrm>
          <a:prstGeom prst="rect">
            <a:avLst/>
          </a:prstGeom>
          <a:noFill/>
          <a:ln cap="flat" cmpd="sng" w="28575">
            <a:solidFill>
              <a:schemeClr val="l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txBox="1"/>
          <p:nvPr>
            <p:ph type="ctrTitle"/>
          </p:nvPr>
        </p:nvSpPr>
        <p:spPr>
          <a:xfrm>
            <a:off x="3096250" y="1627200"/>
            <a:ext cx="2951400" cy="15843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3200"/>
              <a:buFont typeface="Lato"/>
              <a:buNone/>
              <a:defRPr>
                <a:solidFill>
                  <a:schemeClr val="lt1"/>
                </a:solidFill>
                <a:latin typeface="Lato"/>
                <a:ea typeface="Lato"/>
                <a:cs typeface="Lato"/>
                <a:sym typeface="Lato"/>
              </a:defRPr>
            </a:lvl1pPr>
            <a:lvl2pPr lvl="1" algn="ctr">
              <a:spcBef>
                <a:spcPts val="0"/>
              </a:spcBef>
              <a:spcAft>
                <a:spcPts val="0"/>
              </a:spcAft>
              <a:buClr>
                <a:schemeClr val="lt1"/>
              </a:buClr>
              <a:buSzPts val="3200"/>
              <a:buFont typeface="Lato"/>
              <a:buNone/>
              <a:defRPr>
                <a:solidFill>
                  <a:schemeClr val="lt1"/>
                </a:solidFill>
                <a:latin typeface="Lato"/>
                <a:ea typeface="Lato"/>
                <a:cs typeface="Lato"/>
                <a:sym typeface="Lato"/>
              </a:defRPr>
            </a:lvl2pPr>
            <a:lvl3pPr lvl="2" algn="ctr">
              <a:spcBef>
                <a:spcPts val="0"/>
              </a:spcBef>
              <a:spcAft>
                <a:spcPts val="0"/>
              </a:spcAft>
              <a:buClr>
                <a:schemeClr val="lt1"/>
              </a:buClr>
              <a:buSzPts val="3200"/>
              <a:buFont typeface="Lato"/>
              <a:buNone/>
              <a:defRPr>
                <a:solidFill>
                  <a:schemeClr val="lt1"/>
                </a:solidFill>
                <a:latin typeface="Lato"/>
                <a:ea typeface="Lato"/>
                <a:cs typeface="Lato"/>
                <a:sym typeface="Lato"/>
              </a:defRPr>
            </a:lvl3pPr>
            <a:lvl4pPr lvl="3" algn="ctr">
              <a:spcBef>
                <a:spcPts val="0"/>
              </a:spcBef>
              <a:spcAft>
                <a:spcPts val="0"/>
              </a:spcAft>
              <a:buClr>
                <a:schemeClr val="lt1"/>
              </a:buClr>
              <a:buSzPts val="3200"/>
              <a:buFont typeface="Lato"/>
              <a:buNone/>
              <a:defRPr>
                <a:solidFill>
                  <a:schemeClr val="lt1"/>
                </a:solidFill>
                <a:latin typeface="Lato"/>
                <a:ea typeface="Lato"/>
                <a:cs typeface="Lato"/>
                <a:sym typeface="Lato"/>
              </a:defRPr>
            </a:lvl4pPr>
            <a:lvl5pPr lvl="4" algn="ctr">
              <a:spcBef>
                <a:spcPts val="0"/>
              </a:spcBef>
              <a:spcAft>
                <a:spcPts val="0"/>
              </a:spcAft>
              <a:buClr>
                <a:schemeClr val="lt1"/>
              </a:buClr>
              <a:buSzPts val="3200"/>
              <a:buFont typeface="Lato"/>
              <a:buNone/>
              <a:defRPr>
                <a:solidFill>
                  <a:schemeClr val="lt1"/>
                </a:solidFill>
                <a:latin typeface="Lato"/>
                <a:ea typeface="Lato"/>
                <a:cs typeface="Lato"/>
                <a:sym typeface="Lato"/>
              </a:defRPr>
            </a:lvl5pPr>
            <a:lvl6pPr lvl="5" algn="ctr">
              <a:spcBef>
                <a:spcPts val="0"/>
              </a:spcBef>
              <a:spcAft>
                <a:spcPts val="0"/>
              </a:spcAft>
              <a:buClr>
                <a:schemeClr val="lt1"/>
              </a:buClr>
              <a:buSzPts val="3200"/>
              <a:buFont typeface="Lato"/>
              <a:buNone/>
              <a:defRPr>
                <a:solidFill>
                  <a:schemeClr val="lt1"/>
                </a:solidFill>
                <a:latin typeface="Lato"/>
                <a:ea typeface="Lato"/>
                <a:cs typeface="Lato"/>
                <a:sym typeface="Lato"/>
              </a:defRPr>
            </a:lvl6pPr>
            <a:lvl7pPr lvl="6" algn="ctr">
              <a:spcBef>
                <a:spcPts val="0"/>
              </a:spcBef>
              <a:spcAft>
                <a:spcPts val="0"/>
              </a:spcAft>
              <a:buClr>
                <a:schemeClr val="lt1"/>
              </a:buClr>
              <a:buSzPts val="3200"/>
              <a:buFont typeface="Lato"/>
              <a:buNone/>
              <a:defRPr>
                <a:solidFill>
                  <a:schemeClr val="lt1"/>
                </a:solidFill>
                <a:latin typeface="Lato"/>
                <a:ea typeface="Lato"/>
                <a:cs typeface="Lato"/>
                <a:sym typeface="Lato"/>
              </a:defRPr>
            </a:lvl7pPr>
            <a:lvl8pPr lvl="7" algn="ctr">
              <a:spcBef>
                <a:spcPts val="0"/>
              </a:spcBef>
              <a:spcAft>
                <a:spcPts val="0"/>
              </a:spcAft>
              <a:buClr>
                <a:schemeClr val="lt1"/>
              </a:buClr>
              <a:buSzPts val="3200"/>
              <a:buFont typeface="Lato"/>
              <a:buNone/>
              <a:defRPr>
                <a:solidFill>
                  <a:schemeClr val="lt1"/>
                </a:solidFill>
                <a:latin typeface="Lato"/>
                <a:ea typeface="Lato"/>
                <a:cs typeface="Lato"/>
                <a:sym typeface="Lato"/>
              </a:defRPr>
            </a:lvl8pPr>
            <a:lvl9pPr lvl="8" algn="ctr">
              <a:spcBef>
                <a:spcPts val="0"/>
              </a:spcBef>
              <a:spcAft>
                <a:spcPts val="0"/>
              </a:spcAft>
              <a:buClr>
                <a:schemeClr val="lt1"/>
              </a:buClr>
              <a:buSzPts val="3200"/>
              <a:buFont typeface="Lato"/>
              <a:buNone/>
              <a:defRPr>
                <a:solidFill>
                  <a:schemeClr val="lt1"/>
                </a:solidFill>
                <a:latin typeface="Lato"/>
                <a:ea typeface="Lato"/>
                <a:cs typeface="Lato"/>
                <a:sym typeface="Lato"/>
              </a:defRPr>
            </a:lvl9pPr>
          </a:lstStyle>
          <a:p/>
        </p:txBody>
      </p:sp>
      <p:sp>
        <p:nvSpPr>
          <p:cNvPr id="13" name="Google Shape;13;p2"/>
          <p:cNvSpPr txBox="1"/>
          <p:nvPr>
            <p:ph idx="1" type="subTitle"/>
          </p:nvPr>
        </p:nvSpPr>
        <p:spPr>
          <a:xfrm>
            <a:off x="3096363" y="3266930"/>
            <a:ext cx="2951400" cy="701400"/>
          </a:xfrm>
          <a:prstGeom prst="rect">
            <a:avLst/>
          </a:prstGeom>
        </p:spPr>
        <p:txBody>
          <a:bodyPr anchorCtr="0" anchor="b" bIns="91425" lIns="91425" spcFirstLastPara="1" rIns="91425" wrap="square" tIns="91425">
            <a:normAutofit/>
          </a:bodyPr>
          <a:lstStyle>
            <a:lvl1pPr lvl="0" algn="ctr">
              <a:lnSpc>
                <a:spcPct val="100000"/>
              </a:lnSpc>
              <a:spcBef>
                <a:spcPts val="0"/>
              </a:spcBef>
              <a:spcAft>
                <a:spcPts val="0"/>
              </a:spcAft>
              <a:buClr>
                <a:schemeClr val="lt1"/>
              </a:buClr>
              <a:buSzPts val="1800"/>
              <a:buFont typeface="Playfair Display"/>
              <a:buNone/>
              <a:defRPr b="1">
                <a:solidFill>
                  <a:schemeClr val="lt1"/>
                </a:solidFill>
                <a:latin typeface="Playfair Display"/>
                <a:ea typeface="Playfair Display"/>
                <a:cs typeface="Playfair Display"/>
                <a:sym typeface="Playfair Display"/>
              </a:defRPr>
            </a:lvl1pPr>
            <a:lvl2pPr lvl="1"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2pPr>
            <a:lvl3pPr lvl="2"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3pPr>
            <a:lvl4pPr lvl="3"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4pPr>
            <a:lvl5pPr lvl="4"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5pPr>
            <a:lvl6pPr lvl="5"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6pPr>
            <a:lvl7pPr lvl="6"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7pPr>
            <a:lvl8pPr lvl="7"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8pPr>
            <a:lvl9pPr lvl="8" algn="ctr">
              <a:lnSpc>
                <a:spcPct val="100000"/>
              </a:lnSpc>
              <a:spcBef>
                <a:spcPts val="0"/>
              </a:spcBef>
              <a:spcAft>
                <a:spcPts val="0"/>
              </a:spcAft>
              <a:buClr>
                <a:schemeClr val="lt1"/>
              </a:buClr>
              <a:buSzPts val="1800"/>
              <a:buFont typeface="Playfair Display"/>
              <a:buNone/>
              <a:defRPr b="1" sz="1800">
                <a:solidFill>
                  <a:schemeClr val="lt1"/>
                </a:solidFill>
                <a:latin typeface="Playfair Display"/>
                <a:ea typeface="Playfair Display"/>
                <a:cs typeface="Playfair Display"/>
                <a:sym typeface="Playfair Display"/>
              </a:defRPr>
            </a:lvl9pPr>
          </a:lstStyle>
          <a:p/>
        </p:txBody>
      </p:sp>
      <p:sp>
        <p:nvSpPr>
          <p:cNvPr id="14" name="Google Shape;14;p2"/>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5" name="Shape 15"/>
        <p:cNvGrpSpPr/>
        <p:nvPr/>
      </p:nvGrpSpPr>
      <p:grpSpPr>
        <a:xfrm>
          <a:off x="0" y="0"/>
          <a:ext cx="0" cy="0"/>
          <a:chOff x="0" y="0"/>
          <a:chExt cx="0" cy="0"/>
        </a:xfrm>
      </p:grpSpPr>
      <p:sp>
        <p:nvSpPr>
          <p:cNvPr id="16" name="Google Shape;16;p3"/>
          <p:cNvSpPr txBox="1"/>
          <p:nvPr>
            <p:ph type="title"/>
          </p:nvPr>
        </p:nvSpPr>
        <p:spPr>
          <a:xfrm>
            <a:off x="509550" y="1423875"/>
            <a:ext cx="8124900" cy="17982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1pPr>
            <a:lvl2pPr lvl="1"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2pPr>
            <a:lvl3pPr lvl="2"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3pPr>
            <a:lvl4pPr lvl="3"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4pPr>
            <a:lvl5pPr lvl="4"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5pPr>
            <a:lvl6pPr lvl="5"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6pPr>
            <a:lvl7pPr lvl="6"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7pPr>
            <a:lvl8pPr lvl="7"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8pPr>
            <a:lvl9pPr lvl="8" algn="ctr">
              <a:spcBef>
                <a:spcPts val="0"/>
              </a:spcBef>
              <a:spcAft>
                <a:spcPts val="0"/>
              </a:spcAft>
              <a:buClr>
                <a:schemeClr val="lt1"/>
              </a:buClr>
              <a:buSzPts val="4800"/>
              <a:buFont typeface="Lato"/>
              <a:buNone/>
              <a:defRPr b="0" sz="4800">
                <a:solidFill>
                  <a:schemeClr val="lt1"/>
                </a:solidFill>
                <a:latin typeface="Lato"/>
                <a:ea typeface="Lato"/>
                <a:cs typeface="Lato"/>
                <a:sym typeface="Lato"/>
              </a:defRPr>
            </a:lvl9pPr>
          </a:lstStyle>
          <a:p/>
        </p:txBody>
      </p:sp>
      <p:sp>
        <p:nvSpPr>
          <p:cNvPr id="17" name="Google Shape;17;p3"/>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4"/>
          <p:cNvSpPr/>
          <p:nvPr/>
        </p:nvSpPr>
        <p:spPr>
          <a:xfrm>
            <a:off x="0" y="5045700"/>
            <a:ext cx="9144000" cy="97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4"/>
          <p:cNvSpPr txBox="1"/>
          <p:nvPr>
            <p:ph type="title"/>
          </p:nvPr>
        </p:nvSpPr>
        <p:spPr>
          <a:xfrm>
            <a:off x="311700" y="391350"/>
            <a:ext cx="8520600" cy="626100"/>
          </a:xfrm>
          <a:prstGeom prst="rect">
            <a:avLst/>
          </a:prstGeom>
        </p:spPr>
        <p:txBody>
          <a:bodyPr anchorCtr="0" anchor="t" bIns="91425" lIns="91425" spcFirstLastPara="1" rIns="91425" wrap="square" tIns="91425">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1" name="Google Shape;21;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2" name="Google Shape;22;p4"/>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3" name="Shape 23"/>
        <p:cNvGrpSpPr/>
        <p:nvPr/>
      </p:nvGrpSpPr>
      <p:grpSpPr>
        <a:xfrm>
          <a:off x="0" y="0"/>
          <a:ext cx="0" cy="0"/>
          <a:chOff x="0" y="0"/>
          <a:chExt cx="0" cy="0"/>
        </a:xfrm>
      </p:grpSpPr>
      <p:sp>
        <p:nvSpPr>
          <p:cNvPr id="24" name="Google Shape;24;p5"/>
          <p:cNvSpPr txBox="1"/>
          <p:nvPr>
            <p:ph type="title"/>
          </p:nvPr>
        </p:nvSpPr>
        <p:spPr>
          <a:xfrm>
            <a:off x="311700" y="391350"/>
            <a:ext cx="8520600" cy="626100"/>
          </a:xfrm>
          <a:prstGeom prst="rect">
            <a:avLst/>
          </a:prstGeom>
        </p:spPr>
        <p:txBody>
          <a:bodyPr anchorCtr="0" anchor="t" bIns="91425" lIns="91425" spcFirstLastPara="1" rIns="91425" wrap="square" tIns="91425">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25" name="Google Shape;25;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6" name="Google Shape;26;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7" name="Google Shape;27;p5"/>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8" name="Shape 28"/>
        <p:cNvGrpSpPr/>
        <p:nvPr/>
      </p:nvGrpSpPr>
      <p:grpSpPr>
        <a:xfrm>
          <a:off x="0" y="0"/>
          <a:ext cx="0" cy="0"/>
          <a:chOff x="0" y="0"/>
          <a:chExt cx="0" cy="0"/>
        </a:xfrm>
      </p:grpSpPr>
      <p:sp>
        <p:nvSpPr>
          <p:cNvPr id="29" name="Google Shape;29;p6"/>
          <p:cNvSpPr txBox="1"/>
          <p:nvPr>
            <p:ph type="title"/>
          </p:nvPr>
        </p:nvSpPr>
        <p:spPr>
          <a:xfrm>
            <a:off x="311700" y="391350"/>
            <a:ext cx="8520600" cy="626100"/>
          </a:xfrm>
          <a:prstGeom prst="rect">
            <a:avLst/>
          </a:prstGeom>
        </p:spPr>
        <p:txBody>
          <a:bodyPr anchorCtr="0" anchor="t" bIns="91425" lIns="91425" spcFirstLastPara="1" rIns="91425" wrap="square" tIns="91425">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30" name="Google Shape;30;p6"/>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1" name="Shape 31"/>
        <p:cNvGrpSpPr/>
        <p:nvPr/>
      </p:nvGrpSpPr>
      <p:grpSpPr>
        <a:xfrm>
          <a:off x="0" y="0"/>
          <a:ext cx="0" cy="0"/>
          <a:chOff x="0" y="0"/>
          <a:chExt cx="0" cy="0"/>
        </a:xfrm>
      </p:grpSpPr>
      <p:sp>
        <p:nvSpPr>
          <p:cNvPr id="32" name="Google Shape;32;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3" name="Google Shape;33;p7"/>
          <p:cNvSpPr txBox="1"/>
          <p:nvPr>
            <p:ph idx="1" type="body"/>
          </p:nvPr>
        </p:nvSpPr>
        <p:spPr>
          <a:xfrm>
            <a:off x="311700" y="1391378"/>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4" name="Google Shape;34;p7"/>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dk2"/>
        </a:solidFill>
      </p:bgPr>
    </p:bg>
    <p:spTree>
      <p:nvGrpSpPr>
        <p:cNvPr id="35" name="Shape 35"/>
        <p:cNvGrpSpPr/>
        <p:nvPr/>
      </p:nvGrpSpPr>
      <p:grpSpPr>
        <a:xfrm>
          <a:off x="0" y="0"/>
          <a:ext cx="0" cy="0"/>
          <a:chOff x="0" y="0"/>
          <a:chExt cx="0" cy="0"/>
        </a:xfrm>
      </p:grpSpPr>
      <p:sp>
        <p:nvSpPr>
          <p:cNvPr id="36" name="Google Shape;36;p8"/>
          <p:cNvSpPr txBox="1"/>
          <p:nvPr>
            <p:ph type="title"/>
          </p:nvPr>
        </p:nvSpPr>
        <p:spPr>
          <a:xfrm>
            <a:off x="490250" y="526350"/>
            <a:ext cx="56187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Font typeface="Lato"/>
              <a:buNone/>
              <a:defRPr b="0" sz="4800">
                <a:solidFill>
                  <a:schemeClr val="lt1"/>
                </a:solidFill>
                <a:latin typeface="Lato"/>
                <a:ea typeface="Lato"/>
                <a:cs typeface="Lato"/>
                <a:sym typeface="Lato"/>
              </a:defRPr>
            </a:lvl1pPr>
            <a:lvl2pPr lvl="1">
              <a:spcBef>
                <a:spcPts val="0"/>
              </a:spcBef>
              <a:spcAft>
                <a:spcPts val="0"/>
              </a:spcAft>
              <a:buClr>
                <a:schemeClr val="lt1"/>
              </a:buClr>
              <a:buSzPts val="4800"/>
              <a:buFont typeface="Lato"/>
              <a:buNone/>
              <a:defRPr b="0" sz="4800">
                <a:solidFill>
                  <a:schemeClr val="lt1"/>
                </a:solidFill>
                <a:latin typeface="Lato"/>
                <a:ea typeface="Lato"/>
                <a:cs typeface="Lato"/>
                <a:sym typeface="Lato"/>
              </a:defRPr>
            </a:lvl2pPr>
            <a:lvl3pPr lvl="2">
              <a:spcBef>
                <a:spcPts val="0"/>
              </a:spcBef>
              <a:spcAft>
                <a:spcPts val="0"/>
              </a:spcAft>
              <a:buClr>
                <a:schemeClr val="lt1"/>
              </a:buClr>
              <a:buSzPts val="4800"/>
              <a:buFont typeface="Lato"/>
              <a:buNone/>
              <a:defRPr b="0" sz="4800">
                <a:solidFill>
                  <a:schemeClr val="lt1"/>
                </a:solidFill>
                <a:latin typeface="Lato"/>
                <a:ea typeface="Lato"/>
                <a:cs typeface="Lato"/>
                <a:sym typeface="Lato"/>
              </a:defRPr>
            </a:lvl3pPr>
            <a:lvl4pPr lvl="3">
              <a:spcBef>
                <a:spcPts val="0"/>
              </a:spcBef>
              <a:spcAft>
                <a:spcPts val="0"/>
              </a:spcAft>
              <a:buClr>
                <a:schemeClr val="lt1"/>
              </a:buClr>
              <a:buSzPts val="4800"/>
              <a:buFont typeface="Lato"/>
              <a:buNone/>
              <a:defRPr b="0" sz="4800">
                <a:solidFill>
                  <a:schemeClr val="lt1"/>
                </a:solidFill>
                <a:latin typeface="Lato"/>
                <a:ea typeface="Lato"/>
                <a:cs typeface="Lato"/>
                <a:sym typeface="Lato"/>
              </a:defRPr>
            </a:lvl4pPr>
            <a:lvl5pPr lvl="4">
              <a:spcBef>
                <a:spcPts val="0"/>
              </a:spcBef>
              <a:spcAft>
                <a:spcPts val="0"/>
              </a:spcAft>
              <a:buClr>
                <a:schemeClr val="lt1"/>
              </a:buClr>
              <a:buSzPts val="4800"/>
              <a:buFont typeface="Lato"/>
              <a:buNone/>
              <a:defRPr b="0" sz="4800">
                <a:solidFill>
                  <a:schemeClr val="lt1"/>
                </a:solidFill>
                <a:latin typeface="Lato"/>
                <a:ea typeface="Lato"/>
                <a:cs typeface="Lato"/>
                <a:sym typeface="Lato"/>
              </a:defRPr>
            </a:lvl5pPr>
            <a:lvl6pPr lvl="5">
              <a:spcBef>
                <a:spcPts val="0"/>
              </a:spcBef>
              <a:spcAft>
                <a:spcPts val="0"/>
              </a:spcAft>
              <a:buClr>
                <a:schemeClr val="lt1"/>
              </a:buClr>
              <a:buSzPts val="4800"/>
              <a:buFont typeface="Lato"/>
              <a:buNone/>
              <a:defRPr b="0" sz="4800">
                <a:solidFill>
                  <a:schemeClr val="lt1"/>
                </a:solidFill>
                <a:latin typeface="Lato"/>
                <a:ea typeface="Lato"/>
                <a:cs typeface="Lato"/>
                <a:sym typeface="Lato"/>
              </a:defRPr>
            </a:lvl6pPr>
            <a:lvl7pPr lvl="6">
              <a:spcBef>
                <a:spcPts val="0"/>
              </a:spcBef>
              <a:spcAft>
                <a:spcPts val="0"/>
              </a:spcAft>
              <a:buClr>
                <a:schemeClr val="lt1"/>
              </a:buClr>
              <a:buSzPts val="4800"/>
              <a:buFont typeface="Lato"/>
              <a:buNone/>
              <a:defRPr b="0" sz="4800">
                <a:solidFill>
                  <a:schemeClr val="lt1"/>
                </a:solidFill>
                <a:latin typeface="Lato"/>
                <a:ea typeface="Lato"/>
                <a:cs typeface="Lato"/>
                <a:sym typeface="Lato"/>
              </a:defRPr>
            </a:lvl7pPr>
            <a:lvl8pPr lvl="7">
              <a:spcBef>
                <a:spcPts val="0"/>
              </a:spcBef>
              <a:spcAft>
                <a:spcPts val="0"/>
              </a:spcAft>
              <a:buClr>
                <a:schemeClr val="lt1"/>
              </a:buClr>
              <a:buSzPts val="4800"/>
              <a:buFont typeface="Lato"/>
              <a:buNone/>
              <a:defRPr b="0" sz="4800">
                <a:solidFill>
                  <a:schemeClr val="lt1"/>
                </a:solidFill>
                <a:latin typeface="Lato"/>
                <a:ea typeface="Lato"/>
                <a:cs typeface="Lato"/>
                <a:sym typeface="Lato"/>
              </a:defRPr>
            </a:lvl8pPr>
            <a:lvl9pPr lvl="8">
              <a:spcBef>
                <a:spcPts val="0"/>
              </a:spcBef>
              <a:spcAft>
                <a:spcPts val="0"/>
              </a:spcAft>
              <a:buClr>
                <a:schemeClr val="lt1"/>
              </a:buClr>
              <a:buSzPts val="4800"/>
              <a:buFont typeface="Lato"/>
              <a:buNone/>
              <a:defRPr b="0" sz="4800">
                <a:solidFill>
                  <a:schemeClr val="lt1"/>
                </a:solidFill>
                <a:latin typeface="Lato"/>
                <a:ea typeface="Lato"/>
                <a:cs typeface="Lato"/>
                <a:sym typeface="Lato"/>
              </a:defRPr>
            </a:lvl9pPr>
          </a:lstStyle>
          <a:p/>
        </p:txBody>
      </p:sp>
      <p:sp>
        <p:nvSpPr>
          <p:cNvPr id="37" name="Google Shape;37;p8"/>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8" name="Shape 38"/>
        <p:cNvGrpSpPr/>
        <p:nvPr/>
      </p:nvGrpSpPr>
      <p:grpSpPr>
        <a:xfrm>
          <a:off x="0" y="0"/>
          <a:ext cx="0" cy="0"/>
          <a:chOff x="0" y="0"/>
          <a:chExt cx="0" cy="0"/>
        </a:xfrm>
      </p:grpSpPr>
      <p:sp>
        <p:nvSpPr>
          <p:cNvPr id="39" name="Google Shape;39;p9"/>
          <p:cNvSpPr/>
          <p:nvPr/>
        </p:nvSpPr>
        <p:spPr>
          <a:xfrm>
            <a:off x="4572000" y="-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0" name="Google Shape;40;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1" name="Google Shape;41;p9"/>
          <p:cNvSpPr txBox="1"/>
          <p:nvPr>
            <p:ph type="title"/>
          </p:nvPr>
        </p:nvSpPr>
        <p:spPr>
          <a:xfrm>
            <a:off x="265500" y="1107950"/>
            <a:ext cx="4045200" cy="16836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2" name="Google Shape;42;p9"/>
          <p:cNvSpPr txBox="1"/>
          <p:nvPr>
            <p:ph idx="1" type="subTitle"/>
          </p:nvPr>
        </p:nvSpPr>
        <p:spPr>
          <a:xfrm>
            <a:off x="265500" y="28452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3" name="Google Shape;43;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44" name="Google Shape;44;p9"/>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5" name="Shape 45"/>
        <p:cNvGrpSpPr/>
        <p:nvPr/>
      </p:nvGrpSpPr>
      <p:grpSpPr>
        <a:xfrm>
          <a:off x="0" y="0"/>
          <a:ext cx="0" cy="0"/>
          <a:chOff x="0" y="0"/>
          <a:chExt cx="0" cy="0"/>
        </a:xfrm>
      </p:grpSpPr>
      <p:sp>
        <p:nvSpPr>
          <p:cNvPr id="46" name="Google Shape;46;p10"/>
          <p:cNvSpPr txBox="1"/>
          <p:nvPr>
            <p:ph idx="1" type="body"/>
          </p:nvPr>
        </p:nvSpPr>
        <p:spPr>
          <a:xfrm>
            <a:off x="319500" y="423057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7" name="Google Shape;47;p10"/>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8" name="Shape 48"/>
        <p:cNvGrpSpPr/>
        <p:nvPr/>
      </p:nvGrpSpPr>
      <p:grpSpPr>
        <a:xfrm>
          <a:off x="0" y="0"/>
          <a:ext cx="0" cy="0"/>
          <a:chOff x="0" y="0"/>
          <a:chExt cx="0" cy="0"/>
        </a:xfrm>
      </p:grpSpPr>
      <p:sp>
        <p:nvSpPr>
          <p:cNvPr id="49" name="Google Shape;49;p11"/>
          <p:cNvSpPr/>
          <p:nvPr/>
        </p:nvSpPr>
        <p:spPr>
          <a:xfrm>
            <a:off x="0" y="5045700"/>
            <a:ext cx="9144000" cy="97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11"/>
          <p:cNvSpPr txBox="1"/>
          <p:nvPr>
            <p:ph hasCustomPrompt="1" type="title"/>
          </p:nvPr>
        </p:nvSpPr>
        <p:spPr>
          <a:xfrm>
            <a:off x="311700" y="1233100"/>
            <a:ext cx="8520600" cy="1610100"/>
          </a:xfrm>
          <a:prstGeom prst="rect">
            <a:avLst/>
          </a:prstGeom>
        </p:spPr>
        <p:txBody>
          <a:bodyPr anchorCtr="0" anchor="b" bIns="91425" lIns="91425" spcFirstLastPara="1" rIns="91425" wrap="square" tIns="91425">
            <a:normAutofit/>
          </a:bodyPr>
          <a:lstStyle>
            <a:lvl1pPr lvl="0" algn="ctr">
              <a:spcBef>
                <a:spcPts val="0"/>
              </a:spcBef>
              <a:spcAft>
                <a:spcPts val="0"/>
              </a:spcAft>
              <a:buSzPts val="10000"/>
              <a:buFont typeface="Lato"/>
              <a:buNone/>
              <a:defRPr sz="10000">
                <a:latin typeface="Lato"/>
                <a:ea typeface="Lato"/>
                <a:cs typeface="Lato"/>
                <a:sym typeface="Lato"/>
              </a:defRPr>
            </a:lvl1pPr>
            <a:lvl2pPr lvl="1" algn="ctr">
              <a:spcBef>
                <a:spcPts val="0"/>
              </a:spcBef>
              <a:spcAft>
                <a:spcPts val="0"/>
              </a:spcAft>
              <a:buSzPts val="10000"/>
              <a:buFont typeface="Lato"/>
              <a:buNone/>
              <a:defRPr sz="10000">
                <a:latin typeface="Lato"/>
                <a:ea typeface="Lato"/>
                <a:cs typeface="Lato"/>
                <a:sym typeface="Lato"/>
              </a:defRPr>
            </a:lvl2pPr>
            <a:lvl3pPr lvl="2" algn="ctr">
              <a:spcBef>
                <a:spcPts val="0"/>
              </a:spcBef>
              <a:spcAft>
                <a:spcPts val="0"/>
              </a:spcAft>
              <a:buSzPts val="10000"/>
              <a:buFont typeface="Lato"/>
              <a:buNone/>
              <a:defRPr sz="10000">
                <a:latin typeface="Lato"/>
                <a:ea typeface="Lato"/>
                <a:cs typeface="Lato"/>
                <a:sym typeface="Lato"/>
              </a:defRPr>
            </a:lvl3pPr>
            <a:lvl4pPr lvl="3" algn="ctr">
              <a:spcBef>
                <a:spcPts val="0"/>
              </a:spcBef>
              <a:spcAft>
                <a:spcPts val="0"/>
              </a:spcAft>
              <a:buSzPts val="10000"/>
              <a:buFont typeface="Lato"/>
              <a:buNone/>
              <a:defRPr sz="10000">
                <a:latin typeface="Lato"/>
                <a:ea typeface="Lato"/>
                <a:cs typeface="Lato"/>
                <a:sym typeface="Lato"/>
              </a:defRPr>
            </a:lvl4pPr>
            <a:lvl5pPr lvl="4" algn="ctr">
              <a:spcBef>
                <a:spcPts val="0"/>
              </a:spcBef>
              <a:spcAft>
                <a:spcPts val="0"/>
              </a:spcAft>
              <a:buSzPts val="10000"/>
              <a:buFont typeface="Lato"/>
              <a:buNone/>
              <a:defRPr sz="10000">
                <a:latin typeface="Lato"/>
                <a:ea typeface="Lato"/>
                <a:cs typeface="Lato"/>
                <a:sym typeface="Lato"/>
              </a:defRPr>
            </a:lvl5pPr>
            <a:lvl6pPr lvl="5" algn="ctr">
              <a:spcBef>
                <a:spcPts val="0"/>
              </a:spcBef>
              <a:spcAft>
                <a:spcPts val="0"/>
              </a:spcAft>
              <a:buSzPts val="10000"/>
              <a:buFont typeface="Lato"/>
              <a:buNone/>
              <a:defRPr sz="10000">
                <a:latin typeface="Lato"/>
                <a:ea typeface="Lato"/>
                <a:cs typeface="Lato"/>
                <a:sym typeface="Lato"/>
              </a:defRPr>
            </a:lvl6pPr>
            <a:lvl7pPr lvl="6" algn="ctr">
              <a:spcBef>
                <a:spcPts val="0"/>
              </a:spcBef>
              <a:spcAft>
                <a:spcPts val="0"/>
              </a:spcAft>
              <a:buSzPts val="10000"/>
              <a:buFont typeface="Lato"/>
              <a:buNone/>
              <a:defRPr sz="10000">
                <a:latin typeface="Lato"/>
                <a:ea typeface="Lato"/>
                <a:cs typeface="Lato"/>
                <a:sym typeface="Lato"/>
              </a:defRPr>
            </a:lvl7pPr>
            <a:lvl8pPr lvl="7" algn="ctr">
              <a:spcBef>
                <a:spcPts val="0"/>
              </a:spcBef>
              <a:spcAft>
                <a:spcPts val="0"/>
              </a:spcAft>
              <a:buSzPts val="10000"/>
              <a:buFont typeface="Lato"/>
              <a:buNone/>
              <a:defRPr sz="10000">
                <a:latin typeface="Lato"/>
                <a:ea typeface="Lato"/>
                <a:cs typeface="Lato"/>
                <a:sym typeface="Lato"/>
              </a:defRPr>
            </a:lvl8pPr>
            <a:lvl9pPr lvl="8" algn="ctr">
              <a:spcBef>
                <a:spcPts val="0"/>
              </a:spcBef>
              <a:spcAft>
                <a:spcPts val="0"/>
              </a:spcAft>
              <a:buSzPts val="10000"/>
              <a:buFont typeface="Lato"/>
              <a:buNone/>
              <a:defRPr sz="10000">
                <a:latin typeface="Lato"/>
                <a:ea typeface="Lato"/>
                <a:cs typeface="Lato"/>
                <a:sym typeface="Lato"/>
              </a:defRPr>
            </a:lvl9pPr>
          </a:lstStyle>
          <a:p>
            <a:r>
              <a:t>xx%</a:t>
            </a:r>
          </a:p>
        </p:txBody>
      </p:sp>
      <p:sp>
        <p:nvSpPr>
          <p:cNvPr id="51" name="Google Shape;51;p11"/>
          <p:cNvSpPr txBox="1"/>
          <p:nvPr>
            <p:ph idx="1" type="body"/>
          </p:nvPr>
        </p:nvSpPr>
        <p:spPr>
          <a:xfrm>
            <a:off x="311700" y="2919450"/>
            <a:ext cx="8520600" cy="10716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2" name="Google Shape;52;p11"/>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bg>
      <p:bgPr>
        <a:solidFill>
          <a:schemeClr val="lt2"/>
        </a:solidFill>
      </p:bgPr>
    </p:bg>
    <p:spTree>
      <p:nvGrpSpPr>
        <p:cNvPr id="55" name="Shape 55"/>
        <p:cNvGrpSpPr/>
        <p:nvPr/>
      </p:nvGrpSpPr>
      <p:grpSpPr>
        <a:xfrm>
          <a:off x="0" y="0"/>
          <a:ext cx="0" cy="0"/>
          <a:chOff x="0" y="0"/>
          <a:chExt cx="0" cy="0"/>
        </a:xfrm>
      </p:grpSpPr>
      <p:sp>
        <p:nvSpPr>
          <p:cNvPr id="56" name="Google Shape;56;p13"/>
          <p:cNvSpPr txBox="1"/>
          <p:nvPr>
            <p:ph type="title"/>
          </p:nvPr>
        </p:nvSpPr>
        <p:spPr>
          <a:xfrm>
            <a:off x="301752" y="171450"/>
            <a:ext cx="8534400" cy="569400"/>
          </a:xfrm>
          <a:prstGeom prst="rect">
            <a:avLst/>
          </a:prstGeom>
          <a:noFill/>
          <a:ln>
            <a:noFill/>
          </a:ln>
        </p:spPr>
        <p:txBody>
          <a:bodyPr anchorCtr="0" anchor="b" bIns="45700" lIns="91425" spcFirstLastPara="1" rIns="91425" wrap="square" tIns="45700">
            <a:normAutofit/>
          </a:bodyPr>
          <a:lstStyle>
            <a:lvl1pPr lvl="0" marR="0" rtl="0" algn="ctr">
              <a:spcBef>
                <a:spcPts val="0"/>
              </a:spcBef>
              <a:spcAft>
                <a:spcPts val="0"/>
              </a:spcAft>
              <a:buClr>
                <a:srgbClr val="6F7D94"/>
              </a:buClr>
              <a:buSzPts val="3300"/>
              <a:buFont typeface="Georgia"/>
              <a:buNone/>
              <a:defRPr b="0" i="0" sz="3300" u="none" cap="none" strike="noStrike">
                <a:solidFill>
                  <a:srgbClr val="6F7D94"/>
                </a:solidFill>
                <a:latin typeface="Georgia"/>
                <a:ea typeface="Georgia"/>
                <a:cs typeface="Georgia"/>
                <a:sym typeface="Georgia"/>
              </a:defRPr>
            </a:lvl1pPr>
            <a:lvl2pPr lvl="1" rtl="0">
              <a:spcBef>
                <a:spcPts val="0"/>
              </a:spcBef>
              <a:spcAft>
                <a:spcPts val="0"/>
              </a:spcAft>
              <a:buSzPts val="3200"/>
              <a:buNone/>
              <a:defRPr sz="1800"/>
            </a:lvl2pPr>
            <a:lvl3pPr lvl="2" rtl="0">
              <a:spcBef>
                <a:spcPts val="0"/>
              </a:spcBef>
              <a:spcAft>
                <a:spcPts val="0"/>
              </a:spcAft>
              <a:buSzPts val="3200"/>
              <a:buNone/>
              <a:defRPr sz="1800"/>
            </a:lvl3pPr>
            <a:lvl4pPr lvl="3" rtl="0">
              <a:spcBef>
                <a:spcPts val="0"/>
              </a:spcBef>
              <a:spcAft>
                <a:spcPts val="0"/>
              </a:spcAft>
              <a:buSzPts val="3200"/>
              <a:buNone/>
              <a:defRPr sz="1800"/>
            </a:lvl4pPr>
            <a:lvl5pPr lvl="4" rtl="0">
              <a:spcBef>
                <a:spcPts val="0"/>
              </a:spcBef>
              <a:spcAft>
                <a:spcPts val="0"/>
              </a:spcAft>
              <a:buSzPts val="3200"/>
              <a:buNone/>
              <a:defRPr sz="1800"/>
            </a:lvl5pPr>
            <a:lvl6pPr lvl="5" rtl="0">
              <a:spcBef>
                <a:spcPts val="0"/>
              </a:spcBef>
              <a:spcAft>
                <a:spcPts val="0"/>
              </a:spcAft>
              <a:buSzPts val="3200"/>
              <a:buNone/>
              <a:defRPr sz="1800"/>
            </a:lvl6pPr>
            <a:lvl7pPr lvl="6" rtl="0">
              <a:spcBef>
                <a:spcPts val="0"/>
              </a:spcBef>
              <a:spcAft>
                <a:spcPts val="0"/>
              </a:spcAft>
              <a:buSzPts val="3200"/>
              <a:buNone/>
              <a:defRPr sz="1800"/>
            </a:lvl7pPr>
            <a:lvl8pPr lvl="7" rtl="0">
              <a:spcBef>
                <a:spcPts val="0"/>
              </a:spcBef>
              <a:spcAft>
                <a:spcPts val="0"/>
              </a:spcAft>
              <a:buSzPts val="3200"/>
              <a:buNone/>
              <a:defRPr sz="1800"/>
            </a:lvl8pPr>
            <a:lvl9pPr lvl="8" rtl="0">
              <a:spcBef>
                <a:spcPts val="0"/>
              </a:spcBef>
              <a:spcAft>
                <a:spcPts val="0"/>
              </a:spcAft>
              <a:buSzPts val="3200"/>
              <a:buNone/>
              <a:defRPr sz="1800"/>
            </a:lvl9pPr>
          </a:lstStyle>
          <a:p/>
        </p:txBody>
      </p:sp>
      <p:sp>
        <p:nvSpPr>
          <p:cNvPr id="57" name="Google Shape;57;p13"/>
          <p:cNvSpPr txBox="1"/>
          <p:nvPr>
            <p:ph idx="10" type="dt"/>
          </p:nvPr>
        </p:nvSpPr>
        <p:spPr>
          <a:xfrm>
            <a:off x="5791200" y="4803738"/>
            <a:ext cx="3045000" cy="274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sz="1400">
                <a:solidFill>
                  <a:srgbClr val="FFFFFF"/>
                </a:solidFill>
                <a:latin typeface="Georgia"/>
                <a:ea typeface="Georgia"/>
                <a:cs typeface="Georgia"/>
                <a:sym typeface="Georgia"/>
              </a:defRPr>
            </a:lvl1pPr>
            <a:lvl2pPr lvl="1"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2pPr>
            <a:lvl3pPr lvl="2"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3pPr>
            <a:lvl4pPr lvl="3"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4pPr>
            <a:lvl5pPr lvl="4"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5pPr>
            <a:lvl6pPr lvl="5"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6pPr>
            <a:lvl7pPr lvl="6"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7pPr>
            <a:lvl8pPr lvl="7"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8pPr>
            <a:lvl9pPr lvl="8"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9pPr>
          </a:lstStyle>
          <a:p/>
        </p:txBody>
      </p:sp>
      <p:sp>
        <p:nvSpPr>
          <p:cNvPr id="58" name="Google Shape;58;p13"/>
          <p:cNvSpPr txBox="1"/>
          <p:nvPr>
            <p:ph idx="11" type="ftr"/>
          </p:nvPr>
        </p:nvSpPr>
        <p:spPr>
          <a:xfrm>
            <a:off x="304800" y="4808136"/>
            <a:ext cx="3581400" cy="274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200">
                <a:solidFill>
                  <a:srgbClr val="FFFFFF"/>
                </a:solidFill>
                <a:latin typeface="Georgia"/>
                <a:ea typeface="Georgia"/>
                <a:cs typeface="Georgia"/>
                <a:sym typeface="Georgia"/>
              </a:defRPr>
            </a:lvl1pPr>
            <a:lvl2pPr lvl="1"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2pPr>
            <a:lvl3pPr lvl="2"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3pPr>
            <a:lvl4pPr lvl="3"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4pPr>
            <a:lvl5pPr lvl="4"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5pPr>
            <a:lvl6pPr lvl="5"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6pPr>
            <a:lvl7pPr lvl="6"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7pPr>
            <a:lvl8pPr lvl="7"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8pPr>
            <a:lvl9pPr lvl="8" marR="0" rtl="0" algn="l">
              <a:spcBef>
                <a:spcPts val="0"/>
              </a:spcBef>
              <a:spcAft>
                <a:spcPts val="0"/>
              </a:spcAft>
              <a:buSzPts val="1400"/>
              <a:buNone/>
              <a:defRPr b="0" i="0" sz="1800" u="none" cap="none" strike="noStrike">
                <a:solidFill>
                  <a:schemeClr val="dk1"/>
                </a:solidFill>
                <a:latin typeface="Georgia"/>
                <a:ea typeface="Georgia"/>
                <a:cs typeface="Georgia"/>
                <a:sym typeface="Georgia"/>
              </a:defRPr>
            </a:lvl9pPr>
          </a:lstStyle>
          <a:p/>
        </p:txBody>
      </p:sp>
      <p:sp>
        <p:nvSpPr>
          <p:cNvPr id="59" name="Google Shape;59;p13"/>
          <p:cNvSpPr txBox="1"/>
          <p:nvPr>
            <p:ph idx="12" type="sldNum"/>
          </p:nvPr>
        </p:nvSpPr>
        <p:spPr>
          <a:xfrm>
            <a:off x="4361688" y="769779"/>
            <a:ext cx="457200" cy="330900"/>
          </a:xfrm>
          <a:prstGeom prst="rect">
            <a:avLst/>
          </a:prstGeom>
          <a:noFill/>
          <a:ln>
            <a:noFill/>
          </a:ln>
        </p:spPr>
        <p:txBody>
          <a:bodyPr anchorCtr="0" anchor="ctr" bIns="45700" lIns="45700" spcFirstLastPara="1" rIns="45700" wrap="square" tIns="45700">
            <a:normAutofit lnSpcReduction="10000"/>
          </a:bodyPr>
          <a:lstStyle>
            <a:lvl1pPr indent="0" lvl="0" marL="0" marR="0" rtl="0" algn="ctr">
              <a:spcBef>
                <a:spcPts val="0"/>
              </a:spcBef>
              <a:buNone/>
              <a:defRPr sz="1600">
                <a:solidFill>
                  <a:srgbClr val="6F7D94"/>
                </a:solidFill>
                <a:latin typeface="Georgia"/>
                <a:ea typeface="Georgia"/>
                <a:cs typeface="Georgia"/>
                <a:sym typeface="Georgia"/>
              </a:defRPr>
            </a:lvl1pPr>
            <a:lvl2pPr indent="0" lvl="1" marL="0" marR="0" rtl="0" algn="ctr">
              <a:spcBef>
                <a:spcPts val="0"/>
              </a:spcBef>
              <a:buNone/>
              <a:defRPr sz="1600">
                <a:solidFill>
                  <a:srgbClr val="6F7D94"/>
                </a:solidFill>
                <a:latin typeface="Georgia"/>
                <a:ea typeface="Georgia"/>
                <a:cs typeface="Georgia"/>
                <a:sym typeface="Georgia"/>
              </a:defRPr>
            </a:lvl2pPr>
            <a:lvl3pPr indent="0" lvl="2" marL="0" marR="0" rtl="0" algn="ctr">
              <a:spcBef>
                <a:spcPts val="0"/>
              </a:spcBef>
              <a:buNone/>
              <a:defRPr sz="1600">
                <a:solidFill>
                  <a:srgbClr val="6F7D94"/>
                </a:solidFill>
                <a:latin typeface="Georgia"/>
                <a:ea typeface="Georgia"/>
                <a:cs typeface="Georgia"/>
                <a:sym typeface="Georgia"/>
              </a:defRPr>
            </a:lvl3pPr>
            <a:lvl4pPr indent="0" lvl="3" marL="0" marR="0" rtl="0" algn="ctr">
              <a:spcBef>
                <a:spcPts val="0"/>
              </a:spcBef>
              <a:buNone/>
              <a:defRPr sz="1600">
                <a:solidFill>
                  <a:srgbClr val="6F7D94"/>
                </a:solidFill>
                <a:latin typeface="Georgia"/>
                <a:ea typeface="Georgia"/>
                <a:cs typeface="Georgia"/>
                <a:sym typeface="Georgia"/>
              </a:defRPr>
            </a:lvl4pPr>
            <a:lvl5pPr indent="0" lvl="4" marL="0" marR="0" rtl="0" algn="ctr">
              <a:spcBef>
                <a:spcPts val="0"/>
              </a:spcBef>
              <a:buNone/>
              <a:defRPr sz="1600">
                <a:solidFill>
                  <a:srgbClr val="6F7D94"/>
                </a:solidFill>
                <a:latin typeface="Georgia"/>
                <a:ea typeface="Georgia"/>
                <a:cs typeface="Georgia"/>
                <a:sym typeface="Georgia"/>
              </a:defRPr>
            </a:lvl5pPr>
            <a:lvl6pPr indent="0" lvl="5" marL="0" marR="0" rtl="0" algn="ctr">
              <a:spcBef>
                <a:spcPts val="0"/>
              </a:spcBef>
              <a:buNone/>
              <a:defRPr sz="1600">
                <a:solidFill>
                  <a:srgbClr val="6F7D94"/>
                </a:solidFill>
                <a:latin typeface="Georgia"/>
                <a:ea typeface="Georgia"/>
                <a:cs typeface="Georgia"/>
                <a:sym typeface="Georgia"/>
              </a:defRPr>
            </a:lvl6pPr>
            <a:lvl7pPr indent="0" lvl="6" marL="0" marR="0" rtl="0" algn="ctr">
              <a:spcBef>
                <a:spcPts val="0"/>
              </a:spcBef>
              <a:buNone/>
              <a:defRPr sz="1600">
                <a:solidFill>
                  <a:srgbClr val="6F7D94"/>
                </a:solidFill>
                <a:latin typeface="Georgia"/>
                <a:ea typeface="Georgia"/>
                <a:cs typeface="Georgia"/>
                <a:sym typeface="Georgia"/>
              </a:defRPr>
            </a:lvl7pPr>
            <a:lvl8pPr indent="0" lvl="7" marL="0" marR="0" rtl="0" algn="ctr">
              <a:spcBef>
                <a:spcPts val="0"/>
              </a:spcBef>
              <a:buNone/>
              <a:defRPr sz="1600">
                <a:solidFill>
                  <a:srgbClr val="6F7D94"/>
                </a:solidFill>
                <a:latin typeface="Georgia"/>
                <a:ea typeface="Georgia"/>
                <a:cs typeface="Georgia"/>
                <a:sym typeface="Georgia"/>
              </a:defRPr>
            </a:lvl8pPr>
            <a:lvl9pPr indent="0" lvl="8" marL="0" marR="0" rtl="0" algn="ctr">
              <a:spcBef>
                <a:spcPts val="0"/>
              </a:spcBef>
              <a:buNone/>
              <a:defRPr sz="1600">
                <a:solidFill>
                  <a:srgbClr val="6F7D94"/>
                </a:solidFill>
                <a:latin typeface="Georgia"/>
                <a:ea typeface="Georgia"/>
                <a:cs typeface="Georgia"/>
                <a:sym typeface="Georgia"/>
              </a:defRPr>
            </a:lvl9pPr>
          </a:lstStyle>
          <a:p>
            <a:pPr indent="0" lvl="0" marL="0" rtl="0" algn="ctr">
              <a:spcBef>
                <a:spcPts val="0"/>
              </a:spcBef>
              <a:spcAft>
                <a:spcPts val="0"/>
              </a:spcAft>
              <a:buNone/>
            </a:pPr>
            <a:fld id="{00000000-1234-1234-1234-123412341234}" type="slidenum">
              <a:rPr lang="en"/>
              <a:t>‹#›</a:t>
            </a:fld>
            <a:endParaRPr/>
          </a:p>
        </p:txBody>
      </p:sp>
      <p:sp>
        <p:nvSpPr>
          <p:cNvPr id="60" name="Google Shape;60;p13"/>
          <p:cNvSpPr txBox="1"/>
          <p:nvPr>
            <p:ph idx="1" type="body"/>
          </p:nvPr>
        </p:nvSpPr>
        <p:spPr>
          <a:xfrm>
            <a:off x="301752" y="1145286"/>
            <a:ext cx="8503800" cy="3429000"/>
          </a:xfrm>
          <a:prstGeom prst="rect">
            <a:avLst/>
          </a:prstGeom>
          <a:noFill/>
          <a:ln>
            <a:noFill/>
          </a:ln>
        </p:spPr>
        <p:txBody>
          <a:bodyPr anchorCtr="0" anchor="t" bIns="45700" lIns="91425" spcFirstLastPara="1" rIns="91425" wrap="square" tIns="45700">
            <a:normAutofit/>
          </a:bodyPr>
          <a:lstStyle>
            <a:lvl1pPr indent="-374333" lvl="0" marL="457200" marR="0" rtl="0" algn="l">
              <a:spcBef>
                <a:spcPts val="540"/>
              </a:spcBef>
              <a:spcAft>
                <a:spcPts val="0"/>
              </a:spcAft>
              <a:buClr>
                <a:schemeClr val="accent1"/>
              </a:buClr>
              <a:buSzPts val="2295"/>
              <a:buFont typeface="Noto Sans Symbols"/>
              <a:buChar char="●"/>
              <a:defRPr b="0" i="0" sz="2700" u="none" cap="none" strike="noStrike">
                <a:solidFill>
                  <a:schemeClr val="dk1"/>
                </a:solidFill>
                <a:latin typeface="Georgia"/>
                <a:ea typeface="Georgia"/>
                <a:cs typeface="Georgia"/>
                <a:sym typeface="Georgia"/>
              </a:defRPr>
            </a:lvl1pPr>
            <a:lvl2pPr indent="-326390" lvl="1" marL="914400" marR="0" rtl="0" algn="l">
              <a:spcBef>
                <a:spcPts val="1200"/>
              </a:spcBef>
              <a:spcAft>
                <a:spcPts val="0"/>
              </a:spcAft>
              <a:buClr>
                <a:schemeClr val="accent2"/>
              </a:buClr>
              <a:buSzPts val="1540"/>
              <a:buFont typeface="Noto Sans Symbols"/>
              <a:buChar char="○"/>
              <a:defRPr b="0" i="0" sz="2200" u="none" cap="none" strike="noStrike">
                <a:solidFill>
                  <a:schemeClr val="dk2"/>
                </a:solidFill>
                <a:latin typeface="Georgia"/>
                <a:ea typeface="Georgia"/>
                <a:cs typeface="Georgia"/>
                <a:sym typeface="Georgia"/>
              </a:defRPr>
            </a:lvl2pPr>
            <a:lvl3pPr indent="-323850" lvl="2" marL="1371600" marR="0" rtl="0" algn="l">
              <a:spcBef>
                <a:spcPts val="1200"/>
              </a:spcBef>
              <a:spcAft>
                <a:spcPts val="0"/>
              </a:spcAft>
              <a:buClr>
                <a:schemeClr val="accent3"/>
              </a:buClr>
              <a:buSzPts val="1500"/>
              <a:buFont typeface="Noto Sans Symbols"/>
              <a:buChar char="•"/>
              <a:defRPr b="0" i="0" sz="2000" u="none" cap="none" strike="noStrike">
                <a:solidFill>
                  <a:schemeClr val="dk1"/>
                </a:solidFill>
                <a:latin typeface="Georgia"/>
                <a:ea typeface="Georgia"/>
                <a:cs typeface="Georgia"/>
                <a:sym typeface="Georgia"/>
              </a:defRPr>
            </a:lvl3pPr>
            <a:lvl4pPr indent="-317500" lvl="3" marL="1828800" marR="0" rtl="0" algn="l">
              <a:spcBef>
                <a:spcPts val="1200"/>
              </a:spcBef>
              <a:spcAft>
                <a:spcPts val="0"/>
              </a:spcAft>
              <a:buClr>
                <a:schemeClr val="accent4"/>
              </a:buClr>
              <a:buSzPts val="1400"/>
              <a:buFont typeface="Noto Sans Symbols"/>
              <a:buChar char="•"/>
              <a:defRPr b="0" i="0" sz="2000" u="none" cap="none" strike="noStrike">
                <a:solidFill>
                  <a:schemeClr val="dk2"/>
                </a:solidFill>
                <a:latin typeface="Georgia"/>
                <a:ea typeface="Georgia"/>
                <a:cs typeface="Georgia"/>
                <a:sym typeface="Georgia"/>
              </a:defRPr>
            </a:lvl4pPr>
            <a:lvl5pPr indent="-342900" lvl="4" marL="2286000" marR="0" rtl="0" algn="l">
              <a:spcBef>
                <a:spcPts val="1200"/>
              </a:spcBef>
              <a:spcAft>
                <a:spcPts val="0"/>
              </a:spcAft>
              <a:buClr>
                <a:schemeClr val="accent5"/>
              </a:buClr>
              <a:buSzPts val="1800"/>
              <a:buFont typeface="Georgia"/>
              <a:buChar char="•"/>
              <a:defRPr b="0" i="0" sz="1800" u="none" cap="none" strike="noStrike">
                <a:solidFill>
                  <a:schemeClr val="dk1"/>
                </a:solidFill>
                <a:latin typeface="Georgia"/>
                <a:ea typeface="Georgia"/>
                <a:cs typeface="Georgia"/>
                <a:sym typeface="Georgia"/>
              </a:defRPr>
            </a:lvl5pPr>
            <a:lvl6pPr indent="-320040" lvl="5" marL="2743200" marR="0" rtl="0" algn="l">
              <a:spcBef>
                <a:spcPts val="1200"/>
              </a:spcBef>
              <a:spcAft>
                <a:spcPts val="0"/>
              </a:spcAft>
              <a:buClr>
                <a:schemeClr val="accent6"/>
              </a:buClr>
              <a:buSzPts val="1440"/>
              <a:buFont typeface="Noto Sans Symbols"/>
              <a:buChar char="●"/>
              <a:defRPr b="0" i="0" sz="1800" u="none" cap="none" strike="noStrike">
                <a:solidFill>
                  <a:schemeClr val="dk1"/>
                </a:solidFill>
                <a:latin typeface="Georgia"/>
                <a:ea typeface="Georgia"/>
                <a:cs typeface="Georgia"/>
                <a:sym typeface="Georgia"/>
              </a:defRPr>
            </a:lvl6pPr>
            <a:lvl7pPr indent="-320040" lvl="6" marL="3200400" marR="0" rtl="0" algn="l">
              <a:spcBef>
                <a:spcPts val="1200"/>
              </a:spcBef>
              <a:spcAft>
                <a:spcPts val="0"/>
              </a:spcAft>
              <a:buClr>
                <a:srgbClr val="5589B7"/>
              </a:buClr>
              <a:buSzPts val="1440"/>
              <a:buFont typeface="Georgia"/>
              <a:buChar char="•"/>
              <a:defRPr b="0" i="0" sz="1600" u="none" cap="none" strike="noStrike">
                <a:solidFill>
                  <a:schemeClr val="dk1"/>
                </a:solidFill>
                <a:latin typeface="Georgia"/>
                <a:ea typeface="Georgia"/>
                <a:cs typeface="Georgia"/>
                <a:sym typeface="Georgia"/>
              </a:defRPr>
            </a:lvl7pPr>
            <a:lvl8pPr indent="-330200" lvl="7" marL="3657600" marR="0" rtl="0" algn="l">
              <a:spcBef>
                <a:spcPts val="1200"/>
              </a:spcBef>
              <a:spcAft>
                <a:spcPts val="0"/>
              </a:spcAft>
              <a:buClr>
                <a:srgbClr val="405996"/>
              </a:buClr>
              <a:buSzPts val="1600"/>
              <a:buFont typeface="Georgia"/>
              <a:buChar char="•"/>
              <a:defRPr b="0" i="0" sz="1600" u="none" cap="none" strike="noStrike">
                <a:solidFill>
                  <a:schemeClr val="dk1"/>
                </a:solidFill>
                <a:latin typeface="Georgia"/>
                <a:ea typeface="Georgia"/>
                <a:cs typeface="Georgia"/>
                <a:sym typeface="Georgia"/>
              </a:defRPr>
            </a:lvl8pPr>
            <a:lvl9pPr indent="-308610" lvl="8" marL="4114800" marR="0" rtl="0" algn="l">
              <a:spcBef>
                <a:spcPts val="1200"/>
              </a:spcBef>
              <a:spcAft>
                <a:spcPts val="1200"/>
              </a:spcAft>
              <a:buClr>
                <a:srgbClr val="236FBA"/>
              </a:buClr>
              <a:buSzPts val="1260"/>
              <a:buFont typeface="Georgia"/>
              <a:buChar char="•"/>
              <a:defRPr b="0" i="0" sz="1400" u="none" cap="none" strike="noStrike">
                <a:solidFill>
                  <a:schemeClr val="dk1"/>
                </a:solidFill>
                <a:latin typeface="Georgia"/>
                <a:ea typeface="Georgia"/>
                <a:cs typeface="Georgia"/>
                <a:sym typeface="Georgia"/>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5" name="Shape 65"/>
        <p:cNvGrpSpPr/>
        <p:nvPr/>
      </p:nvGrpSpPr>
      <p:grpSpPr>
        <a:xfrm>
          <a:off x="0" y="0"/>
          <a:ext cx="0" cy="0"/>
          <a:chOff x="0" y="0"/>
          <a:chExt cx="0" cy="0"/>
        </a:xfrm>
      </p:grpSpPr>
      <p:sp>
        <p:nvSpPr>
          <p:cNvPr id="66" name="Google Shape;66;p15"/>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67" name="Google Shape;67;p15"/>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68" name="Google Shape;68;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9" name="Shape 69"/>
        <p:cNvGrpSpPr/>
        <p:nvPr/>
      </p:nvGrpSpPr>
      <p:grpSpPr>
        <a:xfrm>
          <a:off x="0" y="0"/>
          <a:ext cx="0" cy="0"/>
          <a:chOff x="0" y="0"/>
          <a:chExt cx="0" cy="0"/>
        </a:xfrm>
      </p:grpSpPr>
      <p:sp>
        <p:nvSpPr>
          <p:cNvPr id="70" name="Google Shape;70;p16"/>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71" name="Google Shape;71;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2" name="Shape 72"/>
        <p:cNvGrpSpPr/>
        <p:nvPr/>
      </p:nvGrpSpPr>
      <p:grpSpPr>
        <a:xfrm>
          <a:off x="0" y="0"/>
          <a:ext cx="0" cy="0"/>
          <a:chOff x="0" y="0"/>
          <a:chExt cx="0" cy="0"/>
        </a:xfrm>
      </p:grpSpPr>
      <p:sp>
        <p:nvSpPr>
          <p:cNvPr id="73" name="Google Shape;73;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4" name="Google Shape;74;p1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Char char="●"/>
              <a:defRPr/>
            </a:lvl1pPr>
            <a:lvl2pPr indent="-381000" lvl="1" marL="914400">
              <a:spcBef>
                <a:spcPts val="1600"/>
              </a:spcBef>
              <a:spcAft>
                <a:spcPts val="0"/>
              </a:spcAft>
              <a:buSzPts val="2400"/>
              <a:buChar char="○"/>
              <a:defRPr/>
            </a:lvl2pPr>
            <a:lvl3pPr indent="-381000" lvl="2" marL="1371600">
              <a:spcBef>
                <a:spcPts val="1600"/>
              </a:spcBef>
              <a:spcAft>
                <a:spcPts val="0"/>
              </a:spcAft>
              <a:buSzPts val="2400"/>
              <a:buChar char="■"/>
              <a:defRPr/>
            </a:lvl3pPr>
            <a:lvl4pPr indent="-381000" lvl="3" marL="1828800">
              <a:spcBef>
                <a:spcPts val="1600"/>
              </a:spcBef>
              <a:spcAft>
                <a:spcPts val="0"/>
              </a:spcAft>
              <a:buSzPts val="2400"/>
              <a:buChar char="●"/>
              <a:defRPr/>
            </a:lvl4pPr>
            <a:lvl5pPr indent="-381000" lvl="4" marL="2286000">
              <a:spcBef>
                <a:spcPts val="1600"/>
              </a:spcBef>
              <a:spcAft>
                <a:spcPts val="0"/>
              </a:spcAft>
              <a:buSzPts val="2400"/>
              <a:buChar char="○"/>
              <a:defRPr/>
            </a:lvl5pPr>
            <a:lvl6pPr indent="-381000" lvl="5" marL="2743200">
              <a:spcBef>
                <a:spcPts val="1600"/>
              </a:spcBef>
              <a:spcAft>
                <a:spcPts val="0"/>
              </a:spcAft>
              <a:buSzPts val="2400"/>
              <a:buChar char="■"/>
              <a:defRPr/>
            </a:lvl6pPr>
            <a:lvl7pPr indent="-381000" lvl="6" marL="3200400">
              <a:spcBef>
                <a:spcPts val="1600"/>
              </a:spcBef>
              <a:spcAft>
                <a:spcPts val="0"/>
              </a:spcAft>
              <a:buSzPts val="2400"/>
              <a:buChar char="●"/>
              <a:defRPr/>
            </a:lvl7pPr>
            <a:lvl8pPr indent="-381000" lvl="7" marL="3657600">
              <a:spcBef>
                <a:spcPts val="1600"/>
              </a:spcBef>
              <a:spcAft>
                <a:spcPts val="0"/>
              </a:spcAft>
              <a:buSzPts val="2400"/>
              <a:buChar char="○"/>
              <a:defRPr/>
            </a:lvl8pPr>
            <a:lvl9pPr indent="-381000" lvl="8" marL="4114800">
              <a:spcBef>
                <a:spcPts val="1600"/>
              </a:spcBef>
              <a:spcAft>
                <a:spcPts val="1600"/>
              </a:spcAft>
              <a:buSzPts val="2400"/>
              <a:buChar char="■"/>
              <a:defRPr/>
            </a:lvl9pPr>
          </a:lstStyle>
          <a:p/>
        </p:txBody>
      </p:sp>
      <p:sp>
        <p:nvSpPr>
          <p:cNvPr id="75" name="Google Shape;75;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6" name="Shape 76"/>
        <p:cNvGrpSpPr/>
        <p:nvPr/>
      </p:nvGrpSpPr>
      <p:grpSpPr>
        <a:xfrm>
          <a:off x="0" y="0"/>
          <a:ext cx="0" cy="0"/>
          <a:chOff x="0" y="0"/>
          <a:chExt cx="0" cy="0"/>
        </a:xfrm>
      </p:grpSpPr>
      <p:sp>
        <p:nvSpPr>
          <p:cNvPr id="77" name="Google Shape;77;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8" name="Google Shape;78;p18"/>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79" name="Google Shape;79;p18"/>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80" name="Google Shape;80;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1" name="Shape 81"/>
        <p:cNvGrpSpPr/>
        <p:nvPr/>
      </p:nvGrpSpPr>
      <p:grpSpPr>
        <a:xfrm>
          <a:off x="0" y="0"/>
          <a:ext cx="0" cy="0"/>
          <a:chOff x="0" y="0"/>
          <a:chExt cx="0" cy="0"/>
        </a:xfrm>
      </p:grpSpPr>
      <p:sp>
        <p:nvSpPr>
          <p:cNvPr id="82" name="Google Shape;82;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83" name="Google Shape;83;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84" name="Shape 84"/>
        <p:cNvGrpSpPr/>
        <p:nvPr/>
      </p:nvGrpSpPr>
      <p:grpSpPr>
        <a:xfrm>
          <a:off x="0" y="0"/>
          <a:ext cx="0" cy="0"/>
          <a:chOff x="0" y="0"/>
          <a:chExt cx="0" cy="0"/>
        </a:xfrm>
      </p:grpSpPr>
      <p:sp>
        <p:nvSpPr>
          <p:cNvPr id="85" name="Google Shape;85;p20"/>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86" name="Google Shape;86;p20"/>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87" name="Google Shape;87;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88" name="Shape 88"/>
        <p:cNvGrpSpPr/>
        <p:nvPr/>
      </p:nvGrpSpPr>
      <p:grpSpPr>
        <a:xfrm>
          <a:off x="0" y="0"/>
          <a:ext cx="0" cy="0"/>
          <a:chOff x="0" y="0"/>
          <a:chExt cx="0" cy="0"/>
        </a:xfrm>
      </p:grpSpPr>
      <p:sp>
        <p:nvSpPr>
          <p:cNvPr id="89" name="Google Shape;89;p21"/>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90" name="Google Shape;90;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91" name="Shape 91"/>
        <p:cNvGrpSpPr/>
        <p:nvPr/>
      </p:nvGrpSpPr>
      <p:grpSpPr>
        <a:xfrm>
          <a:off x="0" y="0"/>
          <a:ext cx="0" cy="0"/>
          <a:chOff x="0" y="0"/>
          <a:chExt cx="0" cy="0"/>
        </a:xfrm>
      </p:grpSpPr>
      <p:sp>
        <p:nvSpPr>
          <p:cNvPr id="92" name="Google Shape;92;p22"/>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22"/>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94" name="Google Shape;94;p22"/>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95" name="Google Shape;95;p22"/>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81000" lvl="0" marL="457200">
              <a:spcBef>
                <a:spcPts val="0"/>
              </a:spcBef>
              <a:spcAft>
                <a:spcPts val="0"/>
              </a:spcAft>
              <a:buSzPts val="2400"/>
              <a:buChar char="●"/>
              <a:defRPr/>
            </a:lvl1pPr>
            <a:lvl2pPr indent="-381000" lvl="1" marL="914400">
              <a:spcBef>
                <a:spcPts val="1600"/>
              </a:spcBef>
              <a:spcAft>
                <a:spcPts val="0"/>
              </a:spcAft>
              <a:buSzPts val="2400"/>
              <a:buChar char="○"/>
              <a:defRPr/>
            </a:lvl2pPr>
            <a:lvl3pPr indent="-381000" lvl="2" marL="1371600">
              <a:spcBef>
                <a:spcPts val="1600"/>
              </a:spcBef>
              <a:spcAft>
                <a:spcPts val="0"/>
              </a:spcAft>
              <a:buSzPts val="2400"/>
              <a:buChar char="■"/>
              <a:defRPr/>
            </a:lvl3pPr>
            <a:lvl4pPr indent="-381000" lvl="3" marL="1828800">
              <a:spcBef>
                <a:spcPts val="1600"/>
              </a:spcBef>
              <a:spcAft>
                <a:spcPts val="0"/>
              </a:spcAft>
              <a:buSzPts val="2400"/>
              <a:buChar char="●"/>
              <a:defRPr/>
            </a:lvl4pPr>
            <a:lvl5pPr indent="-381000" lvl="4" marL="2286000">
              <a:spcBef>
                <a:spcPts val="1600"/>
              </a:spcBef>
              <a:spcAft>
                <a:spcPts val="0"/>
              </a:spcAft>
              <a:buSzPts val="2400"/>
              <a:buChar char="○"/>
              <a:defRPr/>
            </a:lvl5pPr>
            <a:lvl6pPr indent="-381000" lvl="5" marL="2743200">
              <a:spcBef>
                <a:spcPts val="1600"/>
              </a:spcBef>
              <a:spcAft>
                <a:spcPts val="0"/>
              </a:spcAft>
              <a:buSzPts val="2400"/>
              <a:buChar char="■"/>
              <a:defRPr/>
            </a:lvl6pPr>
            <a:lvl7pPr indent="-381000" lvl="6" marL="3200400">
              <a:spcBef>
                <a:spcPts val="1600"/>
              </a:spcBef>
              <a:spcAft>
                <a:spcPts val="0"/>
              </a:spcAft>
              <a:buSzPts val="2400"/>
              <a:buChar char="●"/>
              <a:defRPr/>
            </a:lvl7pPr>
            <a:lvl8pPr indent="-381000" lvl="7" marL="3657600">
              <a:spcBef>
                <a:spcPts val="1600"/>
              </a:spcBef>
              <a:spcAft>
                <a:spcPts val="0"/>
              </a:spcAft>
              <a:buSzPts val="2400"/>
              <a:buChar char="○"/>
              <a:defRPr/>
            </a:lvl8pPr>
            <a:lvl9pPr indent="-381000" lvl="8" marL="4114800">
              <a:spcBef>
                <a:spcPts val="1600"/>
              </a:spcBef>
              <a:spcAft>
                <a:spcPts val="1600"/>
              </a:spcAft>
              <a:buSzPts val="2400"/>
              <a:buChar char="■"/>
              <a:defRPr/>
            </a:lvl9pPr>
          </a:lstStyle>
          <a:p/>
        </p:txBody>
      </p:sp>
      <p:sp>
        <p:nvSpPr>
          <p:cNvPr id="96" name="Google Shape;96;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97" name="Shape 97"/>
        <p:cNvGrpSpPr/>
        <p:nvPr/>
      </p:nvGrpSpPr>
      <p:grpSpPr>
        <a:xfrm>
          <a:off x="0" y="0"/>
          <a:ext cx="0" cy="0"/>
          <a:chOff x="0" y="0"/>
          <a:chExt cx="0" cy="0"/>
        </a:xfrm>
      </p:grpSpPr>
      <p:sp>
        <p:nvSpPr>
          <p:cNvPr id="98" name="Google Shape;98;p23"/>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2400"/>
              <a:buNone/>
              <a:defRPr/>
            </a:lvl1pPr>
          </a:lstStyle>
          <a:p/>
        </p:txBody>
      </p:sp>
      <p:sp>
        <p:nvSpPr>
          <p:cNvPr id="99" name="Google Shape;99;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00" name="Shape 100"/>
        <p:cNvGrpSpPr/>
        <p:nvPr/>
      </p:nvGrpSpPr>
      <p:grpSpPr>
        <a:xfrm>
          <a:off x="0" y="0"/>
          <a:ext cx="0" cy="0"/>
          <a:chOff x="0" y="0"/>
          <a:chExt cx="0" cy="0"/>
        </a:xfrm>
      </p:grpSpPr>
      <p:sp>
        <p:nvSpPr>
          <p:cNvPr id="101" name="Google Shape;101;p24"/>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02" name="Google Shape;102;p24"/>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81000" lvl="0" marL="457200" algn="ctr">
              <a:spcBef>
                <a:spcPts val="0"/>
              </a:spcBef>
              <a:spcAft>
                <a:spcPts val="0"/>
              </a:spcAft>
              <a:buSzPts val="2400"/>
              <a:buChar char="●"/>
              <a:defRPr/>
            </a:lvl1pPr>
            <a:lvl2pPr indent="-381000" lvl="1" marL="914400" algn="ctr">
              <a:spcBef>
                <a:spcPts val="1600"/>
              </a:spcBef>
              <a:spcAft>
                <a:spcPts val="0"/>
              </a:spcAft>
              <a:buSzPts val="2400"/>
              <a:buChar char="○"/>
              <a:defRPr/>
            </a:lvl2pPr>
            <a:lvl3pPr indent="-381000" lvl="2" marL="1371600" algn="ctr">
              <a:spcBef>
                <a:spcPts val="1600"/>
              </a:spcBef>
              <a:spcAft>
                <a:spcPts val="0"/>
              </a:spcAft>
              <a:buSzPts val="2400"/>
              <a:buChar char="■"/>
              <a:defRPr/>
            </a:lvl3pPr>
            <a:lvl4pPr indent="-381000" lvl="3" marL="1828800" algn="ctr">
              <a:spcBef>
                <a:spcPts val="1600"/>
              </a:spcBef>
              <a:spcAft>
                <a:spcPts val="0"/>
              </a:spcAft>
              <a:buSzPts val="2400"/>
              <a:buChar char="●"/>
              <a:defRPr/>
            </a:lvl4pPr>
            <a:lvl5pPr indent="-381000" lvl="4" marL="2286000" algn="ctr">
              <a:spcBef>
                <a:spcPts val="1600"/>
              </a:spcBef>
              <a:spcAft>
                <a:spcPts val="0"/>
              </a:spcAft>
              <a:buSzPts val="2400"/>
              <a:buChar char="○"/>
              <a:defRPr/>
            </a:lvl5pPr>
            <a:lvl6pPr indent="-381000" lvl="5" marL="2743200" algn="ctr">
              <a:spcBef>
                <a:spcPts val="1600"/>
              </a:spcBef>
              <a:spcAft>
                <a:spcPts val="0"/>
              </a:spcAft>
              <a:buSzPts val="2400"/>
              <a:buChar char="■"/>
              <a:defRPr/>
            </a:lvl6pPr>
            <a:lvl7pPr indent="-381000" lvl="6" marL="3200400" algn="ctr">
              <a:spcBef>
                <a:spcPts val="1600"/>
              </a:spcBef>
              <a:spcAft>
                <a:spcPts val="0"/>
              </a:spcAft>
              <a:buSzPts val="2400"/>
              <a:buChar char="●"/>
              <a:defRPr/>
            </a:lvl7pPr>
            <a:lvl8pPr indent="-381000" lvl="7" marL="3657600" algn="ctr">
              <a:spcBef>
                <a:spcPts val="1600"/>
              </a:spcBef>
              <a:spcAft>
                <a:spcPts val="0"/>
              </a:spcAft>
              <a:buSzPts val="2400"/>
              <a:buChar char="○"/>
              <a:defRPr/>
            </a:lvl8pPr>
            <a:lvl9pPr indent="-381000" lvl="8" marL="4114800" algn="ctr">
              <a:spcBef>
                <a:spcPts val="1600"/>
              </a:spcBef>
              <a:spcAft>
                <a:spcPts val="1600"/>
              </a:spcAft>
              <a:buSzPts val="2400"/>
              <a:buChar char="■"/>
              <a:defRPr/>
            </a:lvl9pPr>
          </a:lstStyle>
          <a:p/>
        </p:txBody>
      </p:sp>
      <p:sp>
        <p:nvSpPr>
          <p:cNvPr id="103" name="Google Shape;103;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4" name="Shape 104"/>
        <p:cNvGrpSpPr/>
        <p:nvPr/>
      </p:nvGrpSpPr>
      <p:grpSpPr>
        <a:xfrm>
          <a:off x="0" y="0"/>
          <a:ext cx="0" cy="0"/>
          <a:chOff x="0" y="0"/>
          <a:chExt cx="0" cy="0"/>
        </a:xfrm>
      </p:grpSpPr>
      <p:sp>
        <p:nvSpPr>
          <p:cNvPr id="105" name="Google Shape;105;p2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bg>
      <p:bgPr>
        <a:solidFill>
          <a:schemeClr val="lt2"/>
        </a:solidFill>
      </p:bgPr>
    </p:bg>
    <p:spTree>
      <p:nvGrpSpPr>
        <p:cNvPr id="106" name="Shape 106"/>
        <p:cNvGrpSpPr/>
        <p:nvPr/>
      </p:nvGrpSpPr>
      <p:grpSpPr>
        <a:xfrm>
          <a:off x="0" y="0"/>
          <a:ext cx="0" cy="0"/>
          <a:chOff x="0" y="0"/>
          <a:chExt cx="0" cy="0"/>
        </a:xfrm>
      </p:grpSpPr>
      <p:sp>
        <p:nvSpPr>
          <p:cNvPr id="107" name="Google Shape;107;p26"/>
          <p:cNvSpPr txBox="1"/>
          <p:nvPr>
            <p:ph type="title"/>
          </p:nvPr>
        </p:nvSpPr>
        <p:spPr>
          <a:xfrm>
            <a:off x="301752" y="171450"/>
            <a:ext cx="8534400" cy="569400"/>
          </a:xfrm>
          <a:prstGeom prst="rect">
            <a:avLst/>
          </a:prstGeom>
          <a:noFill/>
          <a:ln>
            <a:noFill/>
          </a:ln>
        </p:spPr>
        <p:txBody>
          <a:bodyPr anchorCtr="0" anchor="b" bIns="45700" lIns="91425" spcFirstLastPara="1" rIns="91425" wrap="square" tIns="45700">
            <a:noAutofit/>
          </a:bodyPr>
          <a:lstStyle>
            <a:lvl1pPr lvl="0" marR="0" algn="ctr">
              <a:spcBef>
                <a:spcPts val="0"/>
              </a:spcBef>
              <a:spcAft>
                <a:spcPts val="0"/>
              </a:spcAft>
              <a:buClr>
                <a:srgbClr val="6F7D94"/>
              </a:buClr>
              <a:buSzPts val="3300"/>
              <a:buFont typeface="Georgia"/>
              <a:buNone/>
              <a:defRPr b="0" i="0" sz="3300" u="none" cap="none" strike="noStrike">
                <a:solidFill>
                  <a:srgbClr val="6F7D94"/>
                </a:solidFill>
                <a:latin typeface="Georgia"/>
                <a:ea typeface="Georgia"/>
                <a:cs typeface="Georgia"/>
                <a:sym typeface="Georgia"/>
              </a:defRPr>
            </a:lvl1pPr>
            <a:lvl2pPr lvl="1">
              <a:spcBef>
                <a:spcPts val="0"/>
              </a:spcBef>
              <a:spcAft>
                <a:spcPts val="0"/>
              </a:spcAft>
              <a:buSzPts val="2800"/>
              <a:buNone/>
              <a:defRPr sz="1800"/>
            </a:lvl2pPr>
            <a:lvl3pPr lvl="2">
              <a:spcBef>
                <a:spcPts val="0"/>
              </a:spcBef>
              <a:spcAft>
                <a:spcPts val="0"/>
              </a:spcAft>
              <a:buSzPts val="2800"/>
              <a:buNone/>
              <a:defRPr sz="1800"/>
            </a:lvl3pPr>
            <a:lvl4pPr lvl="3">
              <a:spcBef>
                <a:spcPts val="0"/>
              </a:spcBef>
              <a:spcAft>
                <a:spcPts val="0"/>
              </a:spcAft>
              <a:buSzPts val="2800"/>
              <a:buNone/>
              <a:defRPr sz="1800"/>
            </a:lvl4pPr>
            <a:lvl5pPr lvl="4">
              <a:spcBef>
                <a:spcPts val="0"/>
              </a:spcBef>
              <a:spcAft>
                <a:spcPts val="0"/>
              </a:spcAft>
              <a:buSzPts val="2800"/>
              <a:buNone/>
              <a:defRPr sz="1800"/>
            </a:lvl5pPr>
            <a:lvl6pPr lvl="5">
              <a:spcBef>
                <a:spcPts val="0"/>
              </a:spcBef>
              <a:spcAft>
                <a:spcPts val="0"/>
              </a:spcAft>
              <a:buSzPts val="2800"/>
              <a:buNone/>
              <a:defRPr sz="1800"/>
            </a:lvl6pPr>
            <a:lvl7pPr lvl="6">
              <a:spcBef>
                <a:spcPts val="0"/>
              </a:spcBef>
              <a:spcAft>
                <a:spcPts val="0"/>
              </a:spcAft>
              <a:buSzPts val="2800"/>
              <a:buNone/>
              <a:defRPr sz="1800"/>
            </a:lvl7pPr>
            <a:lvl8pPr lvl="7">
              <a:spcBef>
                <a:spcPts val="0"/>
              </a:spcBef>
              <a:spcAft>
                <a:spcPts val="0"/>
              </a:spcAft>
              <a:buSzPts val="2800"/>
              <a:buNone/>
              <a:defRPr sz="1800"/>
            </a:lvl8pPr>
            <a:lvl9pPr lvl="8">
              <a:spcBef>
                <a:spcPts val="0"/>
              </a:spcBef>
              <a:spcAft>
                <a:spcPts val="0"/>
              </a:spcAft>
              <a:buSzPts val="2800"/>
              <a:buNone/>
              <a:defRPr sz="1800"/>
            </a:lvl9pPr>
          </a:lstStyle>
          <a:p/>
        </p:txBody>
      </p:sp>
      <p:sp>
        <p:nvSpPr>
          <p:cNvPr id="108" name="Google Shape;108;p26"/>
          <p:cNvSpPr txBox="1"/>
          <p:nvPr>
            <p:ph idx="10" type="dt"/>
          </p:nvPr>
        </p:nvSpPr>
        <p:spPr>
          <a:xfrm>
            <a:off x="5791200" y="4803738"/>
            <a:ext cx="3045000" cy="274200"/>
          </a:xfrm>
          <a:prstGeom prst="rect">
            <a:avLst/>
          </a:prstGeom>
          <a:noFill/>
          <a:ln>
            <a:noFill/>
          </a:ln>
        </p:spPr>
        <p:txBody>
          <a:bodyPr anchorCtr="0" anchor="t" bIns="45700" lIns="91425" spcFirstLastPara="1" rIns="91425" wrap="square" tIns="45700">
            <a:noAutofit/>
          </a:bodyPr>
          <a:lstStyle>
            <a:lvl1pPr lvl="0" marR="0" algn="r">
              <a:spcBef>
                <a:spcPts val="0"/>
              </a:spcBef>
              <a:spcAft>
                <a:spcPts val="0"/>
              </a:spcAft>
              <a:buSzPts val="1400"/>
              <a:buNone/>
              <a:defRPr sz="1400">
                <a:solidFill>
                  <a:srgbClr val="FFFFFF"/>
                </a:solidFill>
                <a:latin typeface="Georgia"/>
                <a:ea typeface="Georgia"/>
                <a:cs typeface="Georgia"/>
                <a:sym typeface="Georgia"/>
              </a:defRPr>
            </a:lvl1pPr>
            <a:lvl2pPr lvl="1" marR="0" algn="l">
              <a:spcBef>
                <a:spcPts val="0"/>
              </a:spcBef>
              <a:spcAft>
                <a:spcPts val="0"/>
              </a:spcAft>
              <a:buSzPts val="1400"/>
              <a:buNone/>
              <a:defRPr b="0" i="0" sz="1800" u="none" cap="none" strike="noStrike">
                <a:solidFill>
                  <a:schemeClr val="dk1"/>
                </a:solidFill>
                <a:latin typeface="Georgia"/>
                <a:ea typeface="Georgia"/>
                <a:cs typeface="Georgia"/>
                <a:sym typeface="Georgia"/>
              </a:defRPr>
            </a:lvl2pPr>
            <a:lvl3pPr lvl="2" marR="0" algn="l">
              <a:spcBef>
                <a:spcPts val="0"/>
              </a:spcBef>
              <a:spcAft>
                <a:spcPts val="0"/>
              </a:spcAft>
              <a:buSzPts val="1400"/>
              <a:buNone/>
              <a:defRPr b="0" i="0" sz="1800" u="none" cap="none" strike="noStrike">
                <a:solidFill>
                  <a:schemeClr val="dk1"/>
                </a:solidFill>
                <a:latin typeface="Georgia"/>
                <a:ea typeface="Georgia"/>
                <a:cs typeface="Georgia"/>
                <a:sym typeface="Georgia"/>
              </a:defRPr>
            </a:lvl3pPr>
            <a:lvl4pPr lvl="3" marR="0" algn="l">
              <a:spcBef>
                <a:spcPts val="0"/>
              </a:spcBef>
              <a:spcAft>
                <a:spcPts val="0"/>
              </a:spcAft>
              <a:buSzPts val="1400"/>
              <a:buNone/>
              <a:defRPr b="0" i="0" sz="1800" u="none" cap="none" strike="noStrike">
                <a:solidFill>
                  <a:schemeClr val="dk1"/>
                </a:solidFill>
                <a:latin typeface="Georgia"/>
                <a:ea typeface="Georgia"/>
                <a:cs typeface="Georgia"/>
                <a:sym typeface="Georgia"/>
              </a:defRPr>
            </a:lvl4pPr>
            <a:lvl5pPr lvl="4" marR="0" algn="l">
              <a:spcBef>
                <a:spcPts val="0"/>
              </a:spcBef>
              <a:spcAft>
                <a:spcPts val="0"/>
              </a:spcAft>
              <a:buSzPts val="1400"/>
              <a:buNone/>
              <a:defRPr b="0" i="0" sz="1800" u="none" cap="none" strike="noStrike">
                <a:solidFill>
                  <a:schemeClr val="dk1"/>
                </a:solidFill>
                <a:latin typeface="Georgia"/>
                <a:ea typeface="Georgia"/>
                <a:cs typeface="Georgia"/>
                <a:sym typeface="Georgia"/>
              </a:defRPr>
            </a:lvl5pPr>
            <a:lvl6pPr lvl="5" marR="0" algn="l">
              <a:spcBef>
                <a:spcPts val="0"/>
              </a:spcBef>
              <a:spcAft>
                <a:spcPts val="0"/>
              </a:spcAft>
              <a:buSzPts val="1400"/>
              <a:buNone/>
              <a:defRPr b="0" i="0" sz="1800" u="none" cap="none" strike="noStrike">
                <a:solidFill>
                  <a:schemeClr val="dk1"/>
                </a:solidFill>
                <a:latin typeface="Georgia"/>
                <a:ea typeface="Georgia"/>
                <a:cs typeface="Georgia"/>
                <a:sym typeface="Georgia"/>
              </a:defRPr>
            </a:lvl6pPr>
            <a:lvl7pPr lvl="6" marR="0" algn="l">
              <a:spcBef>
                <a:spcPts val="0"/>
              </a:spcBef>
              <a:spcAft>
                <a:spcPts val="0"/>
              </a:spcAft>
              <a:buSzPts val="1400"/>
              <a:buNone/>
              <a:defRPr b="0" i="0" sz="1800" u="none" cap="none" strike="noStrike">
                <a:solidFill>
                  <a:schemeClr val="dk1"/>
                </a:solidFill>
                <a:latin typeface="Georgia"/>
                <a:ea typeface="Georgia"/>
                <a:cs typeface="Georgia"/>
                <a:sym typeface="Georgia"/>
              </a:defRPr>
            </a:lvl7pPr>
            <a:lvl8pPr lvl="7" marR="0" algn="l">
              <a:spcBef>
                <a:spcPts val="0"/>
              </a:spcBef>
              <a:spcAft>
                <a:spcPts val="0"/>
              </a:spcAft>
              <a:buSzPts val="1400"/>
              <a:buNone/>
              <a:defRPr b="0" i="0" sz="1800" u="none" cap="none" strike="noStrike">
                <a:solidFill>
                  <a:schemeClr val="dk1"/>
                </a:solidFill>
                <a:latin typeface="Georgia"/>
                <a:ea typeface="Georgia"/>
                <a:cs typeface="Georgia"/>
                <a:sym typeface="Georgia"/>
              </a:defRPr>
            </a:lvl8pPr>
            <a:lvl9pPr lvl="8" marR="0" algn="l">
              <a:spcBef>
                <a:spcPts val="0"/>
              </a:spcBef>
              <a:spcAft>
                <a:spcPts val="0"/>
              </a:spcAft>
              <a:buSzPts val="1400"/>
              <a:buNone/>
              <a:defRPr b="0" i="0" sz="1800" u="none" cap="none" strike="noStrike">
                <a:solidFill>
                  <a:schemeClr val="dk1"/>
                </a:solidFill>
                <a:latin typeface="Georgia"/>
                <a:ea typeface="Georgia"/>
                <a:cs typeface="Georgia"/>
                <a:sym typeface="Georgia"/>
              </a:defRPr>
            </a:lvl9pPr>
          </a:lstStyle>
          <a:p/>
        </p:txBody>
      </p:sp>
      <p:sp>
        <p:nvSpPr>
          <p:cNvPr id="109" name="Google Shape;109;p26"/>
          <p:cNvSpPr txBox="1"/>
          <p:nvPr>
            <p:ph idx="11" type="ftr"/>
          </p:nvPr>
        </p:nvSpPr>
        <p:spPr>
          <a:xfrm>
            <a:off x="304800" y="4808136"/>
            <a:ext cx="3581400" cy="274200"/>
          </a:xfrm>
          <a:prstGeom prst="rect">
            <a:avLst/>
          </a:prstGeom>
          <a:noFill/>
          <a:ln>
            <a:noFill/>
          </a:ln>
        </p:spPr>
        <p:txBody>
          <a:bodyPr anchorCtr="0" anchor="t" bIns="45700" lIns="91425" spcFirstLastPara="1" rIns="91425" wrap="square" tIns="45700">
            <a:noAutofit/>
          </a:bodyPr>
          <a:lstStyle>
            <a:lvl1pPr lvl="0" marR="0" algn="l">
              <a:spcBef>
                <a:spcPts val="0"/>
              </a:spcBef>
              <a:spcAft>
                <a:spcPts val="0"/>
              </a:spcAft>
              <a:buSzPts val="1400"/>
              <a:buNone/>
              <a:defRPr sz="1200">
                <a:solidFill>
                  <a:srgbClr val="FFFFFF"/>
                </a:solidFill>
                <a:latin typeface="Georgia"/>
                <a:ea typeface="Georgia"/>
                <a:cs typeface="Georgia"/>
                <a:sym typeface="Georgia"/>
              </a:defRPr>
            </a:lvl1pPr>
            <a:lvl2pPr lvl="1" marR="0" algn="l">
              <a:spcBef>
                <a:spcPts val="0"/>
              </a:spcBef>
              <a:spcAft>
                <a:spcPts val="0"/>
              </a:spcAft>
              <a:buSzPts val="1400"/>
              <a:buNone/>
              <a:defRPr b="0" i="0" sz="1800" u="none" cap="none" strike="noStrike">
                <a:solidFill>
                  <a:schemeClr val="dk1"/>
                </a:solidFill>
                <a:latin typeface="Georgia"/>
                <a:ea typeface="Georgia"/>
                <a:cs typeface="Georgia"/>
                <a:sym typeface="Georgia"/>
              </a:defRPr>
            </a:lvl2pPr>
            <a:lvl3pPr lvl="2" marR="0" algn="l">
              <a:spcBef>
                <a:spcPts val="0"/>
              </a:spcBef>
              <a:spcAft>
                <a:spcPts val="0"/>
              </a:spcAft>
              <a:buSzPts val="1400"/>
              <a:buNone/>
              <a:defRPr b="0" i="0" sz="1800" u="none" cap="none" strike="noStrike">
                <a:solidFill>
                  <a:schemeClr val="dk1"/>
                </a:solidFill>
                <a:latin typeface="Georgia"/>
                <a:ea typeface="Georgia"/>
                <a:cs typeface="Georgia"/>
                <a:sym typeface="Georgia"/>
              </a:defRPr>
            </a:lvl3pPr>
            <a:lvl4pPr lvl="3" marR="0" algn="l">
              <a:spcBef>
                <a:spcPts val="0"/>
              </a:spcBef>
              <a:spcAft>
                <a:spcPts val="0"/>
              </a:spcAft>
              <a:buSzPts val="1400"/>
              <a:buNone/>
              <a:defRPr b="0" i="0" sz="1800" u="none" cap="none" strike="noStrike">
                <a:solidFill>
                  <a:schemeClr val="dk1"/>
                </a:solidFill>
                <a:latin typeface="Georgia"/>
                <a:ea typeface="Georgia"/>
                <a:cs typeface="Georgia"/>
                <a:sym typeface="Georgia"/>
              </a:defRPr>
            </a:lvl4pPr>
            <a:lvl5pPr lvl="4" marR="0" algn="l">
              <a:spcBef>
                <a:spcPts val="0"/>
              </a:spcBef>
              <a:spcAft>
                <a:spcPts val="0"/>
              </a:spcAft>
              <a:buSzPts val="1400"/>
              <a:buNone/>
              <a:defRPr b="0" i="0" sz="1800" u="none" cap="none" strike="noStrike">
                <a:solidFill>
                  <a:schemeClr val="dk1"/>
                </a:solidFill>
                <a:latin typeface="Georgia"/>
                <a:ea typeface="Georgia"/>
                <a:cs typeface="Georgia"/>
                <a:sym typeface="Georgia"/>
              </a:defRPr>
            </a:lvl5pPr>
            <a:lvl6pPr lvl="5" marR="0" algn="l">
              <a:spcBef>
                <a:spcPts val="0"/>
              </a:spcBef>
              <a:spcAft>
                <a:spcPts val="0"/>
              </a:spcAft>
              <a:buSzPts val="1400"/>
              <a:buNone/>
              <a:defRPr b="0" i="0" sz="1800" u="none" cap="none" strike="noStrike">
                <a:solidFill>
                  <a:schemeClr val="dk1"/>
                </a:solidFill>
                <a:latin typeface="Georgia"/>
                <a:ea typeface="Georgia"/>
                <a:cs typeface="Georgia"/>
                <a:sym typeface="Georgia"/>
              </a:defRPr>
            </a:lvl6pPr>
            <a:lvl7pPr lvl="6" marR="0" algn="l">
              <a:spcBef>
                <a:spcPts val="0"/>
              </a:spcBef>
              <a:spcAft>
                <a:spcPts val="0"/>
              </a:spcAft>
              <a:buSzPts val="1400"/>
              <a:buNone/>
              <a:defRPr b="0" i="0" sz="1800" u="none" cap="none" strike="noStrike">
                <a:solidFill>
                  <a:schemeClr val="dk1"/>
                </a:solidFill>
                <a:latin typeface="Georgia"/>
                <a:ea typeface="Georgia"/>
                <a:cs typeface="Georgia"/>
                <a:sym typeface="Georgia"/>
              </a:defRPr>
            </a:lvl7pPr>
            <a:lvl8pPr lvl="7" marR="0" algn="l">
              <a:spcBef>
                <a:spcPts val="0"/>
              </a:spcBef>
              <a:spcAft>
                <a:spcPts val="0"/>
              </a:spcAft>
              <a:buSzPts val="1400"/>
              <a:buNone/>
              <a:defRPr b="0" i="0" sz="1800" u="none" cap="none" strike="noStrike">
                <a:solidFill>
                  <a:schemeClr val="dk1"/>
                </a:solidFill>
                <a:latin typeface="Georgia"/>
                <a:ea typeface="Georgia"/>
                <a:cs typeface="Georgia"/>
                <a:sym typeface="Georgia"/>
              </a:defRPr>
            </a:lvl8pPr>
            <a:lvl9pPr lvl="8" marR="0" algn="l">
              <a:spcBef>
                <a:spcPts val="0"/>
              </a:spcBef>
              <a:spcAft>
                <a:spcPts val="0"/>
              </a:spcAft>
              <a:buSzPts val="1400"/>
              <a:buNone/>
              <a:defRPr b="0" i="0" sz="1800" u="none" cap="none" strike="noStrike">
                <a:solidFill>
                  <a:schemeClr val="dk1"/>
                </a:solidFill>
                <a:latin typeface="Georgia"/>
                <a:ea typeface="Georgia"/>
                <a:cs typeface="Georgia"/>
                <a:sym typeface="Georgia"/>
              </a:defRPr>
            </a:lvl9pPr>
          </a:lstStyle>
          <a:p/>
        </p:txBody>
      </p:sp>
      <p:sp>
        <p:nvSpPr>
          <p:cNvPr id="110" name="Google Shape;110;p26"/>
          <p:cNvSpPr txBox="1"/>
          <p:nvPr>
            <p:ph idx="12" type="sldNum"/>
          </p:nvPr>
        </p:nvSpPr>
        <p:spPr>
          <a:xfrm>
            <a:off x="4361688" y="769779"/>
            <a:ext cx="457200" cy="330900"/>
          </a:xfrm>
          <a:prstGeom prst="rect">
            <a:avLst/>
          </a:prstGeom>
          <a:noFill/>
          <a:ln>
            <a:noFill/>
          </a:ln>
        </p:spPr>
        <p:txBody>
          <a:bodyPr anchorCtr="0" anchor="ctr" bIns="45700" lIns="45700" spcFirstLastPara="1" rIns="45700" wrap="square" tIns="45700">
            <a:noAutofit/>
          </a:bodyPr>
          <a:lstStyle>
            <a:lvl1pPr indent="0" lvl="0" marL="0" marR="0" algn="ctr">
              <a:spcBef>
                <a:spcPts val="0"/>
              </a:spcBef>
              <a:buNone/>
              <a:defRPr sz="1600">
                <a:solidFill>
                  <a:srgbClr val="6F7D94"/>
                </a:solidFill>
                <a:latin typeface="Georgia"/>
                <a:ea typeface="Georgia"/>
                <a:cs typeface="Georgia"/>
                <a:sym typeface="Georgia"/>
              </a:defRPr>
            </a:lvl1pPr>
            <a:lvl2pPr indent="0" lvl="1" marL="0" marR="0" algn="ctr">
              <a:spcBef>
                <a:spcPts val="0"/>
              </a:spcBef>
              <a:buNone/>
              <a:defRPr sz="1600">
                <a:solidFill>
                  <a:srgbClr val="6F7D94"/>
                </a:solidFill>
                <a:latin typeface="Georgia"/>
                <a:ea typeface="Georgia"/>
                <a:cs typeface="Georgia"/>
                <a:sym typeface="Georgia"/>
              </a:defRPr>
            </a:lvl2pPr>
            <a:lvl3pPr indent="0" lvl="2" marL="0" marR="0" algn="ctr">
              <a:spcBef>
                <a:spcPts val="0"/>
              </a:spcBef>
              <a:buNone/>
              <a:defRPr sz="1600">
                <a:solidFill>
                  <a:srgbClr val="6F7D94"/>
                </a:solidFill>
                <a:latin typeface="Georgia"/>
                <a:ea typeface="Georgia"/>
                <a:cs typeface="Georgia"/>
                <a:sym typeface="Georgia"/>
              </a:defRPr>
            </a:lvl3pPr>
            <a:lvl4pPr indent="0" lvl="3" marL="0" marR="0" algn="ctr">
              <a:spcBef>
                <a:spcPts val="0"/>
              </a:spcBef>
              <a:buNone/>
              <a:defRPr sz="1600">
                <a:solidFill>
                  <a:srgbClr val="6F7D94"/>
                </a:solidFill>
                <a:latin typeface="Georgia"/>
                <a:ea typeface="Georgia"/>
                <a:cs typeface="Georgia"/>
                <a:sym typeface="Georgia"/>
              </a:defRPr>
            </a:lvl4pPr>
            <a:lvl5pPr indent="0" lvl="4" marL="0" marR="0" algn="ctr">
              <a:spcBef>
                <a:spcPts val="0"/>
              </a:spcBef>
              <a:buNone/>
              <a:defRPr sz="1600">
                <a:solidFill>
                  <a:srgbClr val="6F7D94"/>
                </a:solidFill>
                <a:latin typeface="Georgia"/>
                <a:ea typeface="Georgia"/>
                <a:cs typeface="Georgia"/>
                <a:sym typeface="Georgia"/>
              </a:defRPr>
            </a:lvl5pPr>
            <a:lvl6pPr indent="0" lvl="5" marL="0" marR="0" algn="ctr">
              <a:spcBef>
                <a:spcPts val="0"/>
              </a:spcBef>
              <a:buNone/>
              <a:defRPr sz="1600">
                <a:solidFill>
                  <a:srgbClr val="6F7D94"/>
                </a:solidFill>
                <a:latin typeface="Georgia"/>
                <a:ea typeface="Georgia"/>
                <a:cs typeface="Georgia"/>
                <a:sym typeface="Georgia"/>
              </a:defRPr>
            </a:lvl6pPr>
            <a:lvl7pPr indent="0" lvl="6" marL="0" marR="0" algn="ctr">
              <a:spcBef>
                <a:spcPts val="0"/>
              </a:spcBef>
              <a:buNone/>
              <a:defRPr sz="1600">
                <a:solidFill>
                  <a:srgbClr val="6F7D94"/>
                </a:solidFill>
                <a:latin typeface="Georgia"/>
                <a:ea typeface="Georgia"/>
                <a:cs typeface="Georgia"/>
                <a:sym typeface="Georgia"/>
              </a:defRPr>
            </a:lvl7pPr>
            <a:lvl8pPr indent="0" lvl="7" marL="0" marR="0" algn="ctr">
              <a:spcBef>
                <a:spcPts val="0"/>
              </a:spcBef>
              <a:buNone/>
              <a:defRPr sz="1600">
                <a:solidFill>
                  <a:srgbClr val="6F7D94"/>
                </a:solidFill>
                <a:latin typeface="Georgia"/>
                <a:ea typeface="Georgia"/>
                <a:cs typeface="Georgia"/>
                <a:sym typeface="Georgia"/>
              </a:defRPr>
            </a:lvl8pPr>
            <a:lvl9pPr indent="0" lvl="8" marL="0" marR="0" algn="ctr">
              <a:spcBef>
                <a:spcPts val="0"/>
              </a:spcBef>
              <a:buNone/>
              <a:defRPr sz="1600">
                <a:solidFill>
                  <a:srgbClr val="6F7D94"/>
                </a:solidFill>
                <a:latin typeface="Georgia"/>
                <a:ea typeface="Georgia"/>
                <a:cs typeface="Georgia"/>
                <a:sym typeface="Georgia"/>
              </a:defRPr>
            </a:lvl9pPr>
          </a:lstStyle>
          <a:p>
            <a:pPr indent="0" lvl="0" marL="0" rtl="0" algn="ctr">
              <a:spcBef>
                <a:spcPts val="0"/>
              </a:spcBef>
              <a:spcAft>
                <a:spcPts val="0"/>
              </a:spcAft>
              <a:buNone/>
            </a:pPr>
            <a:fld id="{00000000-1234-1234-1234-123412341234}" type="slidenum">
              <a:rPr lang="en"/>
              <a:t>‹#›</a:t>
            </a:fld>
            <a:endParaRPr/>
          </a:p>
        </p:txBody>
      </p:sp>
      <p:sp>
        <p:nvSpPr>
          <p:cNvPr id="111" name="Google Shape;111;p26"/>
          <p:cNvSpPr txBox="1"/>
          <p:nvPr>
            <p:ph idx="1" type="body"/>
          </p:nvPr>
        </p:nvSpPr>
        <p:spPr>
          <a:xfrm>
            <a:off x="301752" y="1145286"/>
            <a:ext cx="8503800" cy="3429000"/>
          </a:xfrm>
          <a:prstGeom prst="rect">
            <a:avLst/>
          </a:prstGeom>
          <a:noFill/>
          <a:ln>
            <a:noFill/>
          </a:ln>
        </p:spPr>
        <p:txBody>
          <a:bodyPr anchorCtr="0" anchor="t" bIns="45700" lIns="91425" spcFirstLastPara="1" rIns="91425" wrap="square" tIns="45700">
            <a:noAutofit/>
          </a:bodyPr>
          <a:lstStyle>
            <a:lvl1pPr indent="-374333" lvl="0" marL="457200" marR="0" algn="l">
              <a:spcBef>
                <a:spcPts val="540"/>
              </a:spcBef>
              <a:spcAft>
                <a:spcPts val="0"/>
              </a:spcAft>
              <a:buClr>
                <a:schemeClr val="accent1"/>
              </a:buClr>
              <a:buSzPts val="2295"/>
              <a:buFont typeface="Noto Sans Symbols"/>
              <a:buChar char="●"/>
              <a:defRPr b="0" i="0" sz="2700" u="none" cap="none" strike="noStrike">
                <a:solidFill>
                  <a:schemeClr val="dk1"/>
                </a:solidFill>
                <a:latin typeface="Georgia"/>
                <a:ea typeface="Georgia"/>
                <a:cs typeface="Georgia"/>
                <a:sym typeface="Georgia"/>
              </a:defRPr>
            </a:lvl1pPr>
            <a:lvl2pPr indent="-326390" lvl="1" marL="914400" marR="0" algn="l">
              <a:spcBef>
                <a:spcPts val="1600"/>
              </a:spcBef>
              <a:spcAft>
                <a:spcPts val="0"/>
              </a:spcAft>
              <a:buClr>
                <a:schemeClr val="accent2"/>
              </a:buClr>
              <a:buSzPts val="1540"/>
              <a:buFont typeface="Noto Sans Symbols"/>
              <a:buChar char="○"/>
              <a:defRPr b="0" i="0" sz="2200" u="none" cap="none" strike="noStrike">
                <a:solidFill>
                  <a:schemeClr val="dk2"/>
                </a:solidFill>
                <a:latin typeface="Georgia"/>
                <a:ea typeface="Georgia"/>
                <a:cs typeface="Georgia"/>
                <a:sym typeface="Georgia"/>
              </a:defRPr>
            </a:lvl2pPr>
            <a:lvl3pPr indent="-323850" lvl="2" marL="1371600" marR="0" algn="l">
              <a:spcBef>
                <a:spcPts val="1600"/>
              </a:spcBef>
              <a:spcAft>
                <a:spcPts val="0"/>
              </a:spcAft>
              <a:buClr>
                <a:schemeClr val="accent3"/>
              </a:buClr>
              <a:buSzPts val="1500"/>
              <a:buFont typeface="Noto Sans Symbols"/>
              <a:buChar char="•"/>
              <a:defRPr b="0" i="0" sz="2000" u="none" cap="none" strike="noStrike">
                <a:solidFill>
                  <a:schemeClr val="dk1"/>
                </a:solidFill>
                <a:latin typeface="Georgia"/>
                <a:ea typeface="Georgia"/>
                <a:cs typeface="Georgia"/>
                <a:sym typeface="Georgia"/>
              </a:defRPr>
            </a:lvl3pPr>
            <a:lvl4pPr indent="-317500" lvl="3" marL="1828800" marR="0" algn="l">
              <a:spcBef>
                <a:spcPts val="1600"/>
              </a:spcBef>
              <a:spcAft>
                <a:spcPts val="0"/>
              </a:spcAft>
              <a:buClr>
                <a:schemeClr val="accent4"/>
              </a:buClr>
              <a:buSzPts val="1400"/>
              <a:buFont typeface="Noto Sans Symbols"/>
              <a:buChar char="•"/>
              <a:defRPr b="0" i="0" sz="2000" u="none" cap="none" strike="noStrike">
                <a:solidFill>
                  <a:schemeClr val="dk2"/>
                </a:solidFill>
                <a:latin typeface="Georgia"/>
                <a:ea typeface="Georgia"/>
                <a:cs typeface="Georgia"/>
                <a:sym typeface="Georgia"/>
              </a:defRPr>
            </a:lvl4pPr>
            <a:lvl5pPr indent="-342900" lvl="4" marL="2286000" marR="0" algn="l">
              <a:spcBef>
                <a:spcPts val="1600"/>
              </a:spcBef>
              <a:spcAft>
                <a:spcPts val="0"/>
              </a:spcAft>
              <a:buClr>
                <a:schemeClr val="accent5"/>
              </a:buClr>
              <a:buSzPts val="1800"/>
              <a:buFont typeface="Georgia"/>
              <a:buChar char="•"/>
              <a:defRPr b="0" i="0" sz="1800" u="none" cap="none" strike="noStrike">
                <a:solidFill>
                  <a:schemeClr val="dk1"/>
                </a:solidFill>
                <a:latin typeface="Georgia"/>
                <a:ea typeface="Georgia"/>
                <a:cs typeface="Georgia"/>
                <a:sym typeface="Georgia"/>
              </a:defRPr>
            </a:lvl5pPr>
            <a:lvl6pPr indent="-320040" lvl="5" marL="2743200" marR="0" algn="l">
              <a:spcBef>
                <a:spcPts val="1600"/>
              </a:spcBef>
              <a:spcAft>
                <a:spcPts val="0"/>
              </a:spcAft>
              <a:buClr>
                <a:schemeClr val="accent6"/>
              </a:buClr>
              <a:buSzPts val="1440"/>
              <a:buFont typeface="Noto Sans Symbols"/>
              <a:buChar char="●"/>
              <a:defRPr b="0" i="0" sz="1800" u="none" cap="none" strike="noStrike">
                <a:solidFill>
                  <a:schemeClr val="dk1"/>
                </a:solidFill>
                <a:latin typeface="Georgia"/>
                <a:ea typeface="Georgia"/>
                <a:cs typeface="Georgia"/>
                <a:sym typeface="Georgia"/>
              </a:defRPr>
            </a:lvl6pPr>
            <a:lvl7pPr indent="-320040" lvl="6" marL="3200400" marR="0" algn="l">
              <a:spcBef>
                <a:spcPts val="1600"/>
              </a:spcBef>
              <a:spcAft>
                <a:spcPts val="0"/>
              </a:spcAft>
              <a:buClr>
                <a:srgbClr val="5589B7"/>
              </a:buClr>
              <a:buSzPts val="1440"/>
              <a:buFont typeface="Georgia"/>
              <a:buChar char="•"/>
              <a:defRPr b="0" i="0" sz="1600" u="none" cap="none" strike="noStrike">
                <a:solidFill>
                  <a:schemeClr val="dk1"/>
                </a:solidFill>
                <a:latin typeface="Georgia"/>
                <a:ea typeface="Georgia"/>
                <a:cs typeface="Georgia"/>
                <a:sym typeface="Georgia"/>
              </a:defRPr>
            </a:lvl7pPr>
            <a:lvl8pPr indent="-330200" lvl="7" marL="3657600" marR="0" algn="l">
              <a:spcBef>
                <a:spcPts val="1600"/>
              </a:spcBef>
              <a:spcAft>
                <a:spcPts val="0"/>
              </a:spcAft>
              <a:buClr>
                <a:srgbClr val="405996"/>
              </a:buClr>
              <a:buSzPts val="1600"/>
              <a:buFont typeface="Georgia"/>
              <a:buChar char="•"/>
              <a:defRPr b="0" i="0" sz="1600" u="none" cap="none" strike="noStrike">
                <a:solidFill>
                  <a:schemeClr val="dk1"/>
                </a:solidFill>
                <a:latin typeface="Georgia"/>
                <a:ea typeface="Georgia"/>
                <a:cs typeface="Georgia"/>
                <a:sym typeface="Georgia"/>
              </a:defRPr>
            </a:lvl8pPr>
            <a:lvl9pPr indent="-308610" lvl="8" marL="4114800" marR="0" algn="l">
              <a:spcBef>
                <a:spcPts val="1600"/>
              </a:spcBef>
              <a:spcAft>
                <a:spcPts val="1600"/>
              </a:spcAft>
              <a:buClr>
                <a:srgbClr val="236FBA"/>
              </a:buClr>
              <a:buSzPts val="1260"/>
              <a:buFont typeface="Georgia"/>
              <a:buChar char="•"/>
              <a:defRPr b="0" i="0" sz="1400" u="none" cap="none" strike="noStrike">
                <a:solidFill>
                  <a:schemeClr val="dk1"/>
                </a:solidFill>
                <a:latin typeface="Georgia"/>
                <a:ea typeface="Georgia"/>
                <a:cs typeface="Georgia"/>
                <a:sym typeface="Georgia"/>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title">
  <p:cSld name="BLANK_1_1_1_2">
    <p:spTree>
      <p:nvGrpSpPr>
        <p:cNvPr id="112" name="Shape 112"/>
        <p:cNvGrpSpPr/>
        <p:nvPr/>
      </p:nvGrpSpPr>
      <p:grpSpPr>
        <a:xfrm>
          <a:off x="0" y="0"/>
          <a:ext cx="0" cy="0"/>
          <a:chOff x="0" y="0"/>
          <a:chExt cx="0" cy="0"/>
        </a:xfrm>
      </p:grpSpPr>
      <p:sp>
        <p:nvSpPr>
          <p:cNvPr id="113" name="Google Shape;113;p27"/>
          <p:cNvSpPr txBox="1"/>
          <p:nvPr>
            <p:ph type="title"/>
          </p:nvPr>
        </p:nvSpPr>
        <p:spPr>
          <a:xfrm>
            <a:off x="719750" y="1471650"/>
            <a:ext cx="5704200" cy="2200200"/>
          </a:xfrm>
          <a:prstGeom prst="rect">
            <a:avLst/>
          </a:prstGeom>
        </p:spPr>
        <p:txBody>
          <a:bodyPr anchorCtr="0" anchor="ctr" bIns="91425" lIns="91425" spcFirstLastPara="1" rIns="91425" wrap="square" tIns="91425">
            <a:noAutofit/>
          </a:bodyPr>
          <a:lstStyle>
            <a:lvl1pPr lvl="0">
              <a:spcBef>
                <a:spcPts val="0"/>
              </a:spcBef>
              <a:spcAft>
                <a:spcPts val="0"/>
              </a:spcAft>
              <a:buSzPts val="3600"/>
              <a:buNone/>
              <a:defRPr sz="7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8" name="Shape 118"/>
        <p:cNvGrpSpPr/>
        <p:nvPr/>
      </p:nvGrpSpPr>
      <p:grpSpPr>
        <a:xfrm>
          <a:off x="0" y="0"/>
          <a:ext cx="0" cy="0"/>
          <a:chOff x="0" y="0"/>
          <a:chExt cx="0" cy="0"/>
        </a:xfrm>
      </p:grpSpPr>
      <p:sp>
        <p:nvSpPr>
          <p:cNvPr id="119" name="Google Shape;119;p29"/>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20" name="Google Shape;120;p29"/>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1" name="Google Shape;121;p2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22" name="Shape 122"/>
        <p:cNvGrpSpPr/>
        <p:nvPr/>
      </p:nvGrpSpPr>
      <p:grpSpPr>
        <a:xfrm>
          <a:off x="0" y="0"/>
          <a:ext cx="0" cy="0"/>
          <a:chOff x="0" y="0"/>
          <a:chExt cx="0" cy="0"/>
        </a:xfrm>
      </p:grpSpPr>
      <p:sp>
        <p:nvSpPr>
          <p:cNvPr id="123" name="Google Shape;123;p30"/>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24" name="Google Shape;124;p3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25" name="Shape 125"/>
        <p:cNvGrpSpPr/>
        <p:nvPr/>
      </p:nvGrpSpPr>
      <p:grpSpPr>
        <a:xfrm>
          <a:off x="0" y="0"/>
          <a:ext cx="0" cy="0"/>
          <a:chOff x="0" y="0"/>
          <a:chExt cx="0" cy="0"/>
        </a:xfrm>
      </p:grpSpPr>
      <p:sp>
        <p:nvSpPr>
          <p:cNvPr id="126" name="Google Shape;126;p31"/>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27" name="Google Shape;127;p3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28" name="Google Shape;128;p3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29" name="Shape 129"/>
        <p:cNvGrpSpPr/>
        <p:nvPr/>
      </p:nvGrpSpPr>
      <p:grpSpPr>
        <a:xfrm>
          <a:off x="0" y="0"/>
          <a:ext cx="0" cy="0"/>
          <a:chOff x="0" y="0"/>
          <a:chExt cx="0" cy="0"/>
        </a:xfrm>
      </p:grpSpPr>
      <p:sp>
        <p:nvSpPr>
          <p:cNvPr id="130" name="Google Shape;130;p32"/>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31" name="Google Shape;131;p32"/>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32" name="Google Shape;132;p32"/>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33" name="Google Shape;133;p3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34" name="Shape 134"/>
        <p:cNvGrpSpPr/>
        <p:nvPr/>
      </p:nvGrpSpPr>
      <p:grpSpPr>
        <a:xfrm>
          <a:off x="0" y="0"/>
          <a:ext cx="0" cy="0"/>
          <a:chOff x="0" y="0"/>
          <a:chExt cx="0" cy="0"/>
        </a:xfrm>
      </p:grpSpPr>
      <p:sp>
        <p:nvSpPr>
          <p:cNvPr id="135" name="Google Shape;135;p33"/>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36" name="Google Shape;136;p3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37" name="Shape 137"/>
        <p:cNvGrpSpPr/>
        <p:nvPr/>
      </p:nvGrpSpPr>
      <p:grpSpPr>
        <a:xfrm>
          <a:off x="0" y="0"/>
          <a:ext cx="0" cy="0"/>
          <a:chOff x="0" y="0"/>
          <a:chExt cx="0" cy="0"/>
        </a:xfrm>
      </p:grpSpPr>
      <p:sp>
        <p:nvSpPr>
          <p:cNvPr id="138" name="Google Shape;138;p34"/>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139" name="Google Shape;139;p34"/>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40" name="Google Shape;140;p3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41" name="Shape 141"/>
        <p:cNvGrpSpPr/>
        <p:nvPr/>
      </p:nvGrpSpPr>
      <p:grpSpPr>
        <a:xfrm>
          <a:off x="0" y="0"/>
          <a:ext cx="0" cy="0"/>
          <a:chOff x="0" y="0"/>
          <a:chExt cx="0" cy="0"/>
        </a:xfrm>
      </p:grpSpPr>
      <p:sp>
        <p:nvSpPr>
          <p:cNvPr id="142" name="Google Shape;142;p35"/>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143" name="Google Shape;143;p3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44" name="Shape 144"/>
        <p:cNvGrpSpPr/>
        <p:nvPr/>
      </p:nvGrpSpPr>
      <p:grpSpPr>
        <a:xfrm>
          <a:off x="0" y="0"/>
          <a:ext cx="0" cy="0"/>
          <a:chOff x="0" y="0"/>
          <a:chExt cx="0" cy="0"/>
        </a:xfrm>
      </p:grpSpPr>
      <p:sp>
        <p:nvSpPr>
          <p:cNvPr id="145" name="Google Shape;145;p36"/>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36"/>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147" name="Google Shape;147;p36"/>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48" name="Google Shape;148;p36"/>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49" name="Google Shape;149;p3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50" name="Shape 150"/>
        <p:cNvGrpSpPr/>
        <p:nvPr/>
      </p:nvGrpSpPr>
      <p:grpSpPr>
        <a:xfrm>
          <a:off x="0" y="0"/>
          <a:ext cx="0" cy="0"/>
          <a:chOff x="0" y="0"/>
          <a:chExt cx="0" cy="0"/>
        </a:xfrm>
      </p:grpSpPr>
      <p:sp>
        <p:nvSpPr>
          <p:cNvPr id="151" name="Google Shape;151;p37"/>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152" name="Google Shape;152;p3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53" name="Shape 153"/>
        <p:cNvGrpSpPr/>
        <p:nvPr/>
      </p:nvGrpSpPr>
      <p:grpSpPr>
        <a:xfrm>
          <a:off x="0" y="0"/>
          <a:ext cx="0" cy="0"/>
          <a:chOff x="0" y="0"/>
          <a:chExt cx="0" cy="0"/>
        </a:xfrm>
      </p:grpSpPr>
      <p:sp>
        <p:nvSpPr>
          <p:cNvPr id="154" name="Google Shape;154;p38"/>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55" name="Google Shape;155;p38"/>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156" name="Google Shape;156;p3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7" name="Shape 157"/>
        <p:cNvGrpSpPr/>
        <p:nvPr/>
      </p:nvGrpSpPr>
      <p:grpSpPr>
        <a:xfrm>
          <a:off x="0" y="0"/>
          <a:ext cx="0" cy="0"/>
          <a:chOff x="0" y="0"/>
          <a:chExt cx="0" cy="0"/>
        </a:xfrm>
      </p:grpSpPr>
      <p:sp>
        <p:nvSpPr>
          <p:cNvPr id="158" name="Google Shape;158;p3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9" name="Shape 159"/>
        <p:cNvGrpSpPr/>
        <p:nvPr/>
      </p:nvGrpSpPr>
      <p:grpSpPr>
        <a:xfrm>
          <a:off x="0" y="0"/>
          <a:ext cx="0" cy="0"/>
          <a:chOff x="0" y="0"/>
          <a:chExt cx="0" cy="0"/>
        </a:xfrm>
      </p:grpSpPr>
      <p:sp>
        <p:nvSpPr>
          <p:cNvPr id="160" name="Google Shape;160;p40"/>
          <p:cNvSpPr txBox="1"/>
          <p:nvPr>
            <p:ph type="title"/>
          </p:nvPr>
        </p:nvSpPr>
        <p:spPr>
          <a:xfrm>
            <a:off x="301752" y="171450"/>
            <a:ext cx="8534400" cy="569400"/>
          </a:xfrm>
          <a:prstGeom prst="rect">
            <a:avLst/>
          </a:prstGeom>
          <a:noFill/>
          <a:ln>
            <a:noFill/>
          </a:ln>
        </p:spPr>
        <p:txBody>
          <a:bodyPr anchorCtr="0" anchor="b" bIns="45700" lIns="91425" spcFirstLastPara="1" rIns="91425" wrap="square" tIns="45700">
            <a:normAutofit/>
          </a:bodyPr>
          <a:lstStyle>
            <a:lvl1pPr lvl="0" marR="0" algn="ctr">
              <a:spcBef>
                <a:spcPts val="0"/>
              </a:spcBef>
              <a:spcAft>
                <a:spcPts val="0"/>
              </a:spcAft>
              <a:buClr>
                <a:srgbClr val="6F7D94"/>
              </a:buClr>
              <a:buSzPts val="3300"/>
              <a:buFont typeface="Georgia"/>
              <a:buNone/>
              <a:defRPr b="0" i="0" sz="3300" u="none" cap="none" strike="noStrike">
                <a:solidFill>
                  <a:srgbClr val="6F7D94"/>
                </a:solidFill>
                <a:latin typeface="Georgia"/>
                <a:ea typeface="Georgia"/>
                <a:cs typeface="Georgia"/>
                <a:sym typeface="Georgia"/>
              </a:defRPr>
            </a:lvl1pPr>
            <a:lvl2pPr lvl="1">
              <a:spcBef>
                <a:spcPts val="0"/>
              </a:spcBef>
              <a:spcAft>
                <a:spcPts val="0"/>
              </a:spcAft>
              <a:buSzPts val="2800"/>
              <a:buNone/>
              <a:defRPr sz="1800"/>
            </a:lvl2pPr>
            <a:lvl3pPr lvl="2">
              <a:spcBef>
                <a:spcPts val="0"/>
              </a:spcBef>
              <a:spcAft>
                <a:spcPts val="0"/>
              </a:spcAft>
              <a:buSzPts val="2800"/>
              <a:buNone/>
              <a:defRPr sz="1800"/>
            </a:lvl3pPr>
            <a:lvl4pPr lvl="3">
              <a:spcBef>
                <a:spcPts val="0"/>
              </a:spcBef>
              <a:spcAft>
                <a:spcPts val="0"/>
              </a:spcAft>
              <a:buSzPts val="2800"/>
              <a:buNone/>
              <a:defRPr sz="1800"/>
            </a:lvl4pPr>
            <a:lvl5pPr lvl="4">
              <a:spcBef>
                <a:spcPts val="0"/>
              </a:spcBef>
              <a:spcAft>
                <a:spcPts val="0"/>
              </a:spcAft>
              <a:buSzPts val="2800"/>
              <a:buNone/>
              <a:defRPr sz="1800"/>
            </a:lvl5pPr>
            <a:lvl6pPr lvl="5">
              <a:spcBef>
                <a:spcPts val="0"/>
              </a:spcBef>
              <a:spcAft>
                <a:spcPts val="0"/>
              </a:spcAft>
              <a:buSzPts val="2800"/>
              <a:buNone/>
              <a:defRPr sz="1800"/>
            </a:lvl6pPr>
            <a:lvl7pPr lvl="6">
              <a:spcBef>
                <a:spcPts val="0"/>
              </a:spcBef>
              <a:spcAft>
                <a:spcPts val="0"/>
              </a:spcAft>
              <a:buSzPts val="2800"/>
              <a:buNone/>
              <a:defRPr sz="1800"/>
            </a:lvl7pPr>
            <a:lvl8pPr lvl="7">
              <a:spcBef>
                <a:spcPts val="0"/>
              </a:spcBef>
              <a:spcAft>
                <a:spcPts val="0"/>
              </a:spcAft>
              <a:buSzPts val="2800"/>
              <a:buNone/>
              <a:defRPr sz="1800"/>
            </a:lvl8pPr>
            <a:lvl9pPr lvl="8">
              <a:spcBef>
                <a:spcPts val="0"/>
              </a:spcBef>
              <a:spcAft>
                <a:spcPts val="0"/>
              </a:spcAft>
              <a:buSzPts val="2800"/>
              <a:buNone/>
              <a:defRPr sz="1800"/>
            </a:lvl9pPr>
          </a:lstStyle>
          <a:p/>
        </p:txBody>
      </p:sp>
      <p:sp>
        <p:nvSpPr>
          <p:cNvPr id="161" name="Google Shape;161;p40"/>
          <p:cNvSpPr txBox="1"/>
          <p:nvPr>
            <p:ph idx="10" type="dt"/>
          </p:nvPr>
        </p:nvSpPr>
        <p:spPr>
          <a:xfrm>
            <a:off x="5791200" y="4803738"/>
            <a:ext cx="3045000" cy="274200"/>
          </a:xfrm>
          <a:prstGeom prst="rect">
            <a:avLst/>
          </a:prstGeom>
          <a:noFill/>
          <a:ln>
            <a:noFill/>
          </a:ln>
        </p:spPr>
        <p:txBody>
          <a:bodyPr anchorCtr="0" anchor="t" bIns="45700" lIns="91425" spcFirstLastPara="1" rIns="91425" wrap="square" tIns="45700">
            <a:noAutofit/>
          </a:bodyPr>
          <a:lstStyle>
            <a:lvl1pPr lvl="0" marR="0" algn="r">
              <a:spcBef>
                <a:spcPts val="0"/>
              </a:spcBef>
              <a:spcAft>
                <a:spcPts val="0"/>
              </a:spcAft>
              <a:buSzPts val="1400"/>
              <a:buNone/>
              <a:defRPr sz="1400">
                <a:solidFill>
                  <a:srgbClr val="FFFFFF"/>
                </a:solidFill>
                <a:latin typeface="Georgia"/>
                <a:ea typeface="Georgia"/>
                <a:cs typeface="Georgia"/>
                <a:sym typeface="Georgia"/>
              </a:defRPr>
            </a:lvl1pPr>
            <a:lvl2pPr lvl="1" marR="0" algn="l">
              <a:spcBef>
                <a:spcPts val="0"/>
              </a:spcBef>
              <a:spcAft>
                <a:spcPts val="0"/>
              </a:spcAft>
              <a:buSzPts val="1400"/>
              <a:buNone/>
              <a:defRPr b="0" i="0" sz="1800" u="none" cap="none" strike="noStrike">
                <a:solidFill>
                  <a:schemeClr val="dk1"/>
                </a:solidFill>
                <a:latin typeface="Georgia"/>
                <a:ea typeface="Georgia"/>
                <a:cs typeface="Georgia"/>
                <a:sym typeface="Georgia"/>
              </a:defRPr>
            </a:lvl2pPr>
            <a:lvl3pPr lvl="2" marR="0" algn="l">
              <a:spcBef>
                <a:spcPts val="0"/>
              </a:spcBef>
              <a:spcAft>
                <a:spcPts val="0"/>
              </a:spcAft>
              <a:buSzPts val="1400"/>
              <a:buNone/>
              <a:defRPr b="0" i="0" sz="1800" u="none" cap="none" strike="noStrike">
                <a:solidFill>
                  <a:schemeClr val="dk1"/>
                </a:solidFill>
                <a:latin typeface="Georgia"/>
                <a:ea typeface="Georgia"/>
                <a:cs typeface="Georgia"/>
                <a:sym typeface="Georgia"/>
              </a:defRPr>
            </a:lvl3pPr>
            <a:lvl4pPr lvl="3" marR="0" algn="l">
              <a:spcBef>
                <a:spcPts val="0"/>
              </a:spcBef>
              <a:spcAft>
                <a:spcPts val="0"/>
              </a:spcAft>
              <a:buSzPts val="1400"/>
              <a:buNone/>
              <a:defRPr b="0" i="0" sz="1800" u="none" cap="none" strike="noStrike">
                <a:solidFill>
                  <a:schemeClr val="dk1"/>
                </a:solidFill>
                <a:latin typeface="Georgia"/>
                <a:ea typeface="Georgia"/>
                <a:cs typeface="Georgia"/>
                <a:sym typeface="Georgia"/>
              </a:defRPr>
            </a:lvl4pPr>
            <a:lvl5pPr lvl="4" marR="0" algn="l">
              <a:spcBef>
                <a:spcPts val="0"/>
              </a:spcBef>
              <a:spcAft>
                <a:spcPts val="0"/>
              </a:spcAft>
              <a:buSzPts val="1400"/>
              <a:buNone/>
              <a:defRPr b="0" i="0" sz="1800" u="none" cap="none" strike="noStrike">
                <a:solidFill>
                  <a:schemeClr val="dk1"/>
                </a:solidFill>
                <a:latin typeface="Georgia"/>
                <a:ea typeface="Georgia"/>
                <a:cs typeface="Georgia"/>
                <a:sym typeface="Georgia"/>
              </a:defRPr>
            </a:lvl5pPr>
            <a:lvl6pPr lvl="5" marR="0" algn="l">
              <a:spcBef>
                <a:spcPts val="0"/>
              </a:spcBef>
              <a:spcAft>
                <a:spcPts val="0"/>
              </a:spcAft>
              <a:buSzPts val="1400"/>
              <a:buNone/>
              <a:defRPr b="0" i="0" sz="1800" u="none" cap="none" strike="noStrike">
                <a:solidFill>
                  <a:schemeClr val="dk1"/>
                </a:solidFill>
                <a:latin typeface="Georgia"/>
                <a:ea typeface="Georgia"/>
                <a:cs typeface="Georgia"/>
                <a:sym typeface="Georgia"/>
              </a:defRPr>
            </a:lvl6pPr>
            <a:lvl7pPr lvl="6" marR="0" algn="l">
              <a:spcBef>
                <a:spcPts val="0"/>
              </a:spcBef>
              <a:spcAft>
                <a:spcPts val="0"/>
              </a:spcAft>
              <a:buSzPts val="1400"/>
              <a:buNone/>
              <a:defRPr b="0" i="0" sz="1800" u="none" cap="none" strike="noStrike">
                <a:solidFill>
                  <a:schemeClr val="dk1"/>
                </a:solidFill>
                <a:latin typeface="Georgia"/>
                <a:ea typeface="Georgia"/>
                <a:cs typeface="Georgia"/>
                <a:sym typeface="Georgia"/>
              </a:defRPr>
            </a:lvl7pPr>
            <a:lvl8pPr lvl="7" marR="0" algn="l">
              <a:spcBef>
                <a:spcPts val="0"/>
              </a:spcBef>
              <a:spcAft>
                <a:spcPts val="0"/>
              </a:spcAft>
              <a:buSzPts val="1400"/>
              <a:buNone/>
              <a:defRPr b="0" i="0" sz="1800" u="none" cap="none" strike="noStrike">
                <a:solidFill>
                  <a:schemeClr val="dk1"/>
                </a:solidFill>
                <a:latin typeface="Georgia"/>
                <a:ea typeface="Georgia"/>
                <a:cs typeface="Georgia"/>
                <a:sym typeface="Georgia"/>
              </a:defRPr>
            </a:lvl8pPr>
            <a:lvl9pPr lvl="8" marR="0" algn="l">
              <a:spcBef>
                <a:spcPts val="0"/>
              </a:spcBef>
              <a:spcAft>
                <a:spcPts val="0"/>
              </a:spcAft>
              <a:buSzPts val="1400"/>
              <a:buNone/>
              <a:defRPr b="0" i="0" sz="1800" u="none" cap="none" strike="noStrike">
                <a:solidFill>
                  <a:schemeClr val="dk1"/>
                </a:solidFill>
                <a:latin typeface="Georgia"/>
                <a:ea typeface="Georgia"/>
                <a:cs typeface="Georgia"/>
                <a:sym typeface="Georgia"/>
              </a:defRPr>
            </a:lvl9pPr>
          </a:lstStyle>
          <a:p/>
        </p:txBody>
      </p:sp>
      <p:sp>
        <p:nvSpPr>
          <p:cNvPr id="162" name="Google Shape;162;p40"/>
          <p:cNvSpPr txBox="1"/>
          <p:nvPr>
            <p:ph idx="11" type="ftr"/>
          </p:nvPr>
        </p:nvSpPr>
        <p:spPr>
          <a:xfrm>
            <a:off x="304800" y="4808136"/>
            <a:ext cx="3581400" cy="274200"/>
          </a:xfrm>
          <a:prstGeom prst="rect">
            <a:avLst/>
          </a:prstGeom>
          <a:noFill/>
          <a:ln>
            <a:noFill/>
          </a:ln>
        </p:spPr>
        <p:txBody>
          <a:bodyPr anchorCtr="0" anchor="t" bIns="45700" lIns="91425" spcFirstLastPara="1" rIns="91425" wrap="square" tIns="45700">
            <a:noAutofit/>
          </a:bodyPr>
          <a:lstStyle>
            <a:lvl1pPr lvl="0" marR="0" algn="l">
              <a:spcBef>
                <a:spcPts val="0"/>
              </a:spcBef>
              <a:spcAft>
                <a:spcPts val="0"/>
              </a:spcAft>
              <a:buSzPts val="1400"/>
              <a:buNone/>
              <a:defRPr sz="1200">
                <a:solidFill>
                  <a:srgbClr val="FFFFFF"/>
                </a:solidFill>
                <a:latin typeface="Georgia"/>
                <a:ea typeface="Georgia"/>
                <a:cs typeface="Georgia"/>
                <a:sym typeface="Georgia"/>
              </a:defRPr>
            </a:lvl1pPr>
            <a:lvl2pPr lvl="1" marR="0" algn="l">
              <a:spcBef>
                <a:spcPts val="0"/>
              </a:spcBef>
              <a:spcAft>
                <a:spcPts val="0"/>
              </a:spcAft>
              <a:buSzPts val="1400"/>
              <a:buNone/>
              <a:defRPr b="0" i="0" sz="1800" u="none" cap="none" strike="noStrike">
                <a:solidFill>
                  <a:schemeClr val="dk1"/>
                </a:solidFill>
                <a:latin typeface="Georgia"/>
                <a:ea typeface="Georgia"/>
                <a:cs typeface="Georgia"/>
                <a:sym typeface="Georgia"/>
              </a:defRPr>
            </a:lvl2pPr>
            <a:lvl3pPr lvl="2" marR="0" algn="l">
              <a:spcBef>
                <a:spcPts val="0"/>
              </a:spcBef>
              <a:spcAft>
                <a:spcPts val="0"/>
              </a:spcAft>
              <a:buSzPts val="1400"/>
              <a:buNone/>
              <a:defRPr b="0" i="0" sz="1800" u="none" cap="none" strike="noStrike">
                <a:solidFill>
                  <a:schemeClr val="dk1"/>
                </a:solidFill>
                <a:latin typeface="Georgia"/>
                <a:ea typeface="Georgia"/>
                <a:cs typeface="Georgia"/>
                <a:sym typeface="Georgia"/>
              </a:defRPr>
            </a:lvl3pPr>
            <a:lvl4pPr lvl="3" marR="0" algn="l">
              <a:spcBef>
                <a:spcPts val="0"/>
              </a:spcBef>
              <a:spcAft>
                <a:spcPts val="0"/>
              </a:spcAft>
              <a:buSzPts val="1400"/>
              <a:buNone/>
              <a:defRPr b="0" i="0" sz="1800" u="none" cap="none" strike="noStrike">
                <a:solidFill>
                  <a:schemeClr val="dk1"/>
                </a:solidFill>
                <a:latin typeface="Georgia"/>
                <a:ea typeface="Georgia"/>
                <a:cs typeface="Georgia"/>
                <a:sym typeface="Georgia"/>
              </a:defRPr>
            </a:lvl4pPr>
            <a:lvl5pPr lvl="4" marR="0" algn="l">
              <a:spcBef>
                <a:spcPts val="0"/>
              </a:spcBef>
              <a:spcAft>
                <a:spcPts val="0"/>
              </a:spcAft>
              <a:buSzPts val="1400"/>
              <a:buNone/>
              <a:defRPr b="0" i="0" sz="1800" u="none" cap="none" strike="noStrike">
                <a:solidFill>
                  <a:schemeClr val="dk1"/>
                </a:solidFill>
                <a:latin typeface="Georgia"/>
                <a:ea typeface="Georgia"/>
                <a:cs typeface="Georgia"/>
                <a:sym typeface="Georgia"/>
              </a:defRPr>
            </a:lvl5pPr>
            <a:lvl6pPr lvl="5" marR="0" algn="l">
              <a:spcBef>
                <a:spcPts val="0"/>
              </a:spcBef>
              <a:spcAft>
                <a:spcPts val="0"/>
              </a:spcAft>
              <a:buSzPts val="1400"/>
              <a:buNone/>
              <a:defRPr b="0" i="0" sz="1800" u="none" cap="none" strike="noStrike">
                <a:solidFill>
                  <a:schemeClr val="dk1"/>
                </a:solidFill>
                <a:latin typeface="Georgia"/>
                <a:ea typeface="Georgia"/>
                <a:cs typeface="Georgia"/>
                <a:sym typeface="Georgia"/>
              </a:defRPr>
            </a:lvl6pPr>
            <a:lvl7pPr lvl="6" marR="0" algn="l">
              <a:spcBef>
                <a:spcPts val="0"/>
              </a:spcBef>
              <a:spcAft>
                <a:spcPts val="0"/>
              </a:spcAft>
              <a:buSzPts val="1400"/>
              <a:buNone/>
              <a:defRPr b="0" i="0" sz="1800" u="none" cap="none" strike="noStrike">
                <a:solidFill>
                  <a:schemeClr val="dk1"/>
                </a:solidFill>
                <a:latin typeface="Georgia"/>
                <a:ea typeface="Georgia"/>
                <a:cs typeface="Georgia"/>
                <a:sym typeface="Georgia"/>
              </a:defRPr>
            </a:lvl7pPr>
            <a:lvl8pPr lvl="7" marR="0" algn="l">
              <a:spcBef>
                <a:spcPts val="0"/>
              </a:spcBef>
              <a:spcAft>
                <a:spcPts val="0"/>
              </a:spcAft>
              <a:buSzPts val="1400"/>
              <a:buNone/>
              <a:defRPr b="0" i="0" sz="1800" u="none" cap="none" strike="noStrike">
                <a:solidFill>
                  <a:schemeClr val="dk1"/>
                </a:solidFill>
                <a:latin typeface="Georgia"/>
                <a:ea typeface="Georgia"/>
                <a:cs typeface="Georgia"/>
                <a:sym typeface="Georgia"/>
              </a:defRPr>
            </a:lvl8pPr>
            <a:lvl9pPr lvl="8" marR="0" algn="l">
              <a:spcBef>
                <a:spcPts val="0"/>
              </a:spcBef>
              <a:spcAft>
                <a:spcPts val="0"/>
              </a:spcAft>
              <a:buSzPts val="1400"/>
              <a:buNone/>
              <a:defRPr b="0" i="0" sz="1800" u="none" cap="none" strike="noStrike">
                <a:solidFill>
                  <a:schemeClr val="dk1"/>
                </a:solidFill>
                <a:latin typeface="Georgia"/>
                <a:ea typeface="Georgia"/>
                <a:cs typeface="Georgia"/>
                <a:sym typeface="Georgia"/>
              </a:defRPr>
            </a:lvl9pPr>
          </a:lstStyle>
          <a:p/>
        </p:txBody>
      </p:sp>
      <p:sp>
        <p:nvSpPr>
          <p:cNvPr id="163" name="Google Shape;163;p40"/>
          <p:cNvSpPr txBox="1"/>
          <p:nvPr>
            <p:ph idx="12" type="sldNum"/>
          </p:nvPr>
        </p:nvSpPr>
        <p:spPr>
          <a:xfrm>
            <a:off x="4361688" y="769779"/>
            <a:ext cx="457200" cy="330900"/>
          </a:xfrm>
          <a:prstGeom prst="rect">
            <a:avLst/>
          </a:prstGeom>
          <a:noFill/>
          <a:ln>
            <a:noFill/>
          </a:ln>
        </p:spPr>
        <p:txBody>
          <a:bodyPr anchorCtr="0" anchor="ctr" bIns="45700" lIns="45700" spcFirstLastPara="1" rIns="45700" wrap="square" tIns="45700">
            <a:normAutofit lnSpcReduction="10000"/>
          </a:bodyPr>
          <a:lstStyle>
            <a:lvl1pPr indent="0" lvl="0" marL="0" marR="0" algn="ctr">
              <a:spcBef>
                <a:spcPts val="0"/>
              </a:spcBef>
              <a:buNone/>
              <a:defRPr sz="1600">
                <a:solidFill>
                  <a:srgbClr val="6F7D94"/>
                </a:solidFill>
                <a:latin typeface="Georgia"/>
                <a:ea typeface="Georgia"/>
                <a:cs typeface="Georgia"/>
                <a:sym typeface="Georgia"/>
              </a:defRPr>
            </a:lvl1pPr>
            <a:lvl2pPr indent="0" lvl="1" marL="0" marR="0" algn="ctr">
              <a:spcBef>
                <a:spcPts val="0"/>
              </a:spcBef>
              <a:buNone/>
              <a:defRPr sz="1600">
                <a:solidFill>
                  <a:srgbClr val="6F7D94"/>
                </a:solidFill>
                <a:latin typeface="Georgia"/>
                <a:ea typeface="Georgia"/>
                <a:cs typeface="Georgia"/>
                <a:sym typeface="Georgia"/>
              </a:defRPr>
            </a:lvl2pPr>
            <a:lvl3pPr indent="0" lvl="2" marL="0" marR="0" algn="ctr">
              <a:spcBef>
                <a:spcPts val="0"/>
              </a:spcBef>
              <a:buNone/>
              <a:defRPr sz="1600">
                <a:solidFill>
                  <a:srgbClr val="6F7D94"/>
                </a:solidFill>
                <a:latin typeface="Georgia"/>
                <a:ea typeface="Georgia"/>
                <a:cs typeface="Georgia"/>
                <a:sym typeface="Georgia"/>
              </a:defRPr>
            </a:lvl3pPr>
            <a:lvl4pPr indent="0" lvl="3" marL="0" marR="0" algn="ctr">
              <a:spcBef>
                <a:spcPts val="0"/>
              </a:spcBef>
              <a:buNone/>
              <a:defRPr sz="1600">
                <a:solidFill>
                  <a:srgbClr val="6F7D94"/>
                </a:solidFill>
                <a:latin typeface="Georgia"/>
                <a:ea typeface="Georgia"/>
                <a:cs typeface="Georgia"/>
                <a:sym typeface="Georgia"/>
              </a:defRPr>
            </a:lvl4pPr>
            <a:lvl5pPr indent="0" lvl="4" marL="0" marR="0" algn="ctr">
              <a:spcBef>
                <a:spcPts val="0"/>
              </a:spcBef>
              <a:buNone/>
              <a:defRPr sz="1600">
                <a:solidFill>
                  <a:srgbClr val="6F7D94"/>
                </a:solidFill>
                <a:latin typeface="Georgia"/>
                <a:ea typeface="Georgia"/>
                <a:cs typeface="Georgia"/>
                <a:sym typeface="Georgia"/>
              </a:defRPr>
            </a:lvl5pPr>
            <a:lvl6pPr indent="0" lvl="5" marL="0" marR="0" algn="ctr">
              <a:spcBef>
                <a:spcPts val="0"/>
              </a:spcBef>
              <a:buNone/>
              <a:defRPr sz="1600">
                <a:solidFill>
                  <a:srgbClr val="6F7D94"/>
                </a:solidFill>
                <a:latin typeface="Georgia"/>
                <a:ea typeface="Georgia"/>
                <a:cs typeface="Georgia"/>
                <a:sym typeface="Georgia"/>
              </a:defRPr>
            </a:lvl6pPr>
            <a:lvl7pPr indent="0" lvl="6" marL="0" marR="0" algn="ctr">
              <a:spcBef>
                <a:spcPts val="0"/>
              </a:spcBef>
              <a:buNone/>
              <a:defRPr sz="1600">
                <a:solidFill>
                  <a:srgbClr val="6F7D94"/>
                </a:solidFill>
                <a:latin typeface="Georgia"/>
                <a:ea typeface="Georgia"/>
                <a:cs typeface="Georgia"/>
                <a:sym typeface="Georgia"/>
              </a:defRPr>
            </a:lvl7pPr>
            <a:lvl8pPr indent="0" lvl="7" marL="0" marR="0" algn="ctr">
              <a:spcBef>
                <a:spcPts val="0"/>
              </a:spcBef>
              <a:buNone/>
              <a:defRPr sz="1600">
                <a:solidFill>
                  <a:srgbClr val="6F7D94"/>
                </a:solidFill>
                <a:latin typeface="Georgia"/>
                <a:ea typeface="Georgia"/>
                <a:cs typeface="Georgia"/>
                <a:sym typeface="Georgia"/>
              </a:defRPr>
            </a:lvl8pPr>
            <a:lvl9pPr indent="0" lvl="8" marL="0" marR="0" algn="ctr">
              <a:spcBef>
                <a:spcPts val="0"/>
              </a:spcBef>
              <a:buNone/>
              <a:defRPr sz="1600">
                <a:solidFill>
                  <a:srgbClr val="6F7D94"/>
                </a:solidFill>
                <a:latin typeface="Georgia"/>
                <a:ea typeface="Georgia"/>
                <a:cs typeface="Georgia"/>
                <a:sym typeface="Georgia"/>
              </a:defRPr>
            </a:lvl9pPr>
          </a:lstStyle>
          <a:p>
            <a:pPr indent="0" lvl="0" marL="0" rtl="0" algn="ctr">
              <a:spcBef>
                <a:spcPts val="0"/>
              </a:spcBef>
              <a:spcAft>
                <a:spcPts val="0"/>
              </a:spcAft>
              <a:buNone/>
            </a:pPr>
            <a:fld id="{00000000-1234-1234-1234-123412341234}" type="slidenum">
              <a:rPr lang="en"/>
              <a:t>‹#›</a:t>
            </a:fld>
            <a:endParaRPr/>
          </a:p>
        </p:txBody>
      </p:sp>
      <p:sp>
        <p:nvSpPr>
          <p:cNvPr id="164" name="Google Shape;164;p40"/>
          <p:cNvSpPr txBox="1"/>
          <p:nvPr>
            <p:ph idx="1" type="body"/>
          </p:nvPr>
        </p:nvSpPr>
        <p:spPr>
          <a:xfrm>
            <a:off x="301752" y="1145286"/>
            <a:ext cx="8503800" cy="3429000"/>
          </a:xfrm>
          <a:prstGeom prst="rect">
            <a:avLst/>
          </a:prstGeom>
          <a:noFill/>
          <a:ln>
            <a:noFill/>
          </a:ln>
        </p:spPr>
        <p:txBody>
          <a:bodyPr anchorCtr="0" anchor="t" bIns="45700" lIns="91425" spcFirstLastPara="1" rIns="91425" wrap="square" tIns="45700">
            <a:normAutofit/>
          </a:bodyPr>
          <a:lstStyle>
            <a:lvl1pPr indent="-374333" lvl="0" marL="457200" marR="0" algn="l">
              <a:spcBef>
                <a:spcPts val="540"/>
              </a:spcBef>
              <a:spcAft>
                <a:spcPts val="0"/>
              </a:spcAft>
              <a:buClr>
                <a:schemeClr val="accent1"/>
              </a:buClr>
              <a:buSzPts val="2295"/>
              <a:buFont typeface="Noto Sans Symbols"/>
              <a:buChar char="●"/>
              <a:defRPr b="0" i="0" sz="2700" u="none" cap="none" strike="noStrike">
                <a:solidFill>
                  <a:schemeClr val="dk1"/>
                </a:solidFill>
                <a:latin typeface="Georgia"/>
                <a:ea typeface="Georgia"/>
                <a:cs typeface="Georgia"/>
                <a:sym typeface="Georgia"/>
              </a:defRPr>
            </a:lvl1pPr>
            <a:lvl2pPr indent="-326390" lvl="1" marL="914400" marR="0" algn="l">
              <a:spcBef>
                <a:spcPts val="1200"/>
              </a:spcBef>
              <a:spcAft>
                <a:spcPts val="0"/>
              </a:spcAft>
              <a:buClr>
                <a:schemeClr val="accent2"/>
              </a:buClr>
              <a:buSzPts val="1540"/>
              <a:buFont typeface="Noto Sans Symbols"/>
              <a:buChar char="○"/>
              <a:defRPr b="0" i="0" sz="2200" u="none" cap="none" strike="noStrike">
                <a:solidFill>
                  <a:schemeClr val="dk2"/>
                </a:solidFill>
                <a:latin typeface="Georgia"/>
                <a:ea typeface="Georgia"/>
                <a:cs typeface="Georgia"/>
                <a:sym typeface="Georgia"/>
              </a:defRPr>
            </a:lvl2pPr>
            <a:lvl3pPr indent="-323850" lvl="2" marL="1371600" marR="0" algn="l">
              <a:spcBef>
                <a:spcPts val="1200"/>
              </a:spcBef>
              <a:spcAft>
                <a:spcPts val="0"/>
              </a:spcAft>
              <a:buClr>
                <a:schemeClr val="accent3"/>
              </a:buClr>
              <a:buSzPts val="1500"/>
              <a:buFont typeface="Noto Sans Symbols"/>
              <a:buChar char="•"/>
              <a:defRPr b="0" i="0" sz="2000" u="none" cap="none" strike="noStrike">
                <a:solidFill>
                  <a:schemeClr val="dk1"/>
                </a:solidFill>
                <a:latin typeface="Georgia"/>
                <a:ea typeface="Georgia"/>
                <a:cs typeface="Georgia"/>
                <a:sym typeface="Georgia"/>
              </a:defRPr>
            </a:lvl3pPr>
            <a:lvl4pPr indent="-317500" lvl="3" marL="1828800" marR="0" algn="l">
              <a:spcBef>
                <a:spcPts val="1200"/>
              </a:spcBef>
              <a:spcAft>
                <a:spcPts val="0"/>
              </a:spcAft>
              <a:buClr>
                <a:schemeClr val="accent4"/>
              </a:buClr>
              <a:buSzPts val="1400"/>
              <a:buFont typeface="Noto Sans Symbols"/>
              <a:buChar char="•"/>
              <a:defRPr b="0" i="0" sz="2000" u="none" cap="none" strike="noStrike">
                <a:solidFill>
                  <a:schemeClr val="dk2"/>
                </a:solidFill>
                <a:latin typeface="Georgia"/>
                <a:ea typeface="Georgia"/>
                <a:cs typeface="Georgia"/>
                <a:sym typeface="Georgia"/>
              </a:defRPr>
            </a:lvl4pPr>
            <a:lvl5pPr indent="-342900" lvl="4" marL="2286000" marR="0" algn="l">
              <a:spcBef>
                <a:spcPts val="1200"/>
              </a:spcBef>
              <a:spcAft>
                <a:spcPts val="0"/>
              </a:spcAft>
              <a:buClr>
                <a:schemeClr val="accent5"/>
              </a:buClr>
              <a:buSzPts val="1800"/>
              <a:buFont typeface="Georgia"/>
              <a:buChar char="•"/>
              <a:defRPr b="0" i="0" sz="1800" u="none" cap="none" strike="noStrike">
                <a:solidFill>
                  <a:schemeClr val="dk1"/>
                </a:solidFill>
                <a:latin typeface="Georgia"/>
                <a:ea typeface="Georgia"/>
                <a:cs typeface="Georgia"/>
                <a:sym typeface="Georgia"/>
              </a:defRPr>
            </a:lvl5pPr>
            <a:lvl6pPr indent="-320040" lvl="5" marL="2743200" marR="0" algn="l">
              <a:spcBef>
                <a:spcPts val="1200"/>
              </a:spcBef>
              <a:spcAft>
                <a:spcPts val="0"/>
              </a:spcAft>
              <a:buClr>
                <a:schemeClr val="accent6"/>
              </a:buClr>
              <a:buSzPts val="1440"/>
              <a:buFont typeface="Noto Sans Symbols"/>
              <a:buChar char="●"/>
              <a:defRPr b="0" i="0" sz="1800" u="none" cap="none" strike="noStrike">
                <a:solidFill>
                  <a:schemeClr val="dk1"/>
                </a:solidFill>
                <a:latin typeface="Georgia"/>
                <a:ea typeface="Georgia"/>
                <a:cs typeface="Georgia"/>
                <a:sym typeface="Georgia"/>
              </a:defRPr>
            </a:lvl6pPr>
            <a:lvl7pPr indent="-320040" lvl="6" marL="3200400" marR="0" algn="l">
              <a:spcBef>
                <a:spcPts val="1200"/>
              </a:spcBef>
              <a:spcAft>
                <a:spcPts val="0"/>
              </a:spcAft>
              <a:buClr>
                <a:srgbClr val="5589B7"/>
              </a:buClr>
              <a:buSzPts val="1440"/>
              <a:buFont typeface="Georgia"/>
              <a:buChar char="•"/>
              <a:defRPr b="0" i="0" sz="1600" u="none" cap="none" strike="noStrike">
                <a:solidFill>
                  <a:schemeClr val="dk1"/>
                </a:solidFill>
                <a:latin typeface="Georgia"/>
                <a:ea typeface="Georgia"/>
                <a:cs typeface="Georgia"/>
                <a:sym typeface="Georgia"/>
              </a:defRPr>
            </a:lvl7pPr>
            <a:lvl8pPr indent="-330200" lvl="7" marL="3657600" marR="0" algn="l">
              <a:spcBef>
                <a:spcPts val="1200"/>
              </a:spcBef>
              <a:spcAft>
                <a:spcPts val="0"/>
              </a:spcAft>
              <a:buClr>
                <a:srgbClr val="405996"/>
              </a:buClr>
              <a:buSzPts val="1600"/>
              <a:buFont typeface="Georgia"/>
              <a:buChar char="•"/>
              <a:defRPr b="0" i="0" sz="1600" u="none" cap="none" strike="noStrike">
                <a:solidFill>
                  <a:schemeClr val="dk1"/>
                </a:solidFill>
                <a:latin typeface="Georgia"/>
                <a:ea typeface="Georgia"/>
                <a:cs typeface="Georgia"/>
                <a:sym typeface="Georgia"/>
              </a:defRPr>
            </a:lvl8pPr>
            <a:lvl9pPr indent="-308610" lvl="8" marL="4114800" marR="0" algn="l">
              <a:spcBef>
                <a:spcPts val="1200"/>
              </a:spcBef>
              <a:spcAft>
                <a:spcPts val="1200"/>
              </a:spcAft>
              <a:buClr>
                <a:srgbClr val="236FBA"/>
              </a:buClr>
              <a:buSzPts val="1260"/>
              <a:buFont typeface="Georgia"/>
              <a:buChar char="•"/>
              <a:defRPr b="0" i="0" sz="1400" u="none" cap="none" strike="noStrike">
                <a:solidFill>
                  <a:schemeClr val="dk1"/>
                </a:solidFill>
                <a:latin typeface="Georgia"/>
                <a:ea typeface="Georgia"/>
                <a:cs typeface="Georgia"/>
                <a:sym typeface="Georgia"/>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title">
  <p:cSld name="BLANK_1_1_1_2">
    <p:spTree>
      <p:nvGrpSpPr>
        <p:cNvPr id="165" name="Shape 165"/>
        <p:cNvGrpSpPr/>
        <p:nvPr/>
      </p:nvGrpSpPr>
      <p:grpSpPr>
        <a:xfrm>
          <a:off x="0" y="0"/>
          <a:ext cx="0" cy="0"/>
          <a:chOff x="0" y="0"/>
          <a:chExt cx="0" cy="0"/>
        </a:xfrm>
      </p:grpSpPr>
      <p:sp>
        <p:nvSpPr>
          <p:cNvPr id="166" name="Google Shape;166;p41"/>
          <p:cNvSpPr txBox="1"/>
          <p:nvPr>
            <p:ph type="title"/>
          </p:nvPr>
        </p:nvSpPr>
        <p:spPr>
          <a:xfrm>
            <a:off x="719750" y="1471650"/>
            <a:ext cx="5704200" cy="2200200"/>
          </a:xfrm>
          <a:prstGeom prst="rect">
            <a:avLst/>
          </a:prstGeom>
        </p:spPr>
        <p:txBody>
          <a:bodyPr anchorCtr="0" anchor="ctr" bIns="91425" lIns="91425" spcFirstLastPara="1" rIns="91425" wrap="square" tIns="91425">
            <a:normAutofit/>
          </a:bodyPr>
          <a:lstStyle>
            <a:lvl1pPr lvl="0">
              <a:spcBef>
                <a:spcPts val="0"/>
              </a:spcBef>
              <a:spcAft>
                <a:spcPts val="0"/>
              </a:spcAft>
              <a:buSzPts val="3600"/>
              <a:buNone/>
              <a:defRPr sz="7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0" Type="http://schemas.openxmlformats.org/officeDocument/2006/relationships/slideLayout" Target="../slideLayouts/slideLayout22.xml"/><Relationship Id="rId13" Type="http://schemas.openxmlformats.org/officeDocument/2006/relationships/slideLayout" Target="../slideLayouts/slideLayout25.xml"/><Relationship Id="rId12" Type="http://schemas.openxmlformats.org/officeDocument/2006/relationships/slideLayout" Target="../slideLayouts/slideLayout24.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6.xml"/><Relationship Id="rId10" Type="http://schemas.openxmlformats.org/officeDocument/2006/relationships/slideLayout" Target="../slideLayouts/slideLayout35.xml"/><Relationship Id="rId13" Type="http://schemas.openxmlformats.org/officeDocument/2006/relationships/slideLayout" Target="../slideLayouts/slideLayout38.xml"/><Relationship Id="rId12" Type="http://schemas.openxmlformats.org/officeDocument/2006/relationships/slideLayout" Target="../slideLayouts/slideLayout37.xml"/><Relationship Id="rId1" Type="http://schemas.openxmlformats.org/officeDocument/2006/relationships/slideLayout" Target="../slideLayouts/slideLayout26.xml"/><Relationship Id="rId2" Type="http://schemas.openxmlformats.org/officeDocument/2006/relationships/slideLayout" Target="../slideLayouts/slideLayout27.xml"/><Relationship Id="rId3" Type="http://schemas.openxmlformats.org/officeDocument/2006/relationships/slideLayout" Target="../slideLayouts/slideLayout28.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theme" Target="../theme/theme3.xml"/><Relationship Id="rId5" Type="http://schemas.openxmlformats.org/officeDocument/2006/relationships/slideLayout" Target="../slideLayouts/slideLayout30.xml"/><Relationship Id="rId6" Type="http://schemas.openxmlformats.org/officeDocument/2006/relationships/slideLayout" Target="../slideLayouts/slideLayout31.xml"/><Relationship Id="rId7" Type="http://schemas.openxmlformats.org/officeDocument/2006/relationships/slideLayout" Target="../slideLayouts/slideLayout32.xml"/><Relationship Id="rId8"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coral">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391350"/>
            <a:ext cx="8520600" cy="6261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1pPr>
            <a:lvl2pPr lvl="1">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2pPr>
            <a:lvl3pPr lvl="2">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3pPr>
            <a:lvl4pPr lvl="3">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4pPr>
            <a:lvl5pPr lvl="4">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5pPr>
            <a:lvl6pPr lvl="5">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6pPr>
            <a:lvl7pPr lvl="6">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7pPr>
            <a:lvl8pPr lvl="7">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8pPr>
            <a:lvl9pPr lvl="8">
              <a:spcBef>
                <a:spcPts val="0"/>
              </a:spcBef>
              <a:spcAft>
                <a:spcPts val="0"/>
              </a:spcAft>
              <a:buClr>
                <a:schemeClr val="dk1"/>
              </a:buClr>
              <a:buSzPts val="3200"/>
              <a:buFont typeface="Playfair Display"/>
              <a:buNone/>
              <a:defRPr b="1" sz="3200">
                <a:solidFill>
                  <a:schemeClr val="dk1"/>
                </a:solidFill>
                <a:latin typeface="Playfair Display"/>
                <a:ea typeface="Playfair Display"/>
                <a:cs typeface="Playfair Display"/>
                <a:sym typeface="Playfair Display"/>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indent="-317500" lvl="1" marL="9144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2pPr>
            <a:lvl3pPr indent="-317500" lvl="2" marL="13716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3pPr>
            <a:lvl4pPr indent="-317500" lvl="3" marL="18288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4pPr>
            <a:lvl5pPr indent="-317500" lvl="4" marL="22860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5pPr>
            <a:lvl6pPr indent="-317500" lvl="5" marL="27432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6pPr>
            <a:lvl7pPr indent="-317500" lvl="6" marL="32004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7pPr>
            <a:lvl8pPr indent="-317500" lvl="7" marL="36576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8pPr>
            <a:lvl9pPr indent="-317500" lvl="8" marL="4114800">
              <a:lnSpc>
                <a:spcPct val="115000"/>
              </a:lnSpc>
              <a:spcBef>
                <a:spcPts val="0"/>
              </a:spcBef>
              <a:spcAft>
                <a:spcPts val="0"/>
              </a:spcAft>
              <a:buClr>
                <a:schemeClr val="dk2"/>
              </a:buClr>
              <a:buSzPts val="1400"/>
              <a:buFont typeface="Lato"/>
              <a:buChar char="■"/>
              <a:defRPr>
                <a:solidFill>
                  <a:schemeClr val="dk2"/>
                </a:solidFill>
                <a:latin typeface="Lato"/>
                <a:ea typeface="Lato"/>
                <a:cs typeface="Lato"/>
                <a:sym typeface="Lato"/>
              </a:defRPr>
            </a:lvl9pPr>
          </a:lstStyle>
          <a:p/>
        </p:txBody>
      </p:sp>
      <p:sp>
        <p:nvSpPr>
          <p:cNvPr id="8" name="Google Shape;8;p1"/>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Lato"/>
                <a:ea typeface="Lato"/>
                <a:cs typeface="Lato"/>
                <a:sym typeface="Lato"/>
              </a:defRPr>
            </a:lvl1pPr>
            <a:lvl2pPr lvl="1" algn="r">
              <a:buNone/>
              <a:defRPr sz="1000">
                <a:solidFill>
                  <a:schemeClr val="dk2"/>
                </a:solidFill>
                <a:latin typeface="Lato"/>
                <a:ea typeface="Lato"/>
                <a:cs typeface="Lato"/>
                <a:sym typeface="Lato"/>
              </a:defRPr>
            </a:lvl2pPr>
            <a:lvl3pPr lvl="2" algn="r">
              <a:buNone/>
              <a:defRPr sz="1000">
                <a:solidFill>
                  <a:schemeClr val="dk2"/>
                </a:solidFill>
                <a:latin typeface="Lato"/>
                <a:ea typeface="Lato"/>
                <a:cs typeface="Lato"/>
                <a:sym typeface="Lato"/>
              </a:defRPr>
            </a:lvl3pPr>
            <a:lvl4pPr lvl="3" algn="r">
              <a:buNone/>
              <a:defRPr sz="1000">
                <a:solidFill>
                  <a:schemeClr val="dk2"/>
                </a:solidFill>
                <a:latin typeface="Lato"/>
                <a:ea typeface="Lato"/>
                <a:cs typeface="Lato"/>
                <a:sym typeface="Lato"/>
              </a:defRPr>
            </a:lvl4pPr>
            <a:lvl5pPr lvl="4" algn="r">
              <a:buNone/>
              <a:defRPr sz="1000">
                <a:solidFill>
                  <a:schemeClr val="dk2"/>
                </a:solidFill>
                <a:latin typeface="Lato"/>
                <a:ea typeface="Lato"/>
                <a:cs typeface="Lato"/>
                <a:sym typeface="Lato"/>
              </a:defRPr>
            </a:lvl5pPr>
            <a:lvl6pPr lvl="5" algn="r">
              <a:buNone/>
              <a:defRPr sz="1000">
                <a:solidFill>
                  <a:schemeClr val="dk2"/>
                </a:solidFill>
                <a:latin typeface="Lato"/>
                <a:ea typeface="Lato"/>
                <a:cs typeface="Lato"/>
                <a:sym typeface="Lato"/>
              </a:defRPr>
            </a:lvl6pPr>
            <a:lvl7pPr lvl="6" algn="r">
              <a:buNone/>
              <a:defRPr sz="1000">
                <a:solidFill>
                  <a:schemeClr val="dk2"/>
                </a:solidFill>
                <a:latin typeface="Lato"/>
                <a:ea typeface="Lato"/>
                <a:cs typeface="Lato"/>
                <a:sym typeface="Lato"/>
              </a:defRPr>
            </a:lvl7pPr>
            <a:lvl8pPr lvl="7" algn="r">
              <a:buNone/>
              <a:defRPr sz="1000">
                <a:solidFill>
                  <a:schemeClr val="dk2"/>
                </a:solidFill>
                <a:latin typeface="Lato"/>
                <a:ea typeface="Lato"/>
                <a:cs typeface="Lato"/>
                <a:sym typeface="Lato"/>
              </a:defRPr>
            </a:lvl8pPr>
            <a:lvl9pPr lvl="8" algn="r">
              <a:buNone/>
              <a:defRPr sz="1000">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741B47"/>
        </a:solidFill>
      </p:bgPr>
    </p:bg>
    <p:spTree>
      <p:nvGrpSpPr>
        <p:cNvPr id="61" name="Shape 61"/>
        <p:cNvGrpSpPr/>
        <p:nvPr/>
      </p:nvGrpSpPr>
      <p:grpSpPr>
        <a:xfrm>
          <a:off x="0" y="0"/>
          <a:ext cx="0" cy="0"/>
          <a:chOff x="0" y="0"/>
          <a:chExt cx="0" cy="0"/>
        </a:xfrm>
      </p:grpSpPr>
      <p:sp>
        <p:nvSpPr>
          <p:cNvPr id="62" name="Google Shape;62;p1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ctr">
              <a:spcBef>
                <a:spcPts val="0"/>
              </a:spcBef>
              <a:spcAft>
                <a:spcPts val="0"/>
              </a:spcAft>
              <a:buClr>
                <a:srgbClr val="FFFFFF"/>
              </a:buClr>
              <a:buSzPts val="3600"/>
              <a:buFont typeface="Lato Light"/>
              <a:buNone/>
              <a:defRPr sz="3600">
                <a:solidFill>
                  <a:srgbClr val="FFFFFF"/>
                </a:solidFill>
                <a:latin typeface="Lato Light"/>
                <a:ea typeface="Lato Light"/>
                <a:cs typeface="Lato Light"/>
                <a:sym typeface="Lato Light"/>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63" name="Google Shape;63;p1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81000" lvl="0" marL="457200">
              <a:lnSpc>
                <a:spcPct val="115000"/>
              </a:lnSpc>
              <a:spcBef>
                <a:spcPts val="0"/>
              </a:spcBef>
              <a:spcAft>
                <a:spcPts val="0"/>
              </a:spcAft>
              <a:buClr>
                <a:srgbClr val="FFFFFF"/>
              </a:buClr>
              <a:buSzPts val="2400"/>
              <a:buFont typeface="Lato"/>
              <a:buChar char="●"/>
              <a:defRPr sz="2400">
                <a:solidFill>
                  <a:srgbClr val="FFFFFF"/>
                </a:solidFill>
                <a:latin typeface="Lato"/>
                <a:ea typeface="Lato"/>
                <a:cs typeface="Lato"/>
                <a:sym typeface="Lato"/>
              </a:defRPr>
            </a:lvl1pPr>
            <a:lvl2pPr indent="-381000" lvl="1" marL="914400">
              <a:lnSpc>
                <a:spcPct val="115000"/>
              </a:lnSpc>
              <a:spcBef>
                <a:spcPts val="1600"/>
              </a:spcBef>
              <a:spcAft>
                <a:spcPts val="0"/>
              </a:spcAft>
              <a:buClr>
                <a:srgbClr val="FFFFFF"/>
              </a:buClr>
              <a:buSzPts val="2400"/>
              <a:buFont typeface="Lato"/>
              <a:buChar char="○"/>
              <a:defRPr sz="2400">
                <a:solidFill>
                  <a:srgbClr val="FFFFFF"/>
                </a:solidFill>
                <a:latin typeface="Lato"/>
                <a:ea typeface="Lato"/>
                <a:cs typeface="Lato"/>
                <a:sym typeface="Lato"/>
              </a:defRPr>
            </a:lvl2pPr>
            <a:lvl3pPr indent="-381000" lvl="2" marL="1371600">
              <a:lnSpc>
                <a:spcPct val="115000"/>
              </a:lnSpc>
              <a:spcBef>
                <a:spcPts val="1600"/>
              </a:spcBef>
              <a:spcAft>
                <a:spcPts val="0"/>
              </a:spcAft>
              <a:buClr>
                <a:srgbClr val="FFFFFF"/>
              </a:buClr>
              <a:buSzPts val="2400"/>
              <a:buFont typeface="Lato"/>
              <a:buChar char="■"/>
              <a:defRPr sz="2400">
                <a:solidFill>
                  <a:srgbClr val="FFFFFF"/>
                </a:solidFill>
                <a:latin typeface="Lato"/>
                <a:ea typeface="Lato"/>
                <a:cs typeface="Lato"/>
                <a:sym typeface="Lato"/>
              </a:defRPr>
            </a:lvl3pPr>
            <a:lvl4pPr indent="-381000" lvl="3" marL="1828800">
              <a:lnSpc>
                <a:spcPct val="115000"/>
              </a:lnSpc>
              <a:spcBef>
                <a:spcPts val="1600"/>
              </a:spcBef>
              <a:spcAft>
                <a:spcPts val="0"/>
              </a:spcAft>
              <a:buClr>
                <a:srgbClr val="FFFFFF"/>
              </a:buClr>
              <a:buSzPts val="2400"/>
              <a:buFont typeface="Lato"/>
              <a:buChar char="●"/>
              <a:defRPr sz="2400">
                <a:solidFill>
                  <a:srgbClr val="FFFFFF"/>
                </a:solidFill>
                <a:latin typeface="Lato"/>
                <a:ea typeface="Lato"/>
                <a:cs typeface="Lato"/>
                <a:sym typeface="Lato"/>
              </a:defRPr>
            </a:lvl4pPr>
            <a:lvl5pPr indent="-381000" lvl="4" marL="2286000">
              <a:lnSpc>
                <a:spcPct val="115000"/>
              </a:lnSpc>
              <a:spcBef>
                <a:spcPts val="1600"/>
              </a:spcBef>
              <a:spcAft>
                <a:spcPts val="0"/>
              </a:spcAft>
              <a:buClr>
                <a:srgbClr val="FFFFFF"/>
              </a:buClr>
              <a:buSzPts val="2400"/>
              <a:buFont typeface="Lato"/>
              <a:buChar char="○"/>
              <a:defRPr sz="2400">
                <a:solidFill>
                  <a:srgbClr val="FFFFFF"/>
                </a:solidFill>
                <a:latin typeface="Lato"/>
                <a:ea typeface="Lato"/>
                <a:cs typeface="Lato"/>
                <a:sym typeface="Lato"/>
              </a:defRPr>
            </a:lvl5pPr>
            <a:lvl6pPr indent="-381000" lvl="5" marL="2743200">
              <a:lnSpc>
                <a:spcPct val="115000"/>
              </a:lnSpc>
              <a:spcBef>
                <a:spcPts val="1600"/>
              </a:spcBef>
              <a:spcAft>
                <a:spcPts val="0"/>
              </a:spcAft>
              <a:buClr>
                <a:srgbClr val="FFFFFF"/>
              </a:buClr>
              <a:buSzPts val="2400"/>
              <a:buFont typeface="Lato"/>
              <a:buChar char="■"/>
              <a:defRPr sz="2400">
                <a:solidFill>
                  <a:srgbClr val="FFFFFF"/>
                </a:solidFill>
                <a:latin typeface="Lato"/>
                <a:ea typeface="Lato"/>
                <a:cs typeface="Lato"/>
                <a:sym typeface="Lato"/>
              </a:defRPr>
            </a:lvl6pPr>
            <a:lvl7pPr indent="-381000" lvl="6" marL="3200400">
              <a:lnSpc>
                <a:spcPct val="115000"/>
              </a:lnSpc>
              <a:spcBef>
                <a:spcPts val="1600"/>
              </a:spcBef>
              <a:spcAft>
                <a:spcPts val="0"/>
              </a:spcAft>
              <a:buClr>
                <a:srgbClr val="FFFFFF"/>
              </a:buClr>
              <a:buSzPts val="2400"/>
              <a:buFont typeface="Lato"/>
              <a:buChar char="●"/>
              <a:defRPr sz="2400">
                <a:solidFill>
                  <a:srgbClr val="FFFFFF"/>
                </a:solidFill>
                <a:latin typeface="Lato"/>
                <a:ea typeface="Lato"/>
                <a:cs typeface="Lato"/>
                <a:sym typeface="Lato"/>
              </a:defRPr>
            </a:lvl7pPr>
            <a:lvl8pPr indent="-381000" lvl="7" marL="3657600">
              <a:lnSpc>
                <a:spcPct val="115000"/>
              </a:lnSpc>
              <a:spcBef>
                <a:spcPts val="1600"/>
              </a:spcBef>
              <a:spcAft>
                <a:spcPts val="0"/>
              </a:spcAft>
              <a:buClr>
                <a:srgbClr val="FFFFFF"/>
              </a:buClr>
              <a:buSzPts val="2400"/>
              <a:buFont typeface="Lato"/>
              <a:buChar char="○"/>
              <a:defRPr sz="2400">
                <a:solidFill>
                  <a:srgbClr val="FFFFFF"/>
                </a:solidFill>
                <a:latin typeface="Lato"/>
                <a:ea typeface="Lato"/>
                <a:cs typeface="Lato"/>
                <a:sym typeface="Lato"/>
              </a:defRPr>
            </a:lvl8pPr>
            <a:lvl9pPr indent="-381000" lvl="8" marL="4114800">
              <a:lnSpc>
                <a:spcPct val="115000"/>
              </a:lnSpc>
              <a:spcBef>
                <a:spcPts val="1600"/>
              </a:spcBef>
              <a:spcAft>
                <a:spcPts val="1600"/>
              </a:spcAft>
              <a:buClr>
                <a:srgbClr val="FFFFFF"/>
              </a:buClr>
              <a:buSzPts val="2400"/>
              <a:buFont typeface="Lato"/>
              <a:buChar char="■"/>
              <a:defRPr sz="2400">
                <a:solidFill>
                  <a:srgbClr val="FFFFFF"/>
                </a:solidFill>
                <a:latin typeface="Lato"/>
                <a:ea typeface="Lato"/>
                <a:cs typeface="Lato"/>
                <a:sym typeface="Lato"/>
              </a:defRPr>
            </a:lvl9pPr>
          </a:lstStyle>
          <a:p/>
        </p:txBody>
      </p:sp>
      <p:sp>
        <p:nvSpPr>
          <p:cNvPr id="64" name="Google Shape;64;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B1DAF4"/>
        </a:solidFill>
      </p:bgPr>
    </p:bg>
    <p:spTree>
      <p:nvGrpSpPr>
        <p:cNvPr id="114" name="Shape 114"/>
        <p:cNvGrpSpPr/>
        <p:nvPr/>
      </p:nvGrpSpPr>
      <p:grpSpPr>
        <a:xfrm>
          <a:off x="0" y="0"/>
          <a:ext cx="0" cy="0"/>
          <a:chOff x="0" y="0"/>
          <a:chExt cx="0" cy="0"/>
        </a:xfrm>
      </p:grpSpPr>
      <p:sp>
        <p:nvSpPr>
          <p:cNvPr id="115" name="Google Shape;115;p2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116" name="Google Shape;116;p28"/>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117" name="Google Shape;117;p2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xml"/><Relationship Id="rId3"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xml"/><Relationship Id="rId3" Type="http://schemas.openxmlformats.org/officeDocument/2006/relationships/image" Target="../media/image50.jpg"/><Relationship Id="rId4" Type="http://schemas.openxmlformats.org/officeDocument/2006/relationships/image" Target="../media/image2.png"/><Relationship Id="rId5" Type="http://schemas.openxmlformats.org/officeDocument/2006/relationships/image" Target="../media/image24.jpg"/><Relationship Id="rId6" Type="http://schemas.openxmlformats.org/officeDocument/2006/relationships/image" Target="../media/image18.jpg"/><Relationship Id="rId7" Type="http://schemas.openxmlformats.org/officeDocument/2006/relationships/image" Target="../media/image1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xml"/><Relationship Id="rId3"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4.xml"/><Relationship Id="rId3"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5.xml"/><Relationship Id="rId3" Type="http://schemas.openxmlformats.org/officeDocument/2006/relationships/image" Target="../media/image48.png"/><Relationship Id="rId4" Type="http://schemas.openxmlformats.org/officeDocument/2006/relationships/image" Target="../media/image3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7.xml"/><Relationship Id="rId3"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8.xml"/><Relationship Id="rId3" Type="http://schemas.openxmlformats.org/officeDocument/2006/relationships/image" Target="../media/image8.png"/><Relationship Id="rId4" Type="http://schemas.openxmlformats.org/officeDocument/2006/relationships/image" Target="../media/image10.png"/><Relationship Id="rId5"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9.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0.xml"/><Relationship Id="rId3"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1.xml"/><Relationship Id="rId3"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2.xml"/><Relationship Id="rId3" Type="http://schemas.openxmlformats.org/officeDocument/2006/relationships/image" Target="../media/image8.pn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3.xml"/><Relationship Id="rId3" Type="http://schemas.openxmlformats.org/officeDocument/2006/relationships/image" Target="../media/image9.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4.xml"/><Relationship Id="rId3" Type="http://schemas.openxmlformats.org/officeDocument/2006/relationships/image" Target="../media/image8.png"/><Relationship Id="rId4" Type="http://schemas.openxmlformats.org/officeDocument/2006/relationships/image" Target="../media/image4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5.xml"/><Relationship Id="rId3"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6.xml"/><Relationship Id="rId3" Type="http://schemas.openxmlformats.org/officeDocument/2006/relationships/image" Target="../media/image8.pn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7.xml"/><Relationship Id="rId3" Type="http://schemas.openxmlformats.org/officeDocument/2006/relationships/image" Target="../media/image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8.xml"/><Relationship Id="rId3" Type="http://schemas.openxmlformats.org/officeDocument/2006/relationships/image" Target="../media/image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9.xml"/><Relationship Id="rId3" Type="http://schemas.openxmlformats.org/officeDocument/2006/relationships/image" Target="../media/image8.png"/><Relationship Id="rId4" Type="http://schemas.openxmlformats.org/officeDocument/2006/relationships/hyperlink" Target="http://online-stopwatch.com/countdown-timer/"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16.png"/><Relationship Id="rId4" Type="http://schemas.openxmlformats.org/officeDocument/2006/relationships/image" Target="../media/image12.png"/><Relationship Id="rId5" Type="http://schemas.openxmlformats.org/officeDocument/2006/relationships/image" Target="../media/image8.png"/><Relationship Id="rId6" Type="http://schemas.openxmlformats.org/officeDocument/2006/relationships/image" Target="../media/image11.png"/><Relationship Id="rId7" Type="http://schemas.openxmlformats.org/officeDocument/2006/relationships/image" Target="../media/image2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8.png"/><Relationship Id="rId4" Type="http://schemas.openxmlformats.org/officeDocument/2006/relationships/image" Target="../media/image47.png"/><Relationship Id="rId5" Type="http://schemas.openxmlformats.org/officeDocument/2006/relationships/image" Target="../media/image41.png"/><Relationship Id="rId6" Type="http://schemas.openxmlformats.org/officeDocument/2006/relationships/image" Target="../media/image4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8.png"/><Relationship Id="rId4" Type="http://schemas.openxmlformats.org/officeDocument/2006/relationships/image" Target="../media/image15.png"/><Relationship Id="rId5" Type="http://schemas.openxmlformats.org/officeDocument/2006/relationships/image" Target="../media/image42.png"/><Relationship Id="rId6" Type="http://schemas.openxmlformats.org/officeDocument/2006/relationships/image" Target="../media/image2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5.xml"/><Relationship Id="rId3" Type="http://schemas.openxmlformats.org/officeDocument/2006/relationships/image" Target="../media/image8.png"/><Relationship Id="rId4" Type="http://schemas.openxmlformats.org/officeDocument/2006/relationships/hyperlink" Target="https://sc.biginterview.com/login" TargetMode="External"/><Relationship Id="rId5" Type="http://schemas.openxmlformats.org/officeDocument/2006/relationships/hyperlink" Target="https://sc.biginterview.com/login" TargetMode="External"/><Relationship Id="rId6" Type="http://schemas.openxmlformats.org/officeDocument/2006/relationships/image" Target="../media/image19.png"/><Relationship Id="rId7" Type="http://schemas.openxmlformats.org/officeDocument/2006/relationships/image" Target="../media/image1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image" Target="../media/image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 Id="rId3" Type="http://schemas.openxmlformats.org/officeDocument/2006/relationships/image" Target="../media/image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 Id="rId3" Type="http://schemas.openxmlformats.org/officeDocument/2006/relationships/image" Target="../media/image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 Id="rId3" Type="http://schemas.openxmlformats.org/officeDocument/2006/relationships/image" Target="../media/image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 Id="rId3" Type="http://schemas.openxmlformats.org/officeDocument/2006/relationships/image" Target="../media/image23.png"/><Relationship Id="rId4" Type="http://schemas.openxmlformats.org/officeDocument/2006/relationships/image" Target="../media/image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 Id="rId3" Type="http://schemas.openxmlformats.org/officeDocument/2006/relationships/image" Target="../media/image30.png"/><Relationship Id="rId4" Type="http://schemas.openxmlformats.org/officeDocument/2006/relationships/image" Target="../media/image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 Id="rId3" Type="http://schemas.openxmlformats.org/officeDocument/2006/relationships/image" Target="../media/image25.png"/><Relationship Id="rId4" Type="http://schemas.openxmlformats.org/officeDocument/2006/relationships/image" Target="../media/image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 Id="rId3" Type="http://schemas.openxmlformats.org/officeDocument/2006/relationships/image" Target="../media/image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 Id="rId3" Type="http://schemas.openxmlformats.org/officeDocument/2006/relationships/image" Target="../media/image8.png"/><Relationship Id="rId4" Type="http://schemas.openxmlformats.org/officeDocument/2006/relationships/image" Target="../media/image2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 Id="rId3" Type="http://schemas.openxmlformats.org/officeDocument/2006/relationships/image" Target="../media/image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7.xml"/><Relationship Id="rId3" Type="http://schemas.openxmlformats.org/officeDocument/2006/relationships/image" Target="../media/image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 Id="rId3" Type="http://schemas.openxmlformats.org/officeDocument/2006/relationships/image" Target="../media/image8.png"/><Relationship Id="rId4" Type="http://schemas.openxmlformats.org/officeDocument/2006/relationships/image" Target="../media/image2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9.xml"/><Relationship Id="rId3" Type="http://schemas.openxmlformats.org/officeDocument/2006/relationships/image" Target="../media/image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0.xml"/><Relationship Id="rId3" Type="http://schemas.openxmlformats.org/officeDocument/2006/relationships/image" Target="../media/image8.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1.xml"/><Relationship Id="rId3" Type="http://schemas.openxmlformats.org/officeDocument/2006/relationships/image" Target="../media/image8.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2.xml"/><Relationship Id="rId3" Type="http://schemas.openxmlformats.org/officeDocument/2006/relationships/image" Target="../media/image8.png"/><Relationship Id="rId4" Type="http://schemas.openxmlformats.org/officeDocument/2006/relationships/image" Target="../media/image3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3.xml"/><Relationship Id="rId3" Type="http://schemas.openxmlformats.org/officeDocument/2006/relationships/image" Target="../media/image27.png"/><Relationship Id="rId4" Type="http://schemas.openxmlformats.org/officeDocument/2006/relationships/image" Target="../media/image8.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4.xml"/><Relationship Id="rId3" Type="http://schemas.openxmlformats.org/officeDocument/2006/relationships/image" Target="../media/image34.png"/><Relationship Id="rId4" Type="http://schemas.openxmlformats.org/officeDocument/2006/relationships/image" Target="../media/image31.png"/><Relationship Id="rId5" Type="http://schemas.openxmlformats.org/officeDocument/2006/relationships/image" Target="../media/image8.png"/><Relationship Id="rId6" Type="http://schemas.openxmlformats.org/officeDocument/2006/relationships/image" Target="../media/image45.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5.xml"/><Relationship Id="rId3" Type="http://schemas.openxmlformats.org/officeDocument/2006/relationships/image" Target="../media/image8.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6.xml"/><Relationship Id="rId3" Type="http://schemas.openxmlformats.org/officeDocument/2006/relationships/image" Target="../media/image8.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7.xml"/><Relationship Id="rId3" Type="http://schemas.openxmlformats.org/officeDocument/2006/relationships/image" Target="../media/image8.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8.xml"/><Relationship Id="rId3" Type="http://schemas.openxmlformats.org/officeDocument/2006/relationships/image" Target="../media/image8.png"/><Relationship Id="rId4" Type="http://schemas.openxmlformats.org/officeDocument/2006/relationships/image" Target="../media/image46.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9.xml"/><Relationship Id="rId3" Type="http://schemas.openxmlformats.org/officeDocument/2006/relationships/image" Target="../media/image8.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0.xml"/><Relationship Id="rId3" Type="http://schemas.openxmlformats.org/officeDocument/2006/relationships/slide" Target="/ppt/slides/slide45.xml"/><Relationship Id="rId4" Type="http://schemas.openxmlformats.org/officeDocument/2006/relationships/image" Target="../media/image8.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52.xml"/><Relationship Id="rId3" Type="http://schemas.openxmlformats.org/officeDocument/2006/relationships/image" Target="../media/image8.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53.xml"/><Relationship Id="rId3" Type="http://schemas.openxmlformats.org/officeDocument/2006/relationships/image" Target="../media/image8.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54.xml"/><Relationship Id="rId3" Type="http://schemas.openxmlformats.org/officeDocument/2006/relationships/image" Target="../media/image8.png"/><Relationship Id="rId4" Type="http://schemas.openxmlformats.org/officeDocument/2006/relationships/image" Target="../media/image40.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55.xml"/><Relationship Id="rId3" Type="http://schemas.openxmlformats.org/officeDocument/2006/relationships/image" Target="../media/image8.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56.xml"/><Relationship Id="rId3" Type="http://schemas.openxmlformats.org/officeDocument/2006/relationships/image" Target="../media/image8.png"/><Relationship Id="rId4" Type="http://schemas.openxmlformats.org/officeDocument/2006/relationships/image" Target="../media/image39.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57.xml"/><Relationship Id="rId3" Type="http://schemas.openxmlformats.org/officeDocument/2006/relationships/image" Target="../media/image48.png"/><Relationship Id="rId4" Type="http://schemas.openxmlformats.org/officeDocument/2006/relationships/image" Target="../media/image35.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58.xml"/><Relationship Id="rId3" Type="http://schemas.openxmlformats.org/officeDocument/2006/relationships/image" Target="../media/image48.png"/><Relationship Id="rId4" Type="http://schemas.openxmlformats.org/officeDocument/2006/relationships/image" Target="../media/image38.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59.xml"/><Relationship Id="rId3"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DAF4"/>
        </a:solidFill>
      </p:bgPr>
    </p:bg>
    <p:spTree>
      <p:nvGrpSpPr>
        <p:cNvPr id="170" name="Shape 170"/>
        <p:cNvGrpSpPr/>
        <p:nvPr/>
      </p:nvGrpSpPr>
      <p:grpSpPr>
        <a:xfrm>
          <a:off x="0" y="0"/>
          <a:ext cx="0" cy="0"/>
          <a:chOff x="0" y="0"/>
          <a:chExt cx="0" cy="0"/>
        </a:xfrm>
      </p:grpSpPr>
      <p:sp>
        <p:nvSpPr>
          <p:cNvPr id="171" name="Google Shape;171;p42"/>
          <p:cNvSpPr/>
          <p:nvPr/>
        </p:nvSpPr>
        <p:spPr>
          <a:xfrm>
            <a:off x="1162500" y="1486575"/>
            <a:ext cx="7981500" cy="2170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72" name="Google Shape;172;p42"/>
          <p:cNvSpPr txBox="1"/>
          <p:nvPr>
            <p:ph idx="1" type="subTitle"/>
          </p:nvPr>
        </p:nvSpPr>
        <p:spPr>
          <a:xfrm>
            <a:off x="1162500" y="2981025"/>
            <a:ext cx="7918200" cy="5142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chemeClr val="accent1"/>
              </a:buClr>
              <a:buSzPts val="1360"/>
              <a:buFont typeface="Noto Sans Symbols"/>
              <a:buNone/>
            </a:pPr>
            <a:r>
              <a:rPr lang="en" sz="3600">
                <a:solidFill>
                  <a:srgbClr val="000000"/>
                </a:solidFill>
                <a:latin typeface="Lato Light"/>
                <a:ea typeface="Lato Light"/>
                <a:cs typeface="Lato Light"/>
                <a:sym typeface="Lato Light"/>
              </a:rPr>
              <a:t>Second Meeting</a:t>
            </a:r>
            <a:r>
              <a:rPr lang="en" sz="3600">
                <a:solidFill>
                  <a:srgbClr val="000000"/>
                </a:solidFill>
                <a:latin typeface="Lato Light"/>
                <a:ea typeface="Lato Light"/>
                <a:cs typeface="Lato Light"/>
                <a:sym typeface="Lato Light"/>
              </a:rPr>
              <a:t> | Sept 22, 2026</a:t>
            </a:r>
            <a:endParaRPr sz="3600">
              <a:solidFill>
                <a:srgbClr val="000000"/>
              </a:solidFill>
              <a:latin typeface="Lato Light"/>
              <a:ea typeface="Lato Light"/>
              <a:cs typeface="Lato Light"/>
              <a:sym typeface="Lato Light"/>
            </a:endParaRPr>
          </a:p>
        </p:txBody>
      </p:sp>
      <p:pic>
        <p:nvPicPr>
          <p:cNvPr id="173" name="Google Shape;173;p42"/>
          <p:cNvPicPr preferRelativeResize="0"/>
          <p:nvPr/>
        </p:nvPicPr>
        <p:blipFill>
          <a:blip r:embed="rId3">
            <a:alphaModFix/>
          </a:blip>
          <a:stretch>
            <a:fillRect/>
          </a:stretch>
        </p:blipFill>
        <p:spPr>
          <a:xfrm>
            <a:off x="3423111" y="1486575"/>
            <a:ext cx="3563673" cy="14944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DAF4"/>
        </a:solidFill>
      </p:bgPr>
    </p:bg>
    <p:spTree>
      <p:nvGrpSpPr>
        <p:cNvPr id="177" name="Shape 177"/>
        <p:cNvGrpSpPr/>
        <p:nvPr/>
      </p:nvGrpSpPr>
      <p:grpSpPr>
        <a:xfrm>
          <a:off x="0" y="0"/>
          <a:ext cx="0" cy="0"/>
          <a:chOff x="0" y="0"/>
          <a:chExt cx="0" cy="0"/>
        </a:xfrm>
      </p:grpSpPr>
      <p:sp>
        <p:nvSpPr>
          <p:cNvPr id="178" name="Google Shape;178;p43"/>
          <p:cNvSpPr/>
          <p:nvPr/>
        </p:nvSpPr>
        <p:spPr>
          <a:xfrm>
            <a:off x="3800026" y="805426"/>
            <a:ext cx="1605300" cy="1927800"/>
          </a:xfrm>
          <a:prstGeom prst="rect">
            <a:avLst/>
          </a:prstGeom>
          <a:solidFill>
            <a:schemeClr val="lt1"/>
          </a:solidFill>
          <a:ln cap="flat" cmpd="sng" w="9850">
            <a:solidFill>
              <a:schemeClr val="dk2"/>
            </a:solidFill>
            <a:prstDash val="solid"/>
            <a:round/>
            <a:headEnd len="sm" w="sm" type="none"/>
            <a:tailEnd len="sm" w="sm" type="none"/>
          </a:ln>
        </p:spPr>
        <p:txBody>
          <a:bodyPr anchorCtr="0" anchor="ctr" bIns="94550" lIns="94550" spcFirstLastPara="1" rIns="94550" wrap="square" tIns="94550">
            <a:noAutofit/>
          </a:bodyPr>
          <a:lstStyle/>
          <a:p>
            <a:pPr indent="0" lvl="0" marL="0" rtl="0" algn="ctr">
              <a:spcBef>
                <a:spcPts val="0"/>
              </a:spcBef>
              <a:spcAft>
                <a:spcPts val="0"/>
              </a:spcAft>
              <a:buNone/>
            </a:pPr>
            <a:r>
              <a:t/>
            </a:r>
            <a:endParaRPr sz="1448"/>
          </a:p>
        </p:txBody>
      </p:sp>
      <p:sp>
        <p:nvSpPr>
          <p:cNvPr id="179" name="Google Shape;179;p43"/>
          <p:cNvSpPr/>
          <p:nvPr/>
        </p:nvSpPr>
        <p:spPr>
          <a:xfrm>
            <a:off x="923833" y="805322"/>
            <a:ext cx="1636993" cy="1927718"/>
          </a:xfrm>
          <a:prstGeom prst="flowChartProcess">
            <a:avLst/>
          </a:prstGeom>
          <a:solidFill>
            <a:schemeClr val="lt1"/>
          </a:solidFill>
          <a:ln cap="flat" cmpd="sng" w="9850">
            <a:solidFill>
              <a:schemeClr val="dk2"/>
            </a:solidFill>
            <a:prstDash val="solid"/>
            <a:round/>
            <a:headEnd len="sm" w="sm" type="none"/>
            <a:tailEnd len="sm" w="sm" type="none"/>
          </a:ln>
        </p:spPr>
        <p:txBody>
          <a:bodyPr anchorCtr="0" anchor="ctr" bIns="94550" lIns="94550" spcFirstLastPara="1" rIns="94550" wrap="square" tIns="94550">
            <a:noAutofit/>
          </a:bodyPr>
          <a:lstStyle/>
          <a:p>
            <a:pPr indent="0" lvl="0" marL="0" rtl="0" algn="ctr">
              <a:spcBef>
                <a:spcPts val="0"/>
              </a:spcBef>
              <a:spcAft>
                <a:spcPts val="0"/>
              </a:spcAft>
              <a:buNone/>
            </a:pPr>
            <a:r>
              <a:t/>
            </a:r>
            <a:endParaRPr sz="1448"/>
          </a:p>
        </p:txBody>
      </p:sp>
      <p:sp>
        <p:nvSpPr>
          <p:cNvPr id="180" name="Google Shape;180;p43"/>
          <p:cNvSpPr txBox="1"/>
          <p:nvPr>
            <p:ph type="title"/>
          </p:nvPr>
        </p:nvSpPr>
        <p:spPr>
          <a:xfrm>
            <a:off x="366575" y="178150"/>
            <a:ext cx="85206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sz="4000">
                <a:solidFill>
                  <a:srgbClr val="405996"/>
                </a:solidFill>
                <a:latin typeface="Lato"/>
                <a:ea typeface="Lato"/>
                <a:cs typeface="Lato"/>
                <a:sym typeface="Lato"/>
              </a:rPr>
              <a:t>WIBternship Team</a:t>
            </a:r>
            <a:endParaRPr b="1" sz="4000">
              <a:solidFill>
                <a:srgbClr val="405996"/>
              </a:solidFill>
              <a:latin typeface="Lato"/>
              <a:ea typeface="Lato"/>
              <a:cs typeface="Lato"/>
              <a:sym typeface="Lato"/>
            </a:endParaRPr>
          </a:p>
        </p:txBody>
      </p:sp>
      <p:sp>
        <p:nvSpPr>
          <p:cNvPr id="181" name="Google Shape;181;p43"/>
          <p:cNvSpPr txBox="1"/>
          <p:nvPr/>
        </p:nvSpPr>
        <p:spPr>
          <a:xfrm>
            <a:off x="4090466" y="2400921"/>
            <a:ext cx="859800" cy="434700"/>
          </a:xfrm>
          <a:prstGeom prst="rect">
            <a:avLst/>
          </a:prstGeom>
          <a:noFill/>
          <a:ln>
            <a:noFill/>
          </a:ln>
        </p:spPr>
        <p:txBody>
          <a:bodyPr anchorCtr="0" anchor="t" bIns="94550" lIns="94550" spcFirstLastPara="1" rIns="94550" wrap="square" tIns="94550">
            <a:noAutofit/>
          </a:bodyPr>
          <a:lstStyle/>
          <a:p>
            <a:pPr indent="0" lvl="0" marL="0" rtl="0" algn="l">
              <a:spcBef>
                <a:spcPts val="0"/>
              </a:spcBef>
              <a:spcAft>
                <a:spcPts val="0"/>
              </a:spcAft>
              <a:buNone/>
            </a:pPr>
            <a:r>
              <a:t/>
            </a:r>
            <a:endParaRPr sz="2482">
              <a:solidFill>
                <a:srgbClr val="405996"/>
              </a:solidFill>
              <a:latin typeface="Lato"/>
              <a:ea typeface="Lato"/>
              <a:cs typeface="Lato"/>
              <a:sym typeface="Lato"/>
            </a:endParaRPr>
          </a:p>
        </p:txBody>
      </p:sp>
      <p:sp>
        <p:nvSpPr>
          <p:cNvPr id="182" name="Google Shape;182;p43"/>
          <p:cNvSpPr txBox="1"/>
          <p:nvPr/>
        </p:nvSpPr>
        <p:spPr>
          <a:xfrm>
            <a:off x="1314854" y="2202218"/>
            <a:ext cx="1000800" cy="264300"/>
          </a:xfrm>
          <a:prstGeom prst="rect">
            <a:avLst/>
          </a:prstGeom>
          <a:noFill/>
          <a:ln>
            <a:noFill/>
          </a:ln>
        </p:spPr>
        <p:txBody>
          <a:bodyPr anchorCtr="0" anchor="t" bIns="94550" lIns="94550" spcFirstLastPara="1" rIns="94550" wrap="square" tIns="94550">
            <a:noAutofit/>
          </a:bodyPr>
          <a:lstStyle/>
          <a:p>
            <a:pPr indent="0" lvl="0" marL="0" rtl="0" algn="l">
              <a:spcBef>
                <a:spcPts val="0"/>
              </a:spcBef>
              <a:spcAft>
                <a:spcPts val="0"/>
              </a:spcAft>
              <a:buNone/>
            </a:pPr>
            <a:r>
              <a:rPr lang="en" sz="2482">
                <a:solidFill>
                  <a:srgbClr val="405996"/>
                </a:solidFill>
                <a:latin typeface="Caveat"/>
                <a:ea typeface="Caveat"/>
                <a:cs typeface="Caveat"/>
                <a:sym typeface="Caveat"/>
              </a:rPr>
              <a:t>Katie</a:t>
            </a:r>
            <a:endParaRPr sz="2482">
              <a:solidFill>
                <a:srgbClr val="405996"/>
              </a:solidFill>
              <a:latin typeface="Caveat"/>
              <a:ea typeface="Caveat"/>
              <a:cs typeface="Caveat"/>
              <a:sym typeface="Caveat"/>
            </a:endParaRPr>
          </a:p>
        </p:txBody>
      </p:sp>
      <p:pic>
        <p:nvPicPr>
          <p:cNvPr id="183" name="Google Shape;183;p43"/>
          <p:cNvPicPr preferRelativeResize="0"/>
          <p:nvPr/>
        </p:nvPicPr>
        <p:blipFill rotWithShape="1">
          <a:blip r:embed="rId3">
            <a:alphaModFix/>
          </a:blip>
          <a:srcRect b="36488" l="0" r="0" t="0"/>
          <a:stretch/>
        </p:blipFill>
        <p:spPr>
          <a:xfrm>
            <a:off x="1062576" y="948034"/>
            <a:ext cx="1377636" cy="1312319"/>
          </a:xfrm>
          <a:prstGeom prst="rect">
            <a:avLst/>
          </a:prstGeom>
          <a:noFill/>
          <a:ln>
            <a:noFill/>
          </a:ln>
        </p:spPr>
      </p:pic>
      <p:sp>
        <p:nvSpPr>
          <p:cNvPr id="184" name="Google Shape;184;p43"/>
          <p:cNvSpPr/>
          <p:nvPr/>
        </p:nvSpPr>
        <p:spPr>
          <a:xfrm>
            <a:off x="6639917" y="805426"/>
            <a:ext cx="1543200" cy="1857600"/>
          </a:xfrm>
          <a:prstGeom prst="rect">
            <a:avLst/>
          </a:prstGeom>
          <a:solidFill>
            <a:schemeClr val="lt1"/>
          </a:solidFill>
          <a:ln cap="flat" cmpd="sng" w="9850">
            <a:solidFill>
              <a:schemeClr val="dk2"/>
            </a:solidFill>
            <a:prstDash val="solid"/>
            <a:round/>
            <a:headEnd len="sm" w="sm" type="none"/>
            <a:tailEnd len="sm" w="sm" type="none"/>
          </a:ln>
        </p:spPr>
        <p:txBody>
          <a:bodyPr anchorCtr="0" anchor="ctr" bIns="94550" lIns="94550" spcFirstLastPara="1" rIns="94550" wrap="square" tIns="94550">
            <a:noAutofit/>
          </a:bodyPr>
          <a:lstStyle/>
          <a:p>
            <a:pPr indent="0" lvl="0" marL="0" rtl="0" algn="ctr">
              <a:spcBef>
                <a:spcPts val="0"/>
              </a:spcBef>
              <a:spcAft>
                <a:spcPts val="0"/>
              </a:spcAft>
              <a:buNone/>
            </a:pPr>
            <a:r>
              <a:t/>
            </a:r>
            <a:endParaRPr sz="1448"/>
          </a:p>
        </p:txBody>
      </p:sp>
      <p:sp>
        <p:nvSpPr>
          <p:cNvPr id="185" name="Google Shape;185;p43"/>
          <p:cNvSpPr/>
          <p:nvPr/>
        </p:nvSpPr>
        <p:spPr>
          <a:xfrm>
            <a:off x="2361839" y="3005537"/>
            <a:ext cx="1605300" cy="1990800"/>
          </a:xfrm>
          <a:prstGeom prst="rect">
            <a:avLst/>
          </a:prstGeom>
          <a:solidFill>
            <a:schemeClr val="lt1"/>
          </a:solidFill>
          <a:ln cap="flat" cmpd="sng" w="9850">
            <a:solidFill>
              <a:schemeClr val="dk2"/>
            </a:solidFill>
            <a:prstDash val="solid"/>
            <a:round/>
            <a:headEnd len="sm" w="sm" type="none"/>
            <a:tailEnd len="sm" w="sm" type="none"/>
          </a:ln>
        </p:spPr>
        <p:txBody>
          <a:bodyPr anchorCtr="0" anchor="ctr" bIns="94550" lIns="94550" spcFirstLastPara="1" rIns="94550" wrap="square" tIns="94550">
            <a:noAutofit/>
          </a:bodyPr>
          <a:lstStyle/>
          <a:p>
            <a:pPr indent="0" lvl="0" marL="0" rtl="0" algn="ctr">
              <a:spcBef>
                <a:spcPts val="0"/>
              </a:spcBef>
              <a:spcAft>
                <a:spcPts val="0"/>
              </a:spcAft>
              <a:buNone/>
            </a:pPr>
            <a:r>
              <a:t/>
            </a:r>
            <a:endParaRPr sz="1448"/>
          </a:p>
        </p:txBody>
      </p:sp>
      <p:sp>
        <p:nvSpPr>
          <p:cNvPr id="186" name="Google Shape;186;p43"/>
          <p:cNvSpPr/>
          <p:nvPr/>
        </p:nvSpPr>
        <p:spPr>
          <a:xfrm>
            <a:off x="5363600" y="3005750"/>
            <a:ext cx="1637100" cy="1990800"/>
          </a:xfrm>
          <a:prstGeom prst="rect">
            <a:avLst/>
          </a:prstGeom>
          <a:solidFill>
            <a:schemeClr val="lt1"/>
          </a:solidFill>
          <a:ln cap="flat" cmpd="sng" w="9850">
            <a:solidFill>
              <a:schemeClr val="dk2"/>
            </a:solidFill>
            <a:prstDash val="solid"/>
            <a:round/>
            <a:headEnd len="sm" w="sm" type="none"/>
            <a:tailEnd len="sm" w="sm" type="none"/>
          </a:ln>
        </p:spPr>
        <p:txBody>
          <a:bodyPr anchorCtr="0" anchor="ctr" bIns="94550" lIns="94550" spcFirstLastPara="1" rIns="94550" wrap="square" tIns="94550">
            <a:noAutofit/>
          </a:bodyPr>
          <a:lstStyle/>
          <a:p>
            <a:pPr indent="0" lvl="0" marL="0" rtl="0" algn="ctr">
              <a:spcBef>
                <a:spcPts val="0"/>
              </a:spcBef>
              <a:spcAft>
                <a:spcPts val="0"/>
              </a:spcAft>
              <a:buNone/>
            </a:pPr>
            <a:r>
              <a:t/>
            </a:r>
            <a:endParaRPr sz="1448"/>
          </a:p>
        </p:txBody>
      </p:sp>
      <p:sp>
        <p:nvSpPr>
          <p:cNvPr id="187" name="Google Shape;187;p43"/>
          <p:cNvSpPr txBox="1"/>
          <p:nvPr/>
        </p:nvSpPr>
        <p:spPr>
          <a:xfrm>
            <a:off x="2462936" y="4492426"/>
            <a:ext cx="1254900" cy="363600"/>
          </a:xfrm>
          <a:prstGeom prst="rect">
            <a:avLst/>
          </a:prstGeom>
          <a:noFill/>
          <a:ln>
            <a:noFill/>
          </a:ln>
        </p:spPr>
        <p:txBody>
          <a:bodyPr anchorCtr="0" anchor="t" bIns="94550" lIns="94550" spcFirstLastPara="1" rIns="94550" wrap="square" tIns="94550">
            <a:noAutofit/>
          </a:bodyPr>
          <a:lstStyle/>
          <a:p>
            <a:pPr indent="0" lvl="0" marL="0" rtl="0" algn="ctr">
              <a:spcBef>
                <a:spcPts val="0"/>
              </a:spcBef>
              <a:spcAft>
                <a:spcPts val="0"/>
              </a:spcAft>
              <a:buNone/>
            </a:pPr>
            <a:r>
              <a:rPr lang="en" sz="2482">
                <a:solidFill>
                  <a:srgbClr val="236FBA"/>
                </a:solidFill>
                <a:latin typeface="Caveat"/>
                <a:ea typeface="Caveat"/>
                <a:cs typeface="Caveat"/>
                <a:sym typeface="Caveat"/>
              </a:rPr>
              <a:t>Cynthia</a:t>
            </a:r>
            <a:endParaRPr sz="2482">
              <a:solidFill>
                <a:srgbClr val="236FBA"/>
              </a:solidFill>
              <a:latin typeface="Caveat"/>
              <a:ea typeface="Caveat"/>
              <a:cs typeface="Caveat"/>
              <a:sym typeface="Caveat"/>
            </a:endParaRPr>
          </a:p>
        </p:txBody>
      </p:sp>
      <p:sp>
        <p:nvSpPr>
          <p:cNvPr id="188" name="Google Shape;188;p43"/>
          <p:cNvSpPr txBox="1"/>
          <p:nvPr/>
        </p:nvSpPr>
        <p:spPr>
          <a:xfrm>
            <a:off x="5493282" y="4529954"/>
            <a:ext cx="1377600" cy="342000"/>
          </a:xfrm>
          <a:prstGeom prst="rect">
            <a:avLst/>
          </a:prstGeom>
          <a:noFill/>
          <a:ln>
            <a:noFill/>
          </a:ln>
        </p:spPr>
        <p:txBody>
          <a:bodyPr anchorCtr="0" anchor="t" bIns="94550" lIns="94550" spcFirstLastPara="1" rIns="94550" wrap="square" tIns="94550">
            <a:noAutofit/>
          </a:bodyPr>
          <a:lstStyle/>
          <a:p>
            <a:pPr indent="0" lvl="0" marL="0" rtl="0" algn="ctr">
              <a:spcBef>
                <a:spcPts val="0"/>
              </a:spcBef>
              <a:spcAft>
                <a:spcPts val="0"/>
              </a:spcAft>
              <a:buNone/>
            </a:pPr>
            <a:r>
              <a:rPr lang="en" sz="2482">
                <a:solidFill>
                  <a:srgbClr val="236FBA"/>
                </a:solidFill>
                <a:latin typeface="Caveat"/>
                <a:ea typeface="Caveat"/>
                <a:cs typeface="Caveat"/>
                <a:sym typeface="Caveat"/>
              </a:rPr>
              <a:t>Madison</a:t>
            </a:r>
            <a:endParaRPr sz="2482">
              <a:solidFill>
                <a:srgbClr val="236FBA"/>
              </a:solidFill>
              <a:latin typeface="Caveat"/>
              <a:ea typeface="Caveat"/>
              <a:cs typeface="Caveat"/>
              <a:sym typeface="Caveat"/>
            </a:endParaRPr>
          </a:p>
        </p:txBody>
      </p:sp>
      <p:sp>
        <p:nvSpPr>
          <p:cNvPr id="189" name="Google Shape;189;p43"/>
          <p:cNvSpPr txBox="1"/>
          <p:nvPr/>
        </p:nvSpPr>
        <p:spPr>
          <a:xfrm>
            <a:off x="6872644" y="2185893"/>
            <a:ext cx="1036500" cy="573000"/>
          </a:xfrm>
          <a:prstGeom prst="rect">
            <a:avLst/>
          </a:prstGeom>
          <a:noFill/>
          <a:ln>
            <a:noFill/>
          </a:ln>
        </p:spPr>
        <p:txBody>
          <a:bodyPr anchorCtr="0" anchor="t" bIns="94550" lIns="94550" spcFirstLastPara="1" rIns="94550" wrap="square" tIns="94550">
            <a:spAutoFit/>
          </a:bodyPr>
          <a:lstStyle/>
          <a:p>
            <a:pPr indent="0" lvl="0" marL="0" rtl="0" algn="ctr">
              <a:spcBef>
                <a:spcPts val="0"/>
              </a:spcBef>
              <a:spcAft>
                <a:spcPts val="0"/>
              </a:spcAft>
              <a:buNone/>
            </a:pPr>
            <a:r>
              <a:rPr lang="en" sz="2482">
                <a:solidFill>
                  <a:srgbClr val="236FBA"/>
                </a:solidFill>
                <a:latin typeface="Caveat"/>
                <a:ea typeface="Caveat"/>
                <a:cs typeface="Caveat"/>
                <a:sym typeface="Caveat"/>
              </a:rPr>
              <a:t>Cassie</a:t>
            </a:r>
            <a:endParaRPr sz="2482">
              <a:solidFill>
                <a:srgbClr val="236FBA"/>
              </a:solidFill>
              <a:latin typeface="Caveat"/>
              <a:ea typeface="Caveat"/>
              <a:cs typeface="Caveat"/>
              <a:sym typeface="Caveat"/>
            </a:endParaRPr>
          </a:p>
        </p:txBody>
      </p:sp>
      <p:sp>
        <p:nvSpPr>
          <p:cNvPr id="190" name="Google Shape;190;p43"/>
          <p:cNvSpPr txBox="1"/>
          <p:nvPr/>
        </p:nvSpPr>
        <p:spPr>
          <a:xfrm>
            <a:off x="3762793" y="2256593"/>
            <a:ext cx="1675200" cy="541200"/>
          </a:xfrm>
          <a:prstGeom prst="rect">
            <a:avLst/>
          </a:prstGeom>
          <a:noFill/>
          <a:ln>
            <a:noFill/>
          </a:ln>
        </p:spPr>
        <p:txBody>
          <a:bodyPr anchorCtr="0" anchor="t" bIns="94550" lIns="94550" spcFirstLastPara="1" rIns="94550" wrap="square" tIns="94550">
            <a:spAutoFit/>
          </a:bodyPr>
          <a:lstStyle/>
          <a:p>
            <a:pPr indent="0" lvl="0" marL="0" rtl="0" algn="ctr">
              <a:spcBef>
                <a:spcPts val="0"/>
              </a:spcBef>
              <a:spcAft>
                <a:spcPts val="0"/>
              </a:spcAft>
              <a:buNone/>
            </a:pPr>
            <a:r>
              <a:rPr lang="en" sz="2275">
                <a:solidFill>
                  <a:srgbClr val="236FBA"/>
                </a:solidFill>
                <a:latin typeface="Caveat"/>
                <a:ea typeface="Caveat"/>
                <a:cs typeface="Caveat"/>
                <a:sym typeface="Caveat"/>
              </a:rPr>
              <a:t>Anna</a:t>
            </a:r>
            <a:endParaRPr sz="2275">
              <a:solidFill>
                <a:srgbClr val="236FBA"/>
              </a:solidFill>
              <a:latin typeface="Caveat"/>
              <a:ea typeface="Caveat"/>
              <a:cs typeface="Caveat"/>
              <a:sym typeface="Caveat"/>
            </a:endParaRPr>
          </a:p>
        </p:txBody>
      </p:sp>
      <p:sp>
        <p:nvSpPr>
          <p:cNvPr id="191" name="Google Shape;191;p43"/>
          <p:cNvSpPr txBox="1"/>
          <p:nvPr/>
        </p:nvSpPr>
        <p:spPr>
          <a:xfrm>
            <a:off x="8134400" y="4177325"/>
            <a:ext cx="1023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dk2"/>
              </a:solidFill>
            </a:endParaRPr>
          </a:p>
        </p:txBody>
      </p:sp>
      <p:pic>
        <p:nvPicPr>
          <p:cNvPr id="192" name="Google Shape;192;p43" title="Screenshot 2025-08-09 104743.png"/>
          <p:cNvPicPr preferRelativeResize="0"/>
          <p:nvPr/>
        </p:nvPicPr>
        <p:blipFill rotWithShape="1">
          <a:blip r:embed="rId4">
            <a:alphaModFix/>
          </a:blip>
          <a:srcRect b="13397" l="14907" r="14377" t="0"/>
          <a:stretch/>
        </p:blipFill>
        <p:spPr>
          <a:xfrm>
            <a:off x="4046511" y="900078"/>
            <a:ext cx="1107722" cy="1443694"/>
          </a:xfrm>
          <a:prstGeom prst="rect">
            <a:avLst/>
          </a:prstGeom>
          <a:noFill/>
          <a:ln>
            <a:noFill/>
          </a:ln>
        </p:spPr>
      </p:pic>
      <p:pic>
        <p:nvPicPr>
          <p:cNvPr id="193" name="Google Shape;193;p43"/>
          <p:cNvPicPr preferRelativeResize="0"/>
          <p:nvPr/>
        </p:nvPicPr>
        <p:blipFill rotWithShape="1">
          <a:blip r:embed="rId5">
            <a:alphaModFix/>
          </a:blip>
          <a:srcRect b="7223" l="0" r="0" t="15604"/>
          <a:stretch/>
        </p:blipFill>
        <p:spPr>
          <a:xfrm>
            <a:off x="2536987" y="3143065"/>
            <a:ext cx="1255050" cy="1452900"/>
          </a:xfrm>
          <a:prstGeom prst="rect">
            <a:avLst/>
          </a:prstGeom>
          <a:noFill/>
          <a:ln>
            <a:noFill/>
          </a:ln>
        </p:spPr>
      </p:pic>
      <p:pic>
        <p:nvPicPr>
          <p:cNvPr id="194" name="Google Shape;194;p43"/>
          <p:cNvPicPr preferRelativeResize="0"/>
          <p:nvPr/>
        </p:nvPicPr>
        <p:blipFill rotWithShape="1">
          <a:blip r:embed="rId6">
            <a:alphaModFix/>
          </a:blip>
          <a:srcRect b="2723" l="24084" r="20218" t="2714"/>
          <a:stretch/>
        </p:blipFill>
        <p:spPr>
          <a:xfrm>
            <a:off x="6784038" y="893903"/>
            <a:ext cx="1255047" cy="1420606"/>
          </a:xfrm>
          <a:prstGeom prst="rect">
            <a:avLst/>
          </a:prstGeom>
          <a:noFill/>
          <a:ln>
            <a:noFill/>
          </a:ln>
        </p:spPr>
      </p:pic>
      <p:pic>
        <p:nvPicPr>
          <p:cNvPr id="195" name="Google Shape;195;p43"/>
          <p:cNvPicPr preferRelativeResize="0"/>
          <p:nvPr/>
        </p:nvPicPr>
        <p:blipFill rotWithShape="1">
          <a:blip r:embed="rId7">
            <a:alphaModFix/>
          </a:blip>
          <a:srcRect b="5554" l="0" r="0" t="11917"/>
          <a:stretch/>
        </p:blipFill>
        <p:spPr>
          <a:xfrm>
            <a:off x="5611000" y="3143075"/>
            <a:ext cx="1142303" cy="152362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DAF4"/>
        </a:solidFill>
      </p:bgPr>
    </p:bg>
    <p:spTree>
      <p:nvGrpSpPr>
        <p:cNvPr id="199" name="Shape 199"/>
        <p:cNvGrpSpPr/>
        <p:nvPr/>
      </p:nvGrpSpPr>
      <p:grpSpPr>
        <a:xfrm>
          <a:off x="0" y="0"/>
          <a:ext cx="0" cy="0"/>
          <a:chOff x="0" y="0"/>
          <a:chExt cx="0" cy="0"/>
        </a:xfrm>
      </p:grpSpPr>
      <p:sp>
        <p:nvSpPr>
          <p:cNvPr id="200" name="Google Shape;200;p44"/>
          <p:cNvSpPr/>
          <p:nvPr/>
        </p:nvSpPr>
        <p:spPr>
          <a:xfrm>
            <a:off x="1358525" y="0"/>
            <a:ext cx="7785600" cy="862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44"/>
          <p:cNvSpPr txBox="1"/>
          <p:nvPr>
            <p:ph idx="4294967295" type="title"/>
          </p:nvPr>
        </p:nvSpPr>
        <p:spPr>
          <a:xfrm>
            <a:off x="1227850" y="146475"/>
            <a:ext cx="7577700" cy="5694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sz="4800">
                <a:solidFill>
                  <a:srgbClr val="000000"/>
                </a:solidFill>
                <a:latin typeface="Lato Light"/>
                <a:ea typeface="Lato Light"/>
                <a:cs typeface="Lato Light"/>
                <a:sym typeface="Lato Light"/>
              </a:rPr>
              <a:t>Schedule</a:t>
            </a:r>
            <a:endParaRPr sz="4800">
              <a:solidFill>
                <a:srgbClr val="000000"/>
              </a:solidFill>
              <a:latin typeface="Lato Light"/>
              <a:ea typeface="Lato Light"/>
              <a:cs typeface="Lato Light"/>
              <a:sym typeface="Lato Light"/>
            </a:endParaRPr>
          </a:p>
        </p:txBody>
      </p:sp>
      <p:pic>
        <p:nvPicPr>
          <p:cNvPr id="202" name="Google Shape;202;p44"/>
          <p:cNvPicPr preferRelativeResize="0"/>
          <p:nvPr/>
        </p:nvPicPr>
        <p:blipFill>
          <a:blip r:embed="rId3">
            <a:alphaModFix/>
          </a:blip>
          <a:stretch>
            <a:fillRect/>
          </a:stretch>
        </p:blipFill>
        <p:spPr>
          <a:xfrm>
            <a:off x="7509351" y="4629375"/>
            <a:ext cx="1225986" cy="514125"/>
          </a:xfrm>
          <a:prstGeom prst="rect">
            <a:avLst/>
          </a:prstGeom>
          <a:noFill/>
          <a:ln>
            <a:noFill/>
          </a:ln>
        </p:spPr>
      </p:pic>
      <p:grpSp>
        <p:nvGrpSpPr>
          <p:cNvPr id="203" name="Google Shape;203;p44"/>
          <p:cNvGrpSpPr/>
          <p:nvPr/>
        </p:nvGrpSpPr>
        <p:grpSpPr>
          <a:xfrm>
            <a:off x="7618076" y="2295583"/>
            <a:ext cx="1525524" cy="2847953"/>
            <a:chOff x="3048000" y="2295578"/>
            <a:chExt cx="1524000" cy="2847953"/>
          </a:xfrm>
        </p:grpSpPr>
        <p:grpSp>
          <p:nvGrpSpPr>
            <p:cNvPr id="204" name="Google Shape;204;p44"/>
            <p:cNvGrpSpPr/>
            <p:nvPr/>
          </p:nvGrpSpPr>
          <p:grpSpPr>
            <a:xfrm>
              <a:off x="3048000" y="2295578"/>
              <a:ext cx="1524000" cy="2847953"/>
              <a:chOff x="0" y="2295575"/>
              <a:chExt cx="1524000" cy="2837455"/>
            </a:xfrm>
          </p:grpSpPr>
          <p:sp>
            <p:nvSpPr>
              <p:cNvPr id="205" name="Google Shape;205;p44"/>
              <p:cNvSpPr/>
              <p:nvPr/>
            </p:nvSpPr>
            <p:spPr>
              <a:xfrm>
                <a:off x="0" y="2823930"/>
                <a:ext cx="1524000" cy="23091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44"/>
              <p:cNvSpPr/>
              <p:nvPr/>
            </p:nvSpPr>
            <p:spPr>
              <a:xfrm>
                <a:off x="0" y="2295575"/>
                <a:ext cx="1524000" cy="537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7" name="Google Shape;207;p44"/>
            <p:cNvSpPr txBox="1"/>
            <p:nvPr/>
          </p:nvSpPr>
          <p:spPr>
            <a:xfrm>
              <a:off x="3129893" y="3050045"/>
              <a:ext cx="1319700" cy="2003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solidFill>
                    <a:srgbClr val="5E5E5E"/>
                  </a:solidFill>
                  <a:latin typeface="Roboto"/>
                  <a:ea typeface="Roboto"/>
                  <a:cs typeface="Roboto"/>
                  <a:sym typeface="Roboto"/>
                </a:rPr>
                <a:t>Case Competition</a:t>
              </a:r>
              <a:endParaRPr b="1" sz="1500">
                <a:solidFill>
                  <a:srgbClr val="5E5E5E"/>
                </a:solidFill>
                <a:latin typeface="Roboto"/>
                <a:ea typeface="Roboto"/>
                <a:cs typeface="Roboto"/>
                <a:sym typeface="Roboto"/>
              </a:endParaRPr>
            </a:p>
          </p:txBody>
        </p:sp>
      </p:grpSp>
      <p:grpSp>
        <p:nvGrpSpPr>
          <p:cNvPr id="208" name="Google Shape;208;p44"/>
          <p:cNvGrpSpPr/>
          <p:nvPr/>
        </p:nvGrpSpPr>
        <p:grpSpPr>
          <a:xfrm>
            <a:off x="6092551" y="2295580"/>
            <a:ext cx="1525524" cy="2847956"/>
            <a:chOff x="3048000" y="2295575"/>
            <a:chExt cx="1524000" cy="2847956"/>
          </a:xfrm>
        </p:grpSpPr>
        <p:grpSp>
          <p:nvGrpSpPr>
            <p:cNvPr id="209" name="Google Shape;209;p44"/>
            <p:cNvGrpSpPr/>
            <p:nvPr/>
          </p:nvGrpSpPr>
          <p:grpSpPr>
            <a:xfrm>
              <a:off x="3048000" y="2295578"/>
              <a:ext cx="1524000" cy="2847953"/>
              <a:chOff x="0" y="2295575"/>
              <a:chExt cx="1524000" cy="2837455"/>
            </a:xfrm>
          </p:grpSpPr>
          <p:sp>
            <p:nvSpPr>
              <p:cNvPr id="210" name="Google Shape;210;p44"/>
              <p:cNvSpPr/>
              <p:nvPr/>
            </p:nvSpPr>
            <p:spPr>
              <a:xfrm>
                <a:off x="0" y="2823930"/>
                <a:ext cx="1524000" cy="23091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44"/>
              <p:cNvSpPr/>
              <p:nvPr/>
            </p:nvSpPr>
            <p:spPr>
              <a:xfrm>
                <a:off x="0" y="2295575"/>
                <a:ext cx="1524000" cy="537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212" name="Google Shape;212;p44"/>
            <p:cNvCxnSpPr/>
            <p:nvPr/>
          </p:nvCxnSpPr>
          <p:spPr>
            <a:xfrm>
              <a:off x="4572000" y="2295575"/>
              <a:ext cx="0" cy="2837400"/>
            </a:xfrm>
            <a:prstGeom prst="straightConnector1">
              <a:avLst/>
            </a:prstGeom>
            <a:noFill/>
            <a:ln cap="flat" cmpd="sng" w="9525">
              <a:solidFill>
                <a:srgbClr val="D9D9D9"/>
              </a:solidFill>
              <a:prstDash val="dot"/>
              <a:round/>
              <a:headEnd len="sm" w="sm" type="none"/>
              <a:tailEnd len="sm" w="sm" type="none"/>
            </a:ln>
          </p:spPr>
        </p:cxnSp>
        <p:sp>
          <p:nvSpPr>
            <p:cNvPr id="213" name="Google Shape;213;p44"/>
            <p:cNvSpPr txBox="1"/>
            <p:nvPr/>
          </p:nvSpPr>
          <p:spPr>
            <a:xfrm>
              <a:off x="3224548" y="3050035"/>
              <a:ext cx="1170900" cy="2003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solidFill>
                    <a:srgbClr val="5E5E5E"/>
                  </a:solidFill>
                  <a:latin typeface="Roboto"/>
                  <a:ea typeface="Roboto"/>
                  <a:cs typeface="Roboto"/>
                  <a:sym typeface="Roboto"/>
                </a:rPr>
                <a:t>Major Exploration</a:t>
              </a:r>
              <a:endParaRPr b="1" sz="1500">
                <a:solidFill>
                  <a:srgbClr val="5E5E5E"/>
                </a:solidFill>
                <a:latin typeface="Roboto"/>
                <a:ea typeface="Roboto"/>
                <a:cs typeface="Roboto"/>
                <a:sym typeface="Roboto"/>
              </a:endParaRPr>
            </a:p>
            <a:p>
              <a:pPr indent="0" lvl="0" marL="0" rtl="0" algn="ctr">
                <a:spcBef>
                  <a:spcPts val="0"/>
                </a:spcBef>
                <a:spcAft>
                  <a:spcPts val="0"/>
                </a:spcAft>
                <a:buNone/>
              </a:pPr>
              <a:r>
                <a:t/>
              </a:r>
              <a:endParaRPr b="1" sz="1500">
                <a:solidFill>
                  <a:srgbClr val="5E5E5E"/>
                </a:solidFill>
                <a:latin typeface="Roboto"/>
                <a:ea typeface="Roboto"/>
                <a:cs typeface="Roboto"/>
                <a:sym typeface="Roboto"/>
              </a:endParaRPr>
            </a:p>
            <a:p>
              <a:pPr indent="0" lvl="0" marL="0" rtl="0" algn="ctr">
                <a:spcBef>
                  <a:spcPts val="0"/>
                </a:spcBef>
                <a:spcAft>
                  <a:spcPts val="0"/>
                </a:spcAft>
                <a:buNone/>
              </a:pPr>
              <a:r>
                <a:rPr b="1" lang="en" sz="1500">
                  <a:solidFill>
                    <a:srgbClr val="5E5E5E"/>
                  </a:solidFill>
                  <a:latin typeface="Roboto"/>
                  <a:ea typeface="Roboto"/>
                  <a:cs typeface="Roboto"/>
                  <a:sym typeface="Roboto"/>
                </a:rPr>
                <a:t>Internship Search</a:t>
              </a:r>
              <a:endParaRPr b="1" sz="1500">
                <a:solidFill>
                  <a:srgbClr val="5E5E5E"/>
                </a:solidFill>
                <a:latin typeface="Roboto"/>
                <a:ea typeface="Roboto"/>
                <a:cs typeface="Roboto"/>
                <a:sym typeface="Roboto"/>
              </a:endParaRPr>
            </a:p>
          </p:txBody>
        </p:sp>
      </p:grpSp>
      <p:grpSp>
        <p:nvGrpSpPr>
          <p:cNvPr id="214" name="Google Shape;214;p44"/>
          <p:cNvGrpSpPr/>
          <p:nvPr/>
        </p:nvGrpSpPr>
        <p:grpSpPr>
          <a:xfrm>
            <a:off x="4567026" y="2295580"/>
            <a:ext cx="1525524" cy="2847956"/>
            <a:chOff x="3048000" y="2295575"/>
            <a:chExt cx="1524000" cy="2847956"/>
          </a:xfrm>
        </p:grpSpPr>
        <p:grpSp>
          <p:nvGrpSpPr>
            <p:cNvPr id="215" name="Google Shape;215;p44"/>
            <p:cNvGrpSpPr/>
            <p:nvPr/>
          </p:nvGrpSpPr>
          <p:grpSpPr>
            <a:xfrm>
              <a:off x="3048000" y="2295578"/>
              <a:ext cx="1524000" cy="2847953"/>
              <a:chOff x="0" y="2295575"/>
              <a:chExt cx="1524000" cy="2837455"/>
            </a:xfrm>
          </p:grpSpPr>
          <p:sp>
            <p:nvSpPr>
              <p:cNvPr id="216" name="Google Shape;216;p44"/>
              <p:cNvSpPr/>
              <p:nvPr/>
            </p:nvSpPr>
            <p:spPr>
              <a:xfrm>
                <a:off x="0" y="2823930"/>
                <a:ext cx="1524000" cy="23091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44"/>
              <p:cNvSpPr/>
              <p:nvPr/>
            </p:nvSpPr>
            <p:spPr>
              <a:xfrm>
                <a:off x="0" y="2295575"/>
                <a:ext cx="1524000" cy="537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218" name="Google Shape;218;p44"/>
            <p:cNvCxnSpPr/>
            <p:nvPr/>
          </p:nvCxnSpPr>
          <p:spPr>
            <a:xfrm>
              <a:off x="4572000" y="2295575"/>
              <a:ext cx="0" cy="2837400"/>
            </a:xfrm>
            <a:prstGeom prst="straightConnector1">
              <a:avLst/>
            </a:prstGeom>
            <a:noFill/>
            <a:ln cap="flat" cmpd="sng" w="9525">
              <a:solidFill>
                <a:srgbClr val="D9D9D9"/>
              </a:solidFill>
              <a:prstDash val="dot"/>
              <a:round/>
              <a:headEnd len="sm" w="sm" type="none"/>
              <a:tailEnd len="sm" w="sm" type="none"/>
            </a:ln>
          </p:spPr>
        </p:cxnSp>
        <p:sp>
          <p:nvSpPr>
            <p:cNvPr id="219" name="Google Shape;219;p44"/>
            <p:cNvSpPr txBox="1"/>
            <p:nvPr/>
          </p:nvSpPr>
          <p:spPr>
            <a:xfrm>
              <a:off x="3148149" y="3050045"/>
              <a:ext cx="1301400" cy="2003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solidFill>
                    <a:srgbClr val="5E5E5E"/>
                  </a:solidFill>
                  <a:latin typeface="Roboto"/>
                  <a:ea typeface="Roboto"/>
                  <a:cs typeface="Roboto"/>
                  <a:sym typeface="Roboto"/>
                </a:rPr>
                <a:t>Case Competition Tips</a:t>
              </a:r>
              <a:endParaRPr b="1" sz="1500">
                <a:solidFill>
                  <a:srgbClr val="5E5E5E"/>
                </a:solidFill>
                <a:latin typeface="Roboto"/>
                <a:ea typeface="Roboto"/>
                <a:cs typeface="Roboto"/>
                <a:sym typeface="Roboto"/>
              </a:endParaRPr>
            </a:p>
          </p:txBody>
        </p:sp>
      </p:grpSp>
      <p:grpSp>
        <p:nvGrpSpPr>
          <p:cNvPr id="220" name="Google Shape;220;p44"/>
          <p:cNvGrpSpPr/>
          <p:nvPr/>
        </p:nvGrpSpPr>
        <p:grpSpPr>
          <a:xfrm>
            <a:off x="3046263" y="2295580"/>
            <a:ext cx="1525524" cy="2847956"/>
            <a:chOff x="3048000" y="2295575"/>
            <a:chExt cx="1524000" cy="2847956"/>
          </a:xfrm>
        </p:grpSpPr>
        <p:grpSp>
          <p:nvGrpSpPr>
            <p:cNvPr id="221" name="Google Shape;221;p44"/>
            <p:cNvGrpSpPr/>
            <p:nvPr/>
          </p:nvGrpSpPr>
          <p:grpSpPr>
            <a:xfrm>
              <a:off x="3048000" y="2295578"/>
              <a:ext cx="1524000" cy="2847953"/>
              <a:chOff x="0" y="2295575"/>
              <a:chExt cx="1524000" cy="2837455"/>
            </a:xfrm>
          </p:grpSpPr>
          <p:sp>
            <p:nvSpPr>
              <p:cNvPr id="222" name="Google Shape;222;p44"/>
              <p:cNvSpPr/>
              <p:nvPr/>
            </p:nvSpPr>
            <p:spPr>
              <a:xfrm>
                <a:off x="0" y="2823930"/>
                <a:ext cx="1524000" cy="23091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44"/>
              <p:cNvSpPr/>
              <p:nvPr/>
            </p:nvSpPr>
            <p:spPr>
              <a:xfrm>
                <a:off x="0" y="2295575"/>
                <a:ext cx="1524000" cy="537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224" name="Google Shape;224;p44"/>
            <p:cNvCxnSpPr/>
            <p:nvPr/>
          </p:nvCxnSpPr>
          <p:spPr>
            <a:xfrm>
              <a:off x="4572000" y="2295575"/>
              <a:ext cx="0" cy="2837400"/>
            </a:xfrm>
            <a:prstGeom prst="straightConnector1">
              <a:avLst/>
            </a:prstGeom>
            <a:noFill/>
            <a:ln cap="flat" cmpd="sng" w="9525">
              <a:solidFill>
                <a:srgbClr val="D9D9D9"/>
              </a:solidFill>
              <a:prstDash val="dot"/>
              <a:round/>
              <a:headEnd len="sm" w="sm" type="none"/>
              <a:tailEnd len="sm" w="sm" type="none"/>
            </a:ln>
          </p:spPr>
        </p:cxnSp>
        <p:sp>
          <p:nvSpPr>
            <p:cNvPr id="225" name="Google Shape;225;p44"/>
            <p:cNvSpPr txBox="1"/>
            <p:nvPr/>
          </p:nvSpPr>
          <p:spPr>
            <a:xfrm>
              <a:off x="3224548" y="3050036"/>
              <a:ext cx="1170900" cy="1902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solidFill>
                    <a:srgbClr val="5E5E5E"/>
                  </a:solidFill>
                  <a:latin typeface="Roboto"/>
                  <a:ea typeface="Roboto"/>
                  <a:cs typeface="Roboto"/>
                  <a:sym typeface="Roboto"/>
                </a:rPr>
                <a:t>Committee Panel </a:t>
              </a:r>
              <a:endParaRPr b="1" sz="1500">
                <a:solidFill>
                  <a:srgbClr val="5E5E5E"/>
                </a:solidFill>
                <a:latin typeface="Roboto"/>
                <a:ea typeface="Roboto"/>
                <a:cs typeface="Roboto"/>
                <a:sym typeface="Roboto"/>
              </a:endParaRPr>
            </a:p>
            <a:p>
              <a:pPr indent="0" lvl="0" marL="0" rtl="0" algn="ctr">
                <a:spcBef>
                  <a:spcPts val="0"/>
                </a:spcBef>
                <a:spcAft>
                  <a:spcPts val="0"/>
                </a:spcAft>
                <a:buNone/>
              </a:pPr>
              <a:r>
                <a:t/>
              </a:r>
              <a:endParaRPr b="1" sz="1500">
                <a:solidFill>
                  <a:srgbClr val="5E5E5E"/>
                </a:solidFill>
                <a:latin typeface="Roboto"/>
                <a:ea typeface="Roboto"/>
                <a:cs typeface="Roboto"/>
                <a:sym typeface="Roboto"/>
              </a:endParaRPr>
            </a:p>
            <a:p>
              <a:pPr indent="0" lvl="0" marL="0" rtl="0" algn="ctr">
                <a:spcBef>
                  <a:spcPts val="0"/>
                </a:spcBef>
                <a:spcAft>
                  <a:spcPts val="0"/>
                </a:spcAft>
                <a:buNone/>
              </a:pPr>
              <a:r>
                <a:rPr b="1" lang="en" sz="1500">
                  <a:solidFill>
                    <a:srgbClr val="5E5E5E"/>
                  </a:solidFill>
                  <a:latin typeface="Roboto"/>
                  <a:ea typeface="Roboto"/>
                  <a:cs typeface="Roboto"/>
                  <a:sym typeface="Roboto"/>
                </a:rPr>
                <a:t>LinkedIn</a:t>
              </a:r>
              <a:endParaRPr b="1" sz="1500">
                <a:solidFill>
                  <a:srgbClr val="5E5E5E"/>
                </a:solidFill>
                <a:latin typeface="Roboto"/>
                <a:ea typeface="Roboto"/>
                <a:cs typeface="Roboto"/>
                <a:sym typeface="Roboto"/>
              </a:endParaRPr>
            </a:p>
            <a:p>
              <a:pPr indent="0" lvl="0" marL="0" rtl="0" algn="ctr">
                <a:spcBef>
                  <a:spcPts val="0"/>
                </a:spcBef>
                <a:spcAft>
                  <a:spcPts val="0"/>
                </a:spcAft>
                <a:buNone/>
              </a:pPr>
              <a:r>
                <a:t/>
              </a:r>
              <a:endParaRPr b="1" sz="1500">
                <a:solidFill>
                  <a:srgbClr val="5E5E5E"/>
                </a:solidFill>
                <a:latin typeface="Roboto"/>
                <a:ea typeface="Roboto"/>
                <a:cs typeface="Roboto"/>
                <a:sym typeface="Roboto"/>
              </a:endParaRPr>
            </a:p>
            <a:p>
              <a:pPr indent="0" lvl="0" marL="0" rtl="0" algn="ctr">
                <a:spcBef>
                  <a:spcPts val="0"/>
                </a:spcBef>
                <a:spcAft>
                  <a:spcPts val="0"/>
                </a:spcAft>
                <a:buNone/>
              </a:pPr>
              <a:r>
                <a:rPr b="1" lang="en" sz="1500">
                  <a:solidFill>
                    <a:srgbClr val="5E5E5E"/>
                  </a:solidFill>
                  <a:latin typeface="Roboto"/>
                  <a:ea typeface="Roboto"/>
                  <a:cs typeface="Roboto"/>
                  <a:sym typeface="Roboto"/>
                </a:rPr>
                <a:t>Headshots </a:t>
              </a:r>
              <a:r>
                <a:rPr b="1" lang="en" sz="1500">
                  <a:solidFill>
                    <a:srgbClr val="5E5E5E"/>
                  </a:solidFill>
                  <a:latin typeface="Roboto"/>
                  <a:ea typeface="Roboto"/>
                  <a:cs typeface="Roboto"/>
                  <a:sym typeface="Roboto"/>
                </a:rPr>
                <a:t> </a:t>
              </a:r>
              <a:endParaRPr b="1" sz="1500">
                <a:solidFill>
                  <a:srgbClr val="5E5E5E"/>
                </a:solidFill>
                <a:latin typeface="Roboto"/>
                <a:ea typeface="Roboto"/>
                <a:cs typeface="Roboto"/>
                <a:sym typeface="Roboto"/>
              </a:endParaRPr>
            </a:p>
          </p:txBody>
        </p:sp>
      </p:grpSp>
      <p:grpSp>
        <p:nvGrpSpPr>
          <p:cNvPr id="226" name="Google Shape;226;p44"/>
          <p:cNvGrpSpPr/>
          <p:nvPr/>
        </p:nvGrpSpPr>
        <p:grpSpPr>
          <a:xfrm>
            <a:off x="1515975" y="2295586"/>
            <a:ext cx="1525524" cy="2847950"/>
            <a:chOff x="1515975" y="2295580"/>
            <a:chExt cx="1525524" cy="2847950"/>
          </a:xfrm>
        </p:grpSpPr>
        <p:sp>
          <p:nvSpPr>
            <p:cNvPr id="227" name="Google Shape;227;p44"/>
            <p:cNvSpPr/>
            <p:nvPr/>
          </p:nvSpPr>
          <p:spPr>
            <a:xfrm>
              <a:off x="1515975" y="2823930"/>
              <a:ext cx="1525500" cy="23196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2"/>
                </a:solidFill>
              </a:endParaRPr>
            </a:p>
          </p:txBody>
        </p:sp>
        <p:sp>
          <p:nvSpPr>
            <p:cNvPr id="228" name="Google Shape;228;p44"/>
            <p:cNvSpPr/>
            <p:nvPr/>
          </p:nvSpPr>
          <p:spPr>
            <a:xfrm>
              <a:off x="1515975" y="2295580"/>
              <a:ext cx="1525500" cy="537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44"/>
            <p:cNvSpPr txBox="1"/>
            <p:nvPr/>
          </p:nvSpPr>
          <p:spPr>
            <a:xfrm>
              <a:off x="1692700" y="3050044"/>
              <a:ext cx="1226100" cy="2003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solidFill>
                    <a:schemeClr val="dk2"/>
                  </a:solidFill>
                  <a:latin typeface="Roboto"/>
                  <a:ea typeface="Roboto"/>
                  <a:cs typeface="Roboto"/>
                  <a:sym typeface="Roboto"/>
                </a:rPr>
                <a:t>Interview</a:t>
              </a:r>
              <a:endParaRPr b="1" sz="1500">
                <a:solidFill>
                  <a:schemeClr val="dk2"/>
                </a:solidFill>
                <a:latin typeface="Roboto"/>
                <a:ea typeface="Roboto"/>
                <a:cs typeface="Roboto"/>
                <a:sym typeface="Roboto"/>
              </a:endParaRPr>
            </a:p>
            <a:p>
              <a:pPr indent="0" lvl="0" marL="0" rtl="0" algn="ctr">
                <a:spcBef>
                  <a:spcPts val="0"/>
                </a:spcBef>
                <a:spcAft>
                  <a:spcPts val="0"/>
                </a:spcAft>
                <a:buNone/>
              </a:pPr>
              <a:r>
                <a:t/>
              </a:r>
              <a:endParaRPr b="1" sz="1500">
                <a:solidFill>
                  <a:schemeClr val="dk2"/>
                </a:solidFill>
                <a:latin typeface="Roboto"/>
                <a:ea typeface="Roboto"/>
                <a:cs typeface="Roboto"/>
                <a:sym typeface="Roboto"/>
              </a:endParaRPr>
            </a:p>
            <a:p>
              <a:pPr indent="0" lvl="0" marL="0" rtl="0" algn="ctr">
                <a:spcBef>
                  <a:spcPts val="0"/>
                </a:spcBef>
                <a:spcAft>
                  <a:spcPts val="0"/>
                </a:spcAft>
                <a:buNone/>
              </a:pPr>
              <a:r>
                <a:rPr b="1" lang="en" sz="1500">
                  <a:solidFill>
                    <a:schemeClr val="dk2"/>
                  </a:solidFill>
                  <a:latin typeface="Roboto"/>
                  <a:ea typeface="Roboto"/>
                  <a:cs typeface="Roboto"/>
                  <a:sym typeface="Roboto"/>
                </a:rPr>
                <a:t>Resume </a:t>
              </a:r>
              <a:endParaRPr b="1" sz="1500">
                <a:solidFill>
                  <a:schemeClr val="dk2"/>
                </a:solidFill>
                <a:latin typeface="Roboto"/>
                <a:ea typeface="Roboto"/>
                <a:cs typeface="Roboto"/>
                <a:sym typeface="Roboto"/>
              </a:endParaRPr>
            </a:p>
          </p:txBody>
        </p:sp>
        <p:cxnSp>
          <p:nvCxnSpPr>
            <p:cNvPr id="230" name="Google Shape;230;p44"/>
            <p:cNvCxnSpPr/>
            <p:nvPr/>
          </p:nvCxnSpPr>
          <p:spPr>
            <a:xfrm>
              <a:off x="3041499" y="2295580"/>
              <a:ext cx="0" cy="2837400"/>
            </a:xfrm>
            <a:prstGeom prst="straightConnector1">
              <a:avLst/>
            </a:prstGeom>
            <a:noFill/>
            <a:ln cap="flat" cmpd="sng" w="9525">
              <a:solidFill>
                <a:srgbClr val="83E3DA"/>
              </a:solidFill>
              <a:prstDash val="dot"/>
              <a:round/>
              <a:headEnd len="sm" w="sm" type="none"/>
              <a:tailEnd len="sm" w="sm" type="none"/>
            </a:ln>
          </p:spPr>
        </p:cxnSp>
      </p:grpSp>
      <p:grpSp>
        <p:nvGrpSpPr>
          <p:cNvPr id="231" name="Google Shape;231;p44"/>
          <p:cNvGrpSpPr/>
          <p:nvPr/>
        </p:nvGrpSpPr>
        <p:grpSpPr>
          <a:xfrm>
            <a:off x="-25" y="2295586"/>
            <a:ext cx="1525524" cy="2847950"/>
            <a:chOff x="1515975" y="2295580"/>
            <a:chExt cx="1525524" cy="2847950"/>
          </a:xfrm>
        </p:grpSpPr>
        <p:sp>
          <p:nvSpPr>
            <p:cNvPr id="232" name="Google Shape;232;p44"/>
            <p:cNvSpPr/>
            <p:nvPr/>
          </p:nvSpPr>
          <p:spPr>
            <a:xfrm>
              <a:off x="1515975" y="2823930"/>
              <a:ext cx="1525500" cy="23196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44"/>
            <p:cNvSpPr/>
            <p:nvPr/>
          </p:nvSpPr>
          <p:spPr>
            <a:xfrm>
              <a:off x="1515975" y="2295580"/>
              <a:ext cx="1525500" cy="537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44"/>
            <p:cNvSpPr txBox="1"/>
            <p:nvPr/>
          </p:nvSpPr>
          <p:spPr>
            <a:xfrm>
              <a:off x="1638700" y="3050019"/>
              <a:ext cx="1280100" cy="1802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solidFill>
                    <a:schemeClr val="dk2"/>
                  </a:solidFill>
                  <a:latin typeface="Roboto"/>
                  <a:ea typeface="Roboto"/>
                  <a:cs typeface="Roboto"/>
                  <a:sym typeface="Roboto"/>
                </a:rPr>
                <a:t>Professional Dress </a:t>
              </a:r>
              <a:endParaRPr b="1" sz="1500">
                <a:solidFill>
                  <a:schemeClr val="dk2"/>
                </a:solidFill>
                <a:latin typeface="Roboto"/>
                <a:ea typeface="Roboto"/>
                <a:cs typeface="Roboto"/>
                <a:sym typeface="Roboto"/>
              </a:endParaRPr>
            </a:p>
            <a:p>
              <a:pPr indent="0" lvl="0" marL="0" rtl="0" algn="ctr">
                <a:spcBef>
                  <a:spcPts val="0"/>
                </a:spcBef>
                <a:spcAft>
                  <a:spcPts val="0"/>
                </a:spcAft>
                <a:buNone/>
              </a:pPr>
              <a:r>
                <a:t/>
              </a:r>
              <a:endParaRPr b="1" sz="1500">
                <a:solidFill>
                  <a:schemeClr val="dk2"/>
                </a:solidFill>
                <a:latin typeface="Roboto"/>
                <a:ea typeface="Roboto"/>
                <a:cs typeface="Roboto"/>
                <a:sym typeface="Roboto"/>
              </a:endParaRPr>
            </a:p>
            <a:p>
              <a:pPr indent="0" lvl="0" marL="0" rtl="0" algn="ctr">
                <a:spcBef>
                  <a:spcPts val="0"/>
                </a:spcBef>
                <a:spcAft>
                  <a:spcPts val="0"/>
                </a:spcAft>
                <a:buNone/>
              </a:pPr>
              <a:r>
                <a:rPr b="1" lang="en" sz="1500">
                  <a:solidFill>
                    <a:schemeClr val="dk2"/>
                  </a:solidFill>
                  <a:latin typeface="Roboto"/>
                  <a:ea typeface="Roboto"/>
                  <a:cs typeface="Roboto"/>
                  <a:sym typeface="Roboto"/>
                </a:rPr>
                <a:t>Networking</a:t>
              </a:r>
              <a:endParaRPr b="1" sz="1500">
                <a:solidFill>
                  <a:schemeClr val="dk2"/>
                </a:solidFill>
                <a:latin typeface="Roboto"/>
                <a:ea typeface="Roboto"/>
                <a:cs typeface="Roboto"/>
                <a:sym typeface="Roboto"/>
              </a:endParaRPr>
            </a:p>
          </p:txBody>
        </p:sp>
        <p:sp>
          <p:nvSpPr>
            <p:cNvPr id="235" name="Google Shape;235;p44"/>
            <p:cNvSpPr txBox="1"/>
            <p:nvPr/>
          </p:nvSpPr>
          <p:spPr>
            <a:xfrm>
              <a:off x="1692699" y="2441119"/>
              <a:ext cx="1226100" cy="260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b="1" lang="en" sz="1300">
                  <a:solidFill>
                    <a:schemeClr val="dk2"/>
                  </a:solidFill>
                  <a:latin typeface="Roboto"/>
                  <a:ea typeface="Roboto"/>
                  <a:cs typeface="Roboto"/>
                  <a:sym typeface="Roboto"/>
                </a:rPr>
                <a:t>9</a:t>
              </a:r>
              <a:r>
                <a:rPr b="1" lang="en" sz="1300">
                  <a:solidFill>
                    <a:schemeClr val="dk2"/>
                  </a:solidFill>
                  <a:latin typeface="Roboto"/>
                  <a:ea typeface="Roboto"/>
                  <a:cs typeface="Roboto"/>
                  <a:sym typeface="Roboto"/>
                </a:rPr>
                <a:t>/8/2026</a:t>
              </a:r>
              <a:endParaRPr b="1" sz="1300">
                <a:solidFill>
                  <a:schemeClr val="dk2"/>
                </a:solidFill>
                <a:latin typeface="Roboto"/>
                <a:ea typeface="Roboto"/>
                <a:cs typeface="Roboto"/>
                <a:sym typeface="Roboto"/>
              </a:endParaRPr>
            </a:p>
          </p:txBody>
        </p:sp>
        <p:cxnSp>
          <p:nvCxnSpPr>
            <p:cNvPr id="236" name="Google Shape;236;p44"/>
            <p:cNvCxnSpPr/>
            <p:nvPr/>
          </p:nvCxnSpPr>
          <p:spPr>
            <a:xfrm>
              <a:off x="3041499" y="2295580"/>
              <a:ext cx="0" cy="2837400"/>
            </a:xfrm>
            <a:prstGeom prst="straightConnector1">
              <a:avLst/>
            </a:prstGeom>
            <a:noFill/>
            <a:ln cap="flat" cmpd="sng" w="9525">
              <a:solidFill>
                <a:srgbClr val="83E3DA"/>
              </a:solidFill>
              <a:prstDash val="dot"/>
              <a:round/>
              <a:headEnd len="sm" w="sm" type="none"/>
              <a:tailEnd len="sm" w="sm" type="none"/>
            </a:ln>
          </p:spPr>
        </p:cxnSp>
      </p:grpSp>
      <p:sp>
        <p:nvSpPr>
          <p:cNvPr id="237" name="Google Shape;237;p44"/>
          <p:cNvSpPr txBox="1"/>
          <p:nvPr/>
        </p:nvSpPr>
        <p:spPr>
          <a:xfrm>
            <a:off x="1815399" y="2441550"/>
            <a:ext cx="1226100" cy="260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b="1" lang="en" sz="1300">
                <a:solidFill>
                  <a:schemeClr val="dk2"/>
                </a:solidFill>
                <a:latin typeface="Roboto"/>
                <a:ea typeface="Roboto"/>
                <a:cs typeface="Roboto"/>
                <a:sym typeface="Roboto"/>
              </a:rPr>
              <a:t>9/22/</a:t>
            </a:r>
            <a:r>
              <a:rPr b="1" lang="en" sz="1300">
                <a:solidFill>
                  <a:schemeClr val="dk2"/>
                </a:solidFill>
                <a:latin typeface="Roboto"/>
                <a:ea typeface="Roboto"/>
                <a:cs typeface="Roboto"/>
                <a:sym typeface="Roboto"/>
              </a:rPr>
              <a:t>2026</a:t>
            </a:r>
            <a:endParaRPr b="1" sz="1300">
              <a:solidFill>
                <a:schemeClr val="dk2"/>
              </a:solidFill>
              <a:latin typeface="Roboto"/>
              <a:ea typeface="Roboto"/>
              <a:cs typeface="Roboto"/>
              <a:sym typeface="Roboto"/>
            </a:endParaRPr>
          </a:p>
        </p:txBody>
      </p:sp>
      <p:sp>
        <p:nvSpPr>
          <p:cNvPr id="238" name="Google Shape;238;p44"/>
          <p:cNvSpPr txBox="1"/>
          <p:nvPr/>
        </p:nvSpPr>
        <p:spPr>
          <a:xfrm>
            <a:off x="3340924" y="2441550"/>
            <a:ext cx="1226100" cy="260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b="1" lang="en" sz="1300">
                <a:solidFill>
                  <a:schemeClr val="dk2"/>
                </a:solidFill>
                <a:latin typeface="Roboto"/>
                <a:ea typeface="Roboto"/>
                <a:cs typeface="Roboto"/>
                <a:sym typeface="Roboto"/>
              </a:rPr>
              <a:t>10/6/</a:t>
            </a:r>
            <a:r>
              <a:rPr b="1" lang="en" sz="1300">
                <a:solidFill>
                  <a:schemeClr val="dk2"/>
                </a:solidFill>
                <a:latin typeface="Roboto"/>
                <a:ea typeface="Roboto"/>
                <a:cs typeface="Roboto"/>
                <a:sym typeface="Roboto"/>
              </a:rPr>
              <a:t>2026</a:t>
            </a:r>
            <a:endParaRPr b="1" sz="1300">
              <a:solidFill>
                <a:schemeClr val="dk2"/>
              </a:solidFill>
              <a:latin typeface="Roboto"/>
              <a:ea typeface="Roboto"/>
              <a:cs typeface="Roboto"/>
              <a:sym typeface="Roboto"/>
            </a:endParaRPr>
          </a:p>
        </p:txBody>
      </p:sp>
      <p:sp>
        <p:nvSpPr>
          <p:cNvPr id="239" name="Google Shape;239;p44"/>
          <p:cNvSpPr txBox="1"/>
          <p:nvPr/>
        </p:nvSpPr>
        <p:spPr>
          <a:xfrm>
            <a:off x="4866449" y="2441550"/>
            <a:ext cx="1226100" cy="260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b="1" lang="en" sz="1300">
                <a:solidFill>
                  <a:schemeClr val="dk2"/>
                </a:solidFill>
                <a:latin typeface="Roboto"/>
                <a:ea typeface="Roboto"/>
                <a:cs typeface="Roboto"/>
                <a:sym typeface="Roboto"/>
              </a:rPr>
              <a:t>10/20</a:t>
            </a:r>
            <a:r>
              <a:rPr b="1" lang="en" sz="1300">
                <a:solidFill>
                  <a:schemeClr val="dk2"/>
                </a:solidFill>
                <a:latin typeface="Roboto"/>
                <a:ea typeface="Roboto"/>
                <a:cs typeface="Roboto"/>
                <a:sym typeface="Roboto"/>
              </a:rPr>
              <a:t>/2026</a:t>
            </a:r>
            <a:endParaRPr b="1" sz="1300">
              <a:solidFill>
                <a:schemeClr val="dk2"/>
              </a:solidFill>
              <a:latin typeface="Roboto"/>
              <a:ea typeface="Roboto"/>
              <a:cs typeface="Roboto"/>
              <a:sym typeface="Roboto"/>
            </a:endParaRPr>
          </a:p>
        </p:txBody>
      </p:sp>
      <p:sp>
        <p:nvSpPr>
          <p:cNvPr id="240" name="Google Shape;240;p44"/>
          <p:cNvSpPr txBox="1"/>
          <p:nvPr/>
        </p:nvSpPr>
        <p:spPr>
          <a:xfrm>
            <a:off x="6283249" y="2441550"/>
            <a:ext cx="1226100" cy="260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b="1" lang="en" sz="1300">
                <a:solidFill>
                  <a:schemeClr val="dk2"/>
                </a:solidFill>
                <a:latin typeface="Roboto"/>
                <a:ea typeface="Roboto"/>
                <a:cs typeface="Roboto"/>
                <a:sym typeface="Roboto"/>
              </a:rPr>
              <a:t>11/17</a:t>
            </a:r>
            <a:r>
              <a:rPr b="1" lang="en" sz="1300">
                <a:solidFill>
                  <a:schemeClr val="dk2"/>
                </a:solidFill>
                <a:latin typeface="Roboto"/>
                <a:ea typeface="Roboto"/>
                <a:cs typeface="Roboto"/>
                <a:sym typeface="Roboto"/>
              </a:rPr>
              <a:t>/2026</a:t>
            </a:r>
            <a:endParaRPr b="1" sz="1300">
              <a:solidFill>
                <a:schemeClr val="dk2"/>
              </a:solidFill>
              <a:latin typeface="Roboto"/>
              <a:ea typeface="Roboto"/>
              <a:cs typeface="Roboto"/>
              <a:sym typeface="Roboto"/>
            </a:endParaRPr>
          </a:p>
        </p:txBody>
      </p:sp>
      <p:sp>
        <p:nvSpPr>
          <p:cNvPr id="241" name="Google Shape;241;p44"/>
          <p:cNvSpPr txBox="1"/>
          <p:nvPr/>
        </p:nvSpPr>
        <p:spPr>
          <a:xfrm>
            <a:off x="7809088" y="2295575"/>
            <a:ext cx="1516800" cy="260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b="1" lang="en" sz="1300">
                <a:solidFill>
                  <a:schemeClr val="dk2"/>
                </a:solidFill>
                <a:latin typeface="Roboto"/>
                <a:ea typeface="Roboto"/>
                <a:cs typeface="Roboto"/>
                <a:sym typeface="Roboto"/>
              </a:rPr>
              <a:t>Week of   11/16/2026</a:t>
            </a:r>
            <a:endParaRPr b="1" sz="1300">
              <a:solidFill>
                <a:schemeClr val="dk2"/>
              </a:solidFill>
              <a:latin typeface="Roboto"/>
              <a:ea typeface="Roboto"/>
              <a:cs typeface="Roboto"/>
              <a:sym typeface="Roboto"/>
            </a:endParaRPr>
          </a:p>
        </p:txBody>
      </p:sp>
      <p:grpSp>
        <p:nvGrpSpPr>
          <p:cNvPr id="242" name="Google Shape;242;p44"/>
          <p:cNvGrpSpPr/>
          <p:nvPr/>
        </p:nvGrpSpPr>
        <p:grpSpPr>
          <a:xfrm>
            <a:off x="428204" y="1305535"/>
            <a:ext cx="669072" cy="769484"/>
            <a:chOff x="-182375" y="2668075"/>
            <a:chExt cx="539400" cy="643650"/>
          </a:xfrm>
        </p:grpSpPr>
        <p:sp>
          <p:nvSpPr>
            <p:cNvPr id="243" name="Google Shape;243;p44"/>
            <p:cNvSpPr/>
            <p:nvPr/>
          </p:nvSpPr>
          <p:spPr>
            <a:xfrm>
              <a:off x="-151800" y="2997125"/>
              <a:ext cx="205875" cy="173725"/>
            </a:xfrm>
            <a:custGeom>
              <a:rect b="b" l="l" r="r" t="t"/>
              <a:pathLst>
                <a:path extrusionOk="0" h="6949" w="8235">
                  <a:moveTo>
                    <a:pt x="4573" y="1099"/>
                  </a:moveTo>
                  <a:lnTo>
                    <a:pt x="6154" y="2126"/>
                  </a:lnTo>
                  <a:lnTo>
                    <a:pt x="5895" y="2519"/>
                  </a:lnTo>
                  <a:lnTo>
                    <a:pt x="5609" y="2331"/>
                  </a:lnTo>
                  <a:lnTo>
                    <a:pt x="4609" y="1689"/>
                  </a:lnTo>
                  <a:lnTo>
                    <a:pt x="4323" y="1501"/>
                  </a:lnTo>
                  <a:lnTo>
                    <a:pt x="4573" y="1099"/>
                  </a:lnTo>
                  <a:close/>
                  <a:moveTo>
                    <a:pt x="1930" y="1"/>
                  </a:moveTo>
                  <a:lnTo>
                    <a:pt x="1805" y="28"/>
                  </a:lnTo>
                  <a:lnTo>
                    <a:pt x="1698" y="99"/>
                  </a:lnTo>
                  <a:lnTo>
                    <a:pt x="1653" y="153"/>
                  </a:lnTo>
                  <a:lnTo>
                    <a:pt x="1" y="2698"/>
                  </a:lnTo>
                  <a:lnTo>
                    <a:pt x="2805" y="4519"/>
                  </a:lnTo>
                  <a:lnTo>
                    <a:pt x="2974" y="4260"/>
                  </a:lnTo>
                  <a:lnTo>
                    <a:pt x="3993" y="4921"/>
                  </a:lnTo>
                  <a:lnTo>
                    <a:pt x="3823" y="5189"/>
                  </a:lnTo>
                  <a:lnTo>
                    <a:pt x="6529" y="6948"/>
                  </a:lnTo>
                  <a:lnTo>
                    <a:pt x="8181" y="4403"/>
                  </a:lnTo>
                  <a:lnTo>
                    <a:pt x="8216" y="4341"/>
                  </a:lnTo>
                  <a:lnTo>
                    <a:pt x="8234" y="4216"/>
                  </a:lnTo>
                  <a:lnTo>
                    <a:pt x="8207" y="4091"/>
                  </a:lnTo>
                  <a:lnTo>
                    <a:pt x="8136" y="3984"/>
                  </a:lnTo>
                  <a:lnTo>
                    <a:pt x="8082" y="3948"/>
                  </a:lnTo>
                  <a:lnTo>
                    <a:pt x="6582" y="2966"/>
                  </a:lnTo>
                  <a:lnTo>
                    <a:pt x="7064" y="2233"/>
                  </a:lnTo>
                  <a:lnTo>
                    <a:pt x="7109" y="2153"/>
                  </a:lnTo>
                  <a:lnTo>
                    <a:pt x="7136" y="2001"/>
                  </a:lnTo>
                  <a:lnTo>
                    <a:pt x="7109" y="1840"/>
                  </a:lnTo>
                  <a:lnTo>
                    <a:pt x="7011" y="1706"/>
                  </a:lnTo>
                  <a:lnTo>
                    <a:pt x="6948" y="1653"/>
                  </a:lnTo>
                  <a:lnTo>
                    <a:pt x="6564" y="1403"/>
                  </a:lnTo>
                  <a:lnTo>
                    <a:pt x="5082" y="447"/>
                  </a:lnTo>
                  <a:lnTo>
                    <a:pt x="4680" y="179"/>
                  </a:lnTo>
                  <a:lnTo>
                    <a:pt x="4573" y="126"/>
                  </a:lnTo>
                  <a:lnTo>
                    <a:pt x="4457" y="117"/>
                  </a:lnTo>
                  <a:lnTo>
                    <a:pt x="4350" y="126"/>
                  </a:lnTo>
                  <a:lnTo>
                    <a:pt x="4171" y="215"/>
                  </a:lnTo>
                  <a:lnTo>
                    <a:pt x="4109" y="304"/>
                  </a:lnTo>
                  <a:lnTo>
                    <a:pt x="3626" y="1046"/>
                  </a:lnTo>
                  <a:lnTo>
                    <a:pt x="2117" y="54"/>
                  </a:lnTo>
                  <a:lnTo>
                    <a:pt x="2055" y="28"/>
                  </a:lnTo>
                  <a:lnTo>
                    <a:pt x="1930" y="1"/>
                  </a:lnTo>
                  <a:close/>
                </a:path>
              </a:pathLst>
            </a:custGeom>
            <a:solidFill>
              <a:srgbClr val="00447B"/>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44"/>
            <p:cNvSpPr/>
            <p:nvPr/>
          </p:nvSpPr>
          <p:spPr>
            <a:xfrm>
              <a:off x="-182375" y="3079075"/>
              <a:ext cx="184425" cy="140650"/>
            </a:xfrm>
            <a:custGeom>
              <a:rect b="b" l="l" r="r" t="t"/>
              <a:pathLst>
                <a:path extrusionOk="0" h="5626" w="7377">
                  <a:moveTo>
                    <a:pt x="849" y="0"/>
                  </a:moveTo>
                  <a:lnTo>
                    <a:pt x="54" y="1223"/>
                  </a:lnTo>
                  <a:lnTo>
                    <a:pt x="18" y="1277"/>
                  </a:lnTo>
                  <a:lnTo>
                    <a:pt x="0" y="1411"/>
                  </a:lnTo>
                  <a:lnTo>
                    <a:pt x="27" y="1536"/>
                  </a:lnTo>
                  <a:lnTo>
                    <a:pt x="99" y="1643"/>
                  </a:lnTo>
                  <a:lnTo>
                    <a:pt x="152" y="1679"/>
                  </a:lnTo>
                  <a:lnTo>
                    <a:pt x="3644" y="3956"/>
                  </a:lnTo>
                  <a:lnTo>
                    <a:pt x="6117" y="5572"/>
                  </a:lnTo>
                  <a:lnTo>
                    <a:pt x="6180" y="5599"/>
                  </a:lnTo>
                  <a:lnTo>
                    <a:pt x="6305" y="5626"/>
                  </a:lnTo>
                  <a:lnTo>
                    <a:pt x="6430" y="5599"/>
                  </a:lnTo>
                  <a:lnTo>
                    <a:pt x="6537" y="5528"/>
                  </a:lnTo>
                  <a:lnTo>
                    <a:pt x="6573" y="5474"/>
                  </a:lnTo>
                  <a:lnTo>
                    <a:pt x="7377" y="4251"/>
                  </a:lnTo>
                  <a:lnTo>
                    <a:pt x="4671" y="2492"/>
                  </a:lnTo>
                  <a:lnTo>
                    <a:pt x="4501" y="2750"/>
                  </a:lnTo>
                  <a:lnTo>
                    <a:pt x="4064" y="2474"/>
                  </a:lnTo>
                  <a:lnTo>
                    <a:pt x="3483" y="2090"/>
                  </a:lnTo>
                  <a:lnTo>
                    <a:pt x="3653" y="1822"/>
                  </a:lnTo>
                  <a:lnTo>
                    <a:pt x="849" y="0"/>
                  </a:lnTo>
                  <a:close/>
                </a:path>
              </a:pathLst>
            </a:custGeom>
            <a:solidFill>
              <a:srgbClr val="00447B"/>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44"/>
            <p:cNvSpPr/>
            <p:nvPr/>
          </p:nvSpPr>
          <p:spPr>
            <a:xfrm>
              <a:off x="97125" y="2668075"/>
              <a:ext cx="174600" cy="153150"/>
            </a:xfrm>
            <a:custGeom>
              <a:rect b="b" l="l" r="r" t="t"/>
              <a:pathLst>
                <a:path extrusionOk="0" h="6126" w="6984">
                  <a:moveTo>
                    <a:pt x="3224" y="0"/>
                  </a:moveTo>
                  <a:lnTo>
                    <a:pt x="2760" y="71"/>
                  </a:lnTo>
                  <a:lnTo>
                    <a:pt x="2349" y="197"/>
                  </a:lnTo>
                  <a:lnTo>
                    <a:pt x="2010" y="375"/>
                  </a:lnTo>
                  <a:lnTo>
                    <a:pt x="1724" y="598"/>
                  </a:lnTo>
                  <a:lnTo>
                    <a:pt x="1492" y="857"/>
                  </a:lnTo>
                  <a:lnTo>
                    <a:pt x="1304" y="1143"/>
                  </a:lnTo>
                  <a:lnTo>
                    <a:pt x="1153" y="1456"/>
                  </a:lnTo>
                  <a:lnTo>
                    <a:pt x="992" y="1956"/>
                  </a:lnTo>
                  <a:lnTo>
                    <a:pt x="885" y="2625"/>
                  </a:lnTo>
                  <a:lnTo>
                    <a:pt x="849" y="3554"/>
                  </a:lnTo>
                  <a:lnTo>
                    <a:pt x="858" y="3992"/>
                  </a:lnTo>
                  <a:lnTo>
                    <a:pt x="849" y="4135"/>
                  </a:lnTo>
                  <a:lnTo>
                    <a:pt x="804" y="4385"/>
                  </a:lnTo>
                  <a:lnTo>
                    <a:pt x="679" y="4706"/>
                  </a:lnTo>
                  <a:lnTo>
                    <a:pt x="438" y="5010"/>
                  </a:lnTo>
                  <a:lnTo>
                    <a:pt x="188" y="5206"/>
                  </a:lnTo>
                  <a:lnTo>
                    <a:pt x="90" y="5260"/>
                  </a:lnTo>
                  <a:lnTo>
                    <a:pt x="45" y="5296"/>
                  </a:lnTo>
                  <a:lnTo>
                    <a:pt x="1" y="5403"/>
                  </a:lnTo>
                  <a:lnTo>
                    <a:pt x="10" y="5456"/>
                  </a:lnTo>
                  <a:lnTo>
                    <a:pt x="81" y="5635"/>
                  </a:lnTo>
                  <a:lnTo>
                    <a:pt x="278" y="5903"/>
                  </a:lnTo>
                  <a:lnTo>
                    <a:pt x="545" y="6055"/>
                  </a:lnTo>
                  <a:lnTo>
                    <a:pt x="849" y="6126"/>
                  </a:lnTo>
                  <a:lnTo>
                    <a:pt x="1010" y="6126"/>
                  </a:lnTo>
                  <a:lnTo>
                    <a:pt x="1260" y="6117"/>
                  </a:lnTo>
                  <a:lnTo>
                    <a:pt x="1742" y="6010"/>
                  </a:lnTo>
                  <a:lnTo>
                    <a:pt x="2314" y="5805"/>
                  </a:lnTo>
                  <a:lnTo>
                    <a:pt x="2403" y="5760"/>
                  </a:lnTo>
                  <a:lnTo>
                    <a:pt x="2278" y="5679"/>
                  </a:lnTo>
                  <a:lnTo>
                    <a:pt x="2081" y="5456"/>
                  </a:lnTo>
                  <a:lnTo>
                    <a:pt x="1930" y="5197"/>
                  </a:lnTo>
                  <a:lnTo>
                    <a:pt x="1831" y="4903"/>
                  </a:lnTo>
                  <a:lnTo>
                    <a:pt x="1796" y="4751"/>
                  </a:lnTo>
                  <a:lnTo>
                    <a:pt x="1796" y="4751"/>
                  </a:lnTo>
                  <a:lnTo>
                    <a:pt x="1939" y="4974"/>
                  </a:lnTo>
                  <a:lnTo>
                    <a:pt x="2305" y="5331"/>
                  </a:lnTo>
                  <a:lnTo>
                    <a:pt x="2733" y="5599"/>
                  </a:lnTo>
                  <a:lnTo>
                    <a:pt x="3224" y="5733"/>
                  </a:lnTo>
                  <a:lnTo>
                    <a:pt x="3492" y="5751"/>
                  </a:lnTo>
                  <a:lnTo>
                    <a:pt x="3751" y="5733"/>
                  </a:lnTo>
                  <a:lnTo>
                    <a:pt x="4242" y="5599"/>
                  </a:lnTo>
                  <a:lnTo>
                    <a:pt x="4680" y="5331"/>
                  </a:lnTo>
                  <a:lnTo>
                    <a:pt x="5046" y="4974"/>
                  </a:lnTo>
                  <a:lnTo>
                    <a:pt x="5189" y="4751"/>
                  </a:lnTo>
                  <a:lnTo>
                    <a:pt x="5189" y="4751"/>
                  </a:lnTo>
                  <a:lnTo>
                    <a:pt x="5153" y="4903"/>
                  </a:lnTo>
                  <a:lnTo>
                    <a:pt x="5046" y="5197"/>
                  </a:lnTo>
                  <a:lnTo>
                    <a:pt x="4903" y="5456"/>
                  </a:lnTo>
                  <a:lnTo>
                    <a:pt x="4707" y="5679"/>
                  </a:lnTo>
                  <a:lnTo>
                    <a:pt x="4582" y="5760"/>
                  </a:lnTo>
                  <a:lnTo>
                    <a:pt x="4671" y="5805"/>
                  </a:lnTo>
                  <a:lnTo>
                    <a:pt x="5234" y="6010"/>
                  </a:lnTo>
                  <a:lnTo>
                    <a:pt x="5725" y="6117"/>
                  </a:lnTo>
                  <a:lnTo>
                    <a:pt x="5975" y="6126"/>
                  </a:lnTo>
                  <a:lnTo>
                    <a:pt x="6136" y="6126"/>
                  </a:lnTo>
                  <a:lnTo>
                    <a:pt x="6439" y="6055"/>
                  </a:lnTo>
                  <a:lnTo>
                    <a:pt x="6698" y="5903"/>
                  </a:lnTo>
                  <a:lnTo>
                    <a:pt x="6904" y="5635"/>
                  </a:lnTo>
                  <a:lnTo>
                    <a:pt x="6966" y="5456"/>
                  </a:lnTo>
                  <a:lnTo>
                    <a:pt x="6984" y="5403"/>
                  </a:lnTo>
                  <a:lnTo>
                    <a:pt x="6939" y="5296"/>
                  </a:lnTo>
                  <a:lnTo>
                    <a:pt x="6886" y="5260"/>
                  </a:lnTo>
                  <a:lnTo>
                    <a:pt x="6787" y="5206"/>
                  </a:lnTo>
                  <a:lnTo>
                    <a:pt x="6537" y="5010"/>
                  </a:lnTo>
                  <a:lnTo>
                    <a:pt x="6296" y="4706"/>
                  </a:lnTo>
                  <a:lnTo>
                    <a:pt x="6171" y="4385"/>
                  </a:lnTo>
                  <a:lnTo>
                    <a:pt x="6127" y="4135"/>
                  </a:lnTo>
                  <a:lnTo>
                    <a:pt x="6127" y="3992"/>
                  </a:lnTo>
                  <a:lnTo>
                    <a:pt x="6127" y="3554"/>
                  </a:lnTo>
                  <a:lnTo>
                    <a:pt x="6100" y="2625"/>
                  </a:lnTo>
                  <a:lnTo>
                    <a:pt x="5984" y="1956"/>
                  </a:lnTo>
                  <a:lnTo>
                    <a:pt x="5832" y="1456"/>
                  </a:lnTo>
                  <a:lnTo>
                    <a:pt x="5680" y="1143"/>
                  </a:lnTo>
                  <a:lnTo>
                    <a:pt x="5493" y="857"/>
                  </a:lnTo>
                  <a:lnTo>
                    <a:pt x="5252" y="598"/>
                  </a:lnTo>
                  <a:lnTo>
                    <a:pt x="4966" y="375"/>
                  </a:lnTo>
                  <a:lnTo>
                    <a:pt x="4626" y="197"/>
                  </a:lnTo>
                  <a:lnTo>
                    <a:pt x="4225" y="71"/>
                  </a:lnTo>
                  <a:lnTo>
                    <a:pt x="3751" y="0"/>
                  </a:lnTo>
                  <a:close/>
                </a:path>
              </a:pathLst>
            </a:custGeom>
            <a:solidFill>
              <a:srgbClr val="00447B"/>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44"/>
            <p:cNvSpPr/>
            <p:nvPr/>
          </p:nvSpPr>
          <p:spPr>
            <a:xfrm>
              <a:off x="-17625" y="2834825"/>
              <a:ext cx="374650" cy="476900"/>
            </a:xfrm>
            <a:custGeom>
              <a:rect b="b" l="l" r="r" t="t"/>
              <a:pathLst>
                <a:path extrusionOk="0" h="19076" w="14986">
                  <a:moveTo>
                    <a:pt x="8743" y="1054"/>
                  </a:moveTo>
                  <a:lnTo>
                    <a:pt x="8073" y="3332"/>
                  </a:lnTo>
                  <a:lnTo>
                    <a:pt x="7413" y="1054"/>
                  </a:lnTo>
                  <a:lnTo>
                    <a:pt x="7413" y="1054"/>
                  </a:lnTo>
                  <a:lnTo>
                    <a:pt x="7564" y="1135"/>
                  </a:lnTo>
                  <a:lnTo>
                    <a:pt x="7904" y="1215"/>
                  </a:lnTo>
                  <a:lnTo>
                    <a:pt x="8073" y="1224"/>
                  </a:lnTo>
                  <a:lnTo>
                    <a:pt x="8252" y="1215"/>
                  </a:lnTo>
                  <a:lnTo>
                    <a:pt x="8591" y="1135"/>
                  </a:lnTo>
                  <a:lnTo>
                    <a:pt x="8743" y="1054"/>
                  </a:lnTo>
                  <a:close/>
                  <a:moveTo>
                    <a:pt x="7011" y="1"/>
                  </a:moveTo>
                  <a:lnTo>
                    <a:pt x="6930" y="19"/>
                  </a:lnTo>
                  <a:lnTo>
                    <a:pt x="6761" y="99"/>
                  </a:lnTo>
                  <a:lnTo>
                    <a:pt x="6448" y="278"/>
                  </a:lnTo>
                  <a:lnTo>
                    <a:pt x="6162" y="492"/>
                  </a:lnTo>
                  <a:lnTo>
                    <a:pt x="5912" y="742"/>
                  </a:lnTo>
                  <a:lnTo>
                    <a:pt x="5796" y="876"/>
                  </a:lnTo>
                  <a:lnTo>
                    <a:pt x="5716" y="956"/>
                  </a:lnTo>
                  <a:lnTo>
                    <a:pt x="5653" y="1046"/>
                  </a:lnTo>
                  <a:lnTo>
                    <a:pt x="3341" y="4609"/>
                  </a:lnTo>
                  <a:lnTo>
                    <a:pt x="179" y="6225"/>
                  </a:lnTo>
                  <a:lnTo>
                    <a:pt x="81" y="6278"/>
                  </a:lnTo>
                  <a:lnTo>
                    <a:pt x="1" y="6332"/>
                  </a:lnTo>
                  <a:lnTo>
                    <a:pt x="1849" y="7538"/>
                  </a:lnTo>
                  <a:lnTo>
                    <a:pt x="4457" y="6216"/>
                  </a:lnTo>
                  <a:lnTo>
                    <a:pt x="4564" y="6153"/>
                  </a:lnTo>
                  <a:lnTo>
                    <a:pt x="4751" y="5984"/>
                  </a:lnTo>
                  <a:lnTo>
                    <a:pt x="4823" y="5877"/>
                  </a:lnTo>
                  <a:lnTo>
                    <a:pt x="5153" y="5377"/>
                  </a:lnTo>
                  <a:lnTo>
                    <a:pt x="5153" y="6037"/>
                  </a:lnTo>
                  <a:lnTo>
                    <a:pt x="2867" y="12512"/>
                  </a:lnTo>
                  <a:lnTo>
                    <a:pt x="2840" y="12619"/>
                  </a:lnTo>
                  <a:lnTo>
                    <a:pt x="2867" y="12806"/>
                  </a:lnTo>
                  <a:lnTo>
                    <a:pt x="2974" y="12967"/>
                  </a:lnTo>
                  <a:lnTo>
                    <a:pt x="3153" y="13056"/>
                  </a:lnTo>
                  <a:lnTo>
                    <a:pt x="3251" y="13065"/>
                  </a:lnTo>
                  <a:lnTo>
                    <a:pt x="5180" y="13065"/>
                  </a:lnTo>
                  <a:lnTo>
                    <a:pt x="5180" y="17753"/>
                  </a:lnTo>
                  <a:lnTo>
                    <a:pt x="5180" y="17887"/>
                  </a:lnTo>
                  <a:lnTo>
                    <a:pt x="5234" y="18137"/>
                  </a:lnTo>
                  <a:lnTo>
                    <a:pt x="5332" y="18379"/>
                  </a:lnTo>
                  <a:lnTo>
                    <a:pt x="5466" y="18584"/>
                  </a:lnTo>
                  <a:lnTo>
                    <a:pt x="5636" y="18763"/>
                  </a:lnTo>
                  <a:lnTo>
                    <a:pt x="5841" y="18905"/>
                  </a:lnTo>
                  <a:lnTo>
                    <a:pt x="6073" y="19013"/>
                  </a:lnTo>
                  <a:lnTo>
                    <a:pt x="6323" y="19066"/>
                  </a:lnTo>
                  <a:lnTo>
                    <a:pt x="6457" y="19075"/>
                  </a:lnTo>
                  <a:lnTo>
                    <a:pt x="6591" y="19075"/>
                  </a:lnTo>
                  <a:lnTo>
                    <a:pt x="6841" y="19021"/>
                  </a:lnTo>
                  <a:lnTo>
                    <a:pt x="7082" y="18923"/>
                  </a:lnTo>
                  <a:lnTo>
                    <a:pt x="7288" y="18789"/>
                  </a:lnTo>
                  <a:lnTo>
                    <a:pt x="7475" y="18611"/>
                  </a:lnTo>
                  <a:lnTo>
                    <a:pt x="7609" y="18405"/>
                  </a:lnTo>
                  <a:lnTo>
                    <a:pt x="7716" y="18164"/>
                  </a:lnTo>
                  <a:lnTo>
                    <a:pt x="7770" y="17914"/>
                  </a:lnTo>
                  <a:lnTo>
                    <a:pt x="7770" y="17780"/>
                  </a:lnTo>
                  <a:lnTo>
                    <a:pt x="7770" y="13065"/>
                  </a:lnTo>
                  <a:lnTo>
                    <a:pt x="8377" y="13065"/>
                  </a:lnTo>
                  <a:lnTo>
                    <a:pt x="8377" y="17753"/>
                  </a:lnTo>
                  <a:lnTo>
                    <a:pt x="8386" y="17887"/>
                  </a:lnTo>
                  <a:lnTo>
                    <a:pt x="8431" y="18137"/>
                  </a:lnTo>
                  <a:lnTo>
                    <a:pt x="8529" y="18379"/>
                  </a:lnTo>
                  <a:lnTo>
                    <a:pt x="8663" y="18584"/>
                  </a:lnTo>
                  <a:lnTo>
                    <a:pt x="8832" y="18763"/>
                  </a:lnTo>
                  <a:lnTo>
                    <a:pt x="9038" y="18905"/>
                  </a:lnTo>
                  <a:lnTo>
                    <a:pt x="9270" y="19013"/>
                  </a:lnTo>
                  <a:lnTo>
                    <a:pt x="9520" y="19066"/>
                  </a:lnTo>
                  <a:lnTo>
                    <a:pt x="9654" y="19075"/>
                  </a:lnTo>
                  <a:lnTo>
                    <a:pt x="9788" y="19075"/>
                  </a:lnTo>
                  <a:lnTo>
                    <a:pt x="10047" y="19021"/>
                  </a:lnTo>
                  <a:lnTo>
                    <a:pt x="10279" y="18923"/>
                  </a:lnTo>
                  <a:lnTo>
                    <a:pt x="10493" y="18789"/>
                  </a:lnTo>
                  <a:lnTo>
                    <a:pt x="10672" y="18611"/>
                  </a:lnTo>
                  <a:lnTo>
                    <a:pt x="10815" y="18405"/>
                  </a:lnTo>
                  <a:lnTo>
                    <a:pt x="10913" y="18164"/>
                  </a:lnTo>
                  <a:lnTo>
                    <a:pt x="10967" y="17914"/>
                  </a:lnTo>
                  <a:lnTo>
                    <a:pt x="10967" y="17780"/>
                  </a:lnTo>
                  <a:lnTo>
                    <a:pt x="10967" y="13065"/>
                  </a:lnTo>
                  <a:lnTo>
                    <a:pt x="12869" y="13065"/>
                  </a:lnTo>
                  <a:lnTo>
                    <a:pt x="12967" y="13056"/>
                  </a:lnTo>
                  <a:lnTo>
                    <a:pt x="13146" y="12967"/>
                  </a:lnTo>
                  <a:lnTo>
                    <a:pt x="13253" y="12806"/>
                  </a:lnTo>
                  <a:lnTo>
                    <a:pt x="13280" y="12619"/>
                  </a:lnTo>
                  <a:lnTo>
                    <a:pt x="13253" y="12512"/>
                  </a:lnTo>
                  <a:lnTo>
                    <a:pt x="10967" y="6037"/>
                  </a:lnTo>
                  <a:lnTo>
                    <a:pt x="10967" y="5323"/>
                  </a:lnTo>
                  <a:lnTo>
                    <a:pt x="13208" y="8681"/>
                  </a:lnTo>
                  <a:lnTo>
                    <a:pt x="13289" y="8788"/>
                  </a:lnTo>
                  <a:lnTo>
                    <a:pt x="13467" y="8949"/>
                  </a:lnTo>
                  <a:lnTo>
                    <a:pt x="13672" y="9056"/>
                  </a:lnTo>
                  <a:lnTo>
                    <a:pt x="13905" y="9109"/>
                  </a:lnTo>
                  <a:lnTo>
                    <a:pt x="14155" y="9109"/>
                  </a:lnTo>
                  <a:lnTo>
                    <a:pt x="14432" y="9029"/>
                  </a:lnTo>
                  <a:lnTo>
                    <a:pt x="14557" y="8949"/>
                  </a:lnTo>
                  <a:lnTo>
                    <a:pt x="14708" y="8832"/>
                  </a:lnTo>
                  <a:lnTo>
                    <a:pt x="14923" y="8511"/>
                  </a:lnTo>
                  <a:lnTo>
                    <a:pt x="14985" y="8145"/>
                  </a:lnTo>
                  <a:lnTo>
                    <a:pt x="14914" y="7770"/>
                  </a:lnTo>
                  <a:lnTo>
                    <a:pt x="14816" y="7600"/>
                  </a:lnTo>
                  <a:lnTo>
                    <a:pt x="10636" y="1331"/>
                  </a:lnTo>
                  <a:lnTo>
                    <a:pt x="10511" y="1117"/>
                  </a:lnTo>
                  <a:lnTo>
                    <a:pt x="10208" y="724"/>
                  </a:lnTo>
                  <a:lnTo>
                    <a:pt x="9842" y="394"/>
                  </a:lnTo>
                  <a:lnTo>
                    <a:pt x="9431" y="126"/>
                  </a:lnTo>
                  <a:lnTo>
                    <a:pt x="9199" y="19"/>
                  </a:lnTo>
                  <a:lnTo>
                    <a:pt x="9118" y="1"/>
                  </a:lnTo>
                  <a:lnTo>
                    <a:pt x="8966" y="36"/>
                  </a:lnTo>
                  <a:lnTo>
                    <a:pt x="8913" y="90"/>
                  </a:lnTo>
                  <a:lnTo>
                    <a:pt x="8877" y="242"/>
                  </a:lnTo>
                  <a:lnTo>
                    <a:pt x="8734" y="510"/>
                  </a:lnTo>
                  <a:lnTo>
                    <a:pt x="8511" y="706"/>
                  </a:lnTo>
                  <a:lnTo>
                    <a:pt x="8225" y="813"/>
                  </a:lnTo>
                  <a:lnTo>
                    <a:pt x="8064" y="822"/>
                  </a:lnTo>
                  <a:lnTo>
                    <a:pt x="7904" y="813"/>
                  </a:lnTo>
                  <a:lnTo>
                    <a:pt x="7618" y="706"/>
                  </a:lnTo>
                  <a:lnTo>
                    <a:pt x="7395" y="510"/>
                  </a:lnTo>
                  <a:lnTo>
                    <a:pt x="7252" y="242"/>
                  </a:lnTo>
                  <a:lnTo>
                    <a:pt x="7216" y="90"/>
                  </a:lnTo>
                  <a:lnTo>
                    <a:pt x="7163" y="36"/>
                  </a:lnTo>
                  <a:lnTo>
                    <a:pt x="7011" y="1"/>
                  </a:lnTo>
                  <a:close/>
                </a:path>
              </a:pathLst>
            </a:custGeom>
            <a:solidFill>
              <a:srgbClr val="00447B"/>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7" name="Google Shape;247;p44"/>
          <p:cNvGrpSpPr/>
          <p:nvPr/>
        </p:nvGrpSpPr>
        <p:grpSpPr>
          <a:xfrm>
            <a:off x="8026530" y="1305529"/>
            <a:ext cx="779042" cy="769487"/>
            <a:chOff x="-1918987" y="2408775"/>
            <a:chExt cx="489625" cy="490275"/>
          </a:xfrm>
        </p:grpSpPr>
        <p:sp>
          <p:nvSpPr>
            <p:cNvPr id="248" name="Google Shape;248;p44"/>
            <p:cNvSpPr/>
            <p:nvPr/>
          </p:nvSpPr>
          <p:spPr>
            <a:xfrm>
              <a:off x="-1803337" y="2720425"/>
              <a:ext cx="373975" cy="178625"/>
            </a:xfrm>
            <a:custGeom>
              <a:rect b="b" l="l" r="r" t="t"/>
              <a:pathLst>
                <a:path extrusionOk="0" h="7145" w="14959">
                  <a:moveTo>
                    <a:pt x="3474" y="0"/>
                  </a:moveTo>
                  <a:lnTo>
                    <a:pt x="63" y="6296"/>
                  </a:lnTo>
                  <a:lnTo>
                    <a:pt x="0" y="6439"/>
                  </a:lnTo>
                  <a:lnTo>
                    <a:pt x="9" y="6725"/>
                  </a:lnTo>
                  <a:lnTo>
                    <a:pt x="72" y="6868"/>
                  </a:lnTo>
                  <a:lnTo>
                    <a:pt x="161" y="6984"/>
                  </a:lnTo>
                  <a:lnTo>
                    <a:pt x="420" y="7135"/>
                  </a:lnTo>
                  <a:lnTo>
                    <a:pt x="572" y="7144"/>
                  </a:lnTo>
                  <a:lnTo>
                    <a:pt x="14396" y="7144"/>
                  </a:lnTo>
                  <a:lnTo>
                    <a:pt x="14547" y="7135"/>
                  </a:lnTo>
                  <a:lnTo>
                    <a:pt x="14806" y="6984"/>
                  </a:lnTo>
                  <a:lnTo>
                    <a:pt x="14896" y="6868"/>
                  </a:lnTo>
                  <a:lnTo>
                    <a:pt x="14958" y="6725"/>
                  </a:lnTo>
                  <a:lnTo>
                    <a:pt x="14958" y="6439"/>
                  </a:lnTo>
                  <a:lnTo>
                    <a:pt x="14905" y="6296"/>
                  </a:lnTo>
                  <a:lnTo>
                    <a:pt x="11449" y="0"/>
                  </a:lnTo>
                  <a:lnTo>
                    <a:pt x="9663" y="2260"/>
                  </a:lnTo>
                  <a:lnTo>
                    <a:pt x="9573" y="2367"/>
                  </a:lnTo>
                  <a:lnTo>
                    <a:pt x="9341" y="2492"/>
                  </a:lnTo>
                  <a:lnTo>
                    <a:pt x="9198" y="2510"/>
                  </a:lnTo>
                  <a:lnTo>
                    <a:pt x="9189" y="2510"/>
                  </a:lnTo>
                  <a:lnTo>
                    <a:pt x="9055" y="2501"/>
                  </a:lnTo>
                  <a:lnTo>
                    <a:pt x="8814" y="2385"/>
                  </a:lnTo>
                  <a:lnTo>
                    <a:pt x="8725" y="2278"/>
                  </a:lnTo>
                  <a:lnTo>
                    <a:pt x="7466" y="599"/>
                  </a:lnTo>
                  <a:lnTo>
                    <a:pt x="6198" y="2278"/>
                  </a:lnTo>
                  <a:lnTo>
                    <a:pt x="6109" y="2385"/>
                  </a:lnTo>
                  <a:lnTo>
                    <a:pt x="5859" y="2492"/>
                  </a:lnTo>
                  <a:lnTo>
                    <a:pt x="5725" y="2510"/>
                  </a:lnTo>
                  <a:lnTo>
                    <a:pt x="5591" y="2492"/>
                  </a:lnTo>
                  <a:lnTo>
                    <a:pt x="5350" y="2367"/>
                  </a:lnTo>
                  <a:lnTo>
                    <a:pt x="5260" y="2260"/>
                  </a:lnTo>
                  <a:lnTo>
                    <a:pt x="3474" y="0"/>
                  </a:lnTo>
                  <a:close/>
                </a:path>
              </a:pathLst>
            </a:custGeom>
            <a:solidFill>
              <a:srgbClr val="00447B"/>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44"/>
            <p:cNvSpPr/>
            <p:nvPr/>
          </p:nvSpPr>
          <p:spPr>
            <a:xfrm>
              <a:off x="-1700862" y="2408775"/>
              <a:ext cx="213900" cy="335350"/>
            </a:xfrm>
            <a:custGeom>
              <a:rect b="b" l="l" r="r" t="t"/>
              <a:pathLst>
                <a:path extrusionOk="0" h="13414" w="8556">
                  <a:moveTo>
                    <a:pt x="3385" y="0"/>
                  </a:moveTo>
                  <a:lnTo>
                    <a:pt x="3269" y="9"/>
                  </a:lnTo>
                  <a:lnTo>
                    <a:pt x="3054" y="90"/>
                  </a:lnTo>
                  <a:lnTo>
                    <a:pt x="2903" y="250"/>
                  </a:lnTo>
                  <a:lnTo>
                    <a:pt x="2813" y="456"/>
                  </a:lnTo>
                  <a:lnTo>
                    <a:pt x="2804" y="572"/>
                  </a:lnTo>
                  <a:lnTo>
                    <a:pt x="2804" y="6207"/>
                  </a:lnTo>
                  <a:lnTo>
                    <a:pt x="0" y="11359"/>
                  </a:lnTo>
                  <a:lnTo>
                    <a:pt x="1679" y="13413"/>
                  </a:lnTo>
                  <a:lnTo>
                    <a:pt x="2920" y="11761"/>
                  </a:lnTo>
                  <a:lnTo>
                    <a:pt x="3010" y="11663"/>
                  </a:lnTo>
                  <a:lnTo>
                    <a:pt x="3251" y="11547"/>
                  </a:lnTo>
                  <a:lnTo>
                    <a:pt x="3510" y="11547"/>
                  </a:lnTo>
                  <a:lnTo>
                    <a:pt x="3751" y="11663"/>
                  </a:lnTo>
                  <a:lnTo>
                    <a:pt x="3840" y="11761"/>
                  </a:lnTo>
                  <a:lnTo>
                    <a:pt x="5082" y="13413"/>
                  </a:lnTo>
                  <a:lnTo>
                    <a:pt x="6760" y="11359"/>
                  </a:lnTo>
                  <a:lnTo>
                    <a:pt x="3956" y="6207"/>
                  </a:lnTo>
                  <a:lnTo>
                    <a:pt x="3956" y="4599"/>
                  </a:lnTo>
                  <a:lnTo>
                    <a:pt x="7984" y="4599"/>
                  </a:lnTo>
                  <a:lnTo>
                    <a:pt x="8064" y="4590"/>
                  </a:lnTo>
                  <a:lnTo>
                    <a:pt x="8225" y="4546"/>
                  </a:lnTo>
                  <a:lnTo>
                    <a:pt x="8368" y="4447"/>
                  </a:lnTo>
                  <a:lnTo>
                    <a:pt x="8475" y="4322"/>
                  </a:lnTo>
                  <a:lnTo>
                    <a:pt x="8511" y="4242"/>
                  </a:lnTo>
                  <a:lnTo>
                    <a:pt x="8537" y="4162"/>
                  </a:lnTo>
                  <a:lnTo>
                    <a:pt x="8555" y="3992"/>
                  </a:lnTo>
                  <a:lnTo>
                    <a:pt x="8520" y="3831"/>
                  </a:lnTo>
                  <a:lnTo>
                    <a:pt x="8439" y="3679"/>
                  </a:lnTo>
                  <a:lnTo>
                    <a:pt x="8386" y="3617"/>
                  </a:lnTo>
                  <a:lnTo>
                    <a:pt x="7064" y="2295"/>
                  </a:lnTo>
                  <a:lnTo>
                    <a:pt x="8386" y="983"/>
                  </a:lnTo>
                  <a:lnTo>
                    <a:pt x="8439" y="911"/>
                  </a:lnTo>
                  <a:lnTo>
                    <a:pt x="8520" y="768"/>
                  </a:lnTo>
                  <a:lnTo>
                    <a:pt x="8555" y="599"/>
                  </a:lnTo>
                  <a:lnTo>
                    <a:pt x="8537" y="438"/>
                  </a:lnTo>
                  <a:lnTo>
                    <a:pt x="8511" y="349"/>
                  </a:lnTo>
                  <a:lnTo>
                    <a:pt x="8475" y="277"/>
                  </a:lnTo>
                  <a:lnTo>
                    <a:pt x="8368" y="143"/>
                  </a:lnTo>
                  <a:lnTo>
                    <a:pt x="8225" y="54"/>
                  </a:lnTo>
                  <a:lnTo>
                    <a:pt x="8064" y="0"/>
                  </a:lnTo>
                  <a:close/>
                </a:path>
              </a:pathLst>
            </a:custGeom>
            <a:solidFill>
              <a:srgbClr val="00447B"/>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44"/>
            <p:cNvSpPr/>
            <p:nvPr/>
          </p:nvSpPr>
          <p:spPr>
            <a:xfrm>
              <a:off x="-1918987" y="2669075"/>
              <a:ext cx="169025" cy="229975"/>
            </a:xfrm>
            <a:custGeom>
              <a:rect b="b" l="l" r="r" t="t"/>
              <a:pathLst>
                <a:path extrusionOk="0" h="9199" w="6761">
                  <a:moveTo>
                    <a:pt x="5046" y="1"/>
                  </a:moveTo>
                  <a:lnTo>
                    <a:pt x="4841" y="90"/>
                  </a:lnTo>
                  <a:lnTo>
                    <a:pt x="4734" y="197"/>
                  </a:lnTo>
                  <a:lnTo>
                    <a:pt x="4698" y="260"/>
                  </a:lnTo>
                  <a:lnTo>
                    <a:pt x="63" y="8341"/>
                  </a:lnTo>
                  <a:lnTo>
                    <a:pt x="1" y="8475"/>
                  </a:lnTo>
                  <a:lnTo>
                    <a:pt x="1" y="8779"/>
                  </a:lnTo>
                  <a:lnTo>
                    <a:pt x="63" y="8913"/>
                  </a:lnTo>
                  <a:lnTo>
                    <a:pt x="153" y="9038"/>
                  </a:lnTo>
                  <a:lnTo>
                    <a:pt x="412" y="9189"/>
                  </a:lnTo>
                  <a:lnTo>
                    <a:pt x="563" y="9198"/>
                  </a:lnTo>
                  <a:lnTo>
                    <a:pt x="3582" y="9198"/>
                  </a:lnTo>
                  <a:lnTo>
                    <a:pt x="3528" y="9029"/>
                  </a:lnTo>
                  <a:lnTo>
                    <a:pt x="3475" y="8672"/>
                  </a:lnTo>
                  <a:lnTo>
                    <a:pt x="3501" y="8314"/>
                  </a:lnTo>
                  <a:lnTo>
                    <a:pt x="3600" y="7966"/>
                  </a:lnTo>
                  <a:lnTo>
                    <a:pt x="3680" y="7796"/>
                  </a:lnTo>
                  <a:lnTo>
                    <a:pt x="6761" y="2117"/>
                  </a:lnTo>
                  <a:lnTo>
                    <a:pt x="5689" y="260"/>
                  </a:lnTo>
                  <a:lnTo>
                    <a:pt x="5653" y="197"/>
                  </a:lnTo>
                  <a:lnTo>
                    <a:pt x="5546" y="90"/>
                  </a:lnTo>
                  <a:lnTo>
                    <a:pt x="5341" y="1"/>
                  </a:lnTo>
                  <a:close/>
                </a:path>
              </a:pathLst>
            </a:custGeom>
            <a:solidFill>
              <a:srgbClr val="00447B"/>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251" name="Google Shape;251;p44"/>
          <p:cNvPicPr preferRelativeResize="0"/>
          <p:nvPr/>
        </p:nvPicPr>
        <p:blipFill>
          <a:blip r:embed="rId3">
            <a:alphaModFix/>
          </a:blip>
          <a:stretch>
            <a:fillRect/>
          </a:stretch>
        </p:blipFill>
        <p:spPr>
          <a:xfrm>
            <a:off x="7918125" y="4629375"/>
            <a:ext cx="1298725" cy="514125"/>
          </a:xfrm>
          <a:prstGeom prst="rect">
            <a:avLst/>
          </a:prstGeom>
          <a:noFill/>
          <a:ln>
            <a:noFill/>
          </a:ln>
        </p:spPr>
      </p:pic>
      <p:grpSp>
        <p:nvGrpSpPr>
          <p:cNvPr id="252" name="Google Shape;252;p44"/>
          <p:cNvGrpSpPr/>
          <p:nvPr/>
        </p:nvGrpSpPr>
        <p:grpSpPr>
          <a:xfrm>
            <a:off x="6560473" y="1349596"/>
            <a:ext cx="779041" cy="769514"/>
            <a:chOff x="5045500" y="842250"/>
            <a:chExt cx="503875" cy="481850"/>
          </a:xfrm>
        </p:grpSpPr>
        <p:sp>
          <p:nvSpPr>
            <p:cNvPr id="253" name="Google Shape;253;p44"/>
            <p:cNvSpPr/>
            <p:nvPr/>
          </p:nvSpPr>
          <p:spPr>
            <a:xfrm>
              <a:off x="5045500" y="842250"/>
              <a:ext cx="503875" cy="481850"/>
            </a:xfrm>
            <a:custGeom>
              <a:rect b="b" l="l" r="r" t="t"/>
              <a:pathLst>
                <a:path extrusionOk="0" h="19274" w="20155">
                  <a:moveTo>
                    <a:pt x="12103" y="1130"/>
                  </a:moveTo>
                  <a:cubicBezTo>
                    <a:pt x="13694" y="1130"/>
                    <a:pt x="15284" y="1735"/>
                    <a:pt x="16496" y="2945"/>
                  </a:cubicBezTo>
                  <a:cubicBezTo>
                    <a:pt x="18917" y="5366"/>
                    <a:pt x="18917" y="9305"/>
                    <a:pt x="16496" y="11729"/>
                  </a:cubicBezTo>
                  <a:cubicBezTo>
                    <a:pt x="15286" y="12940"/>
                    <a:pt x="13695" y="13545"/>
                    <a:pt x="12104" y="13545"/>
                  </a:cubicBezTo>
                  <a:cubicBezTo>
                    <a:pt x="10514" y="13545"/>
                    <a:pt x="8923" y="12940"/>
                    <a:pt x="7712" y="11729"/>
                  </a:cubicBezTo>
                  <a:cubicBezTo>
                    <a:pt x="5288" y="9305"/>
                    <a:pt x="5288" y="5369"/>
                    <a:pt x="7712" y="2945"/>
                  </a:cubicBezTo>
                  <a:cubicBezTo>
                    <a:pt x="8923" y="1735"/>
                    <a:pt x="10513" y="1130"/>
                    <a:pt x="12103" y="1130"/>
                  </a:cubicBezTo>
                  <a:close/>
                  <a:moveTo>
                    <a:pt x="4918" y="13726"/>
                  </a:moveTo>
                  <a:lnTo>
                    <a:pt x="5716" y="14524"/>
                  </a:lnTo>
                  <a:lnTo>
                    <a:pt x="4918" y="15322"/>
                  </a:lnTo>
                  <a:lnTo>
                    <a:pt x="4120" y="14524"/>
                  </a:lnTo>
                  <a:lnTo>
                    <a:pt x="4918" y="13726"/>
                  </a:lnTo>
                  <a:close/>
                  <a:moveTo>
                    <a:pt x="12106" y="1"/>
                  </a:moveTo>
                  <a:cubicBezTo>
                    <a:pt x="10226" y="1"/>
                    <a:pt x="8345" y="717"/>
                    <a:pt x="6914" y="2147"/>
                  </a:cubicBezTo>
                  <a:cubicBezTo>
                    <a:pt x="4725" y="4333"/>
                    <a:pt x="4240" y="7516"/>
                    <a:pt x="5315" y="10133"/>
                  </a:cubicBezTo>
                  <a:lnTo>
                    <a:pt x="4518" y="10931"/>
                  </a:lnTo>
                  <a:cubicBezTo>
                    <a:pt x="4009" y="11434"/>
                    <a:pt x="3876" y="12208"/>
                    <a:pt x="4192" y="12852"/>
                  </a:cubicBezTo>
                  <a:lnTo>
                    <a:pt x="663" y="16382"/>
                  </a:lnTo>
                  <a:cubicBezTo>
                    <a:pt x="1" y="17044"/>
                    <a:pt x="1" y="18116"/>
                    <a:pt x="663" y="18778"/>
                  </a:cubicBezTo>
                  <a:cubicBezTo>
                    <a:pt x="994" y="19108"/>
                    <a:pt x="1428" y="19273"/>
                    <a:pt x="1862" y="19273"/>
                  </a:cubicBezTo>
                  <a:cubicBezTo>
                    <a:pt x="2295" y="19273"/>
                    <a:pt x="2729" y="19108"/>
                    <a:pt x="3060" y="18778"/>
                  </a:cubicBezTo>
                  <a:lnTo>
                    <a:pt x="6586" y="15249"/>
                  </a:lnTo>
                  <a:cubicBezTo>
                    <a:pt x="6820" y="15363"/>
                    <a:pt x="7071" y="15418"/>
                    <a:pt x="7320" y="15418"/>
                  </a:cubicBezTo>
                  <a:cubicBezTo>
                    <a:pt x="7757" y="15418"/>
                    <a:pt x="8188" y="15247"/>
                    <a:pt x="8510" y="14921"/>
                  </a:cubicBezTo>
                  <a:lnTo>
                    <a:pt x="9308" y="14126"/>
                  </a:lnTo>
                  <a:cubicBezTo>
                    <a:pt x="10192" y="14489"/>
                    <a:pt x="11145" y="14675"/>
                    <a:pt x="12104" y="14675"/>
                  </a:cubicBezTo>
                  <a:cubicBezTo>
                    <a:pt x="13962" y="14675"/>
                    <a:pt x="15843" y="13979"/>
                    <a:pt x="17294" y="12527"/>
                  </a:cubicBezTo>
                  <a:cubicBezTo>
                    <a:pt x="20155" y="9666"/>
                    <a:pt x="20155" y="5008"/>
                    <a:pt x="17294" y="2147"/>
                  </a:cubicBezTo>
                  <a:cubicBezTo>
                    <a:pt x="15864" y="716"/>
                    <a:pt x="13985" y="1"/>
                    <a:pt x="12106" y="1"/>
                  </a:cubicBezTo>
                  <a:close/>
                </a:path>
              </a:pathLst>
            </a:custGeom>
            <a:solidFill>
              <a:srgbClr val="00447B"/>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sp>
          <p:nvSpPr>
            <p:cNvPr id="254" name="Google Shape;254;p44"/>
            <p:cNvSpPr/>
            <p:nvPr/>
          </p:nvSpPr>
          <p:spPr>
            <a:xfrm>
              <a:off x="5221050" y="898625"/>
              <a:ext cx="254100" cy="254100"/>
            </a:xfrm>
            <a:custGeom>
              <a:rect b="b" l="l" r="r" t="t"/>
              <a:pathLst>
                <a:path extrusionOk="0" h="10164" w="10164">
                  <a:moveTo>
                    <a:pt x="5081" y="1"/>
                  </a:moveTo>
                  <a:cubicBezTo>
                    <a:pt x="2274" y="1"/>
                    <a:pt x="1" y="2274"/>
                    <a:pt x="1" y="5081"/>
                  </a:cubicBezTo>
                  <a:cubicBezTo>
                    <a:pt x="1" y="7887"/>
                    <a:pt x="2274" y="10164"/>
                    <a:pt x="5081" y="10164"/>
                  </a:cubicBezTo>
                  <a:cubicBezTo>
                    <a:pt x="7887" y="10164"/>
                    <a:pt x="10164" y="7887"/>
                    <a:pt x="10164" y="5081"/>
                  </a:cubicBezTo>
                  <a:cubicBezTo>
                    <a:pt x="10164" y="2274"/>
                    <a:pt x="7887" y="1"/>
                    <a:pt x="5081" y="1"/>
                  </a:cubicBezTo>
                  <a:close/>
                </a:path>
              </a:pathLst>
            </a:custGeom>
            <a:solidFill>
              <a:srgbClr val="00447B"/>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435D74"/>
                </a:solidFill>
              </a:endParaRPr>
            </a:p>
          </p:txBody>
        </p:sp>
      </p:grpSp>
      <p:grpSp>
        <p:nvGrpSpPr>
          <p:cNvPr id="255" name="Google Shape;255;p44"/>
          <p:cNvGrpSpPr/>
          <p:nvPr/>
        </p:nvGrpSpPr>
        <p:grpSpPr>
          <a:xfrm>
            <a:off x="1923878" y="1393805"/>
            <a:ext cx="646051" cy="681086"/>
            <a:chOff x="7059376" y="2753905"/>
            <a:chExt cx="284704" cy="323864"/>
          </a:xfrm>
        </p:grpSpPr>
        <p:sp>
          <p:nvSpPr>
            <p:cNvPr id="256" name="Google Shape;256;p44"/>
            <p:cNvSpPr/>
            <p:nvPr/>
          </p:nvSpPr>
          <p:spPr>
            <a:xfrm>
              <a:off x="7059376" y="3020762"/>
              <a:ext cx="218147" cy="57007"/>
            </a:xfrm>
            <a:custGeom>
              <a:rect b="b" l="l" r="r" t="t"/>
              <a:pathLst>
                <a:path extrusionOk="0" h="2913" w="11147">
                  <a:moveTo>
                    <a:pt x="490" y="1"/>
                  </a:moveTo>
                  <a:cubicBezTo>
                    <a:pt x="226" y="1"/>
                    <a:pt x="0" y="226"/>
                    <a:pt x="0" y="491"/>
                  </a:cubicBezTo>
                  <a:cubicBezTo>
                    <a:pt x="10" y="1834"/>
                    <a:pt x="1088" y="2912"/>
                    <a:pt x="2431" y="2912"/>
                  </a:cubicBezTo>
                  <a:lnTo>
                    <a:pt x="11146" y="2912"/>
                  </a:lnTo>
                  <a:cubicBezTo>
                    <a:pt x="10833" y="2501"/>
                    <a:pt x="10666" y="2001"/>
                    <a:pt x="10666" y="1481"/>
                  </a:cubicBezTo>
                  <a:lnTo>
                    <a:pt x="10666" y="1471"/>
                  </a:lnTo>
                  <a:lnTo>
                    <a:pt x="10666" y="1"/>
                  </a:lnTo>
                  <a:close/>
                </a:path>
              </a:pathLst>
            </a:custGeom>
            <a:solidFill>
              <a:srgbClr val="00447B"/>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44"/>
            <p:cNvSpPr/>
            <p:nvPr/>
          </p:nvSpPr>
          <p:spPr>
            <a:xfrm>
              <a:off x="7097362" y="2753905"/>
              <a:ext cx="246719" cy="323473"/>
            </a:xfrm>
            <a:custGeom>
              <a:rect b="b" l="l" r="r" t="t"/>
              <a:pathLst>
                <a:path extrusionOk="0" h="16529" w="12607">
                  <a:moveTo>
                    <a:pt x="3333" y="2967"/>
                  </a:moveTo>
                  <a:cubicBezTo>
                    <a:pt x="3356" y="2967"/>
                    <a:pt x="3379" y="2968"/>
                    <a:pt x="3402" y="2971"/>
                  </a:cubicBezTo>
                  <a:lnTo>
                    <a:pt x="9215" y="2971"/>
                  </a:lnTo>
                  <a:cubicBezTo>
                    <a:pt x="9764" y="3059"/>
                    <a:pt x="9764" y="3854"/>
                    <a:pt x="9215" y="3942"/>
                  </a:cubicBezTo>
                  <a:lnTo>
                    <a:pt x="3402" y="3942"/>
                  </a:lnTo>
                  <a:cubicBezTo>
                    <a:pt x="3375" y="3946"/>
                    <a:pt x="3348" y="3948"/>
                    <a:pt x="3321" y="3948"/>
                  </a:cubicBezTo>
                  <a:cubicBezTo>
                    <a:pt x="3053" y="3948"/>
                    <a:pt x="2833" y="3729"/>
                    <a:pt x="2833" y="3461"/>
                  </a:cubicBezTo>
                  <a:cubicBezTo>
                    <a:pt x="2833" y="3181"/>
                    <a:pt x="3059" y="2967"/>
                    <a:pt x="3333" y="2967"/>
                  </a:cubicBezTo>
                  <a:close/>
                  <a:moveTo>
                    <a:pt x="3321" y="4906"/>
                  </a:moveTo>
                  <a:cubicBezTo>
                    <a:pt x="3348" y="4906"/>
                    <a:pt x="3375" y="4908"/>
                    <a:pt x="3402" y="4912"/>
                  </a:cubicBezTo>
                  <a:lnTo>
                    <a:pt x="6304" y="4912"/>
                  </a:lnTo>
                  <a:cubicBezTo>
                    <a:pt x="6862" y="4991"/>
                    <a:pt x="6862" y="5795"/>
                    <a:pt x="6304" y="5883"/>
                  </a:cubicBezTo>
                  <a:lnTo>
                    <a:pt x="3402" y="5883"/>
                  </a:lnTo>
                  <a:cubicBezTo>
                    <a:pt x="3379" y="5886"/>
                    <a:pt x="3356" y="5887"/>
                    <a:pt x="3333" y="5887"/>
                  </a:cubicBezTo>
                  <a:cubicBezTo>
                    <a:pt x="3059" y="5887"/>
                    <a:pt x="2833" y="5673"/>
                    <a:pt x="2833" y="5393"/>
                  </a:cubicBezTo>
                  <a:cubicBezTo>
                    <a:pt x="2833" y="5125"/>
                    <a:pt x="3053" y="4906"/>
                    <a:pt x="3321" y="4906"/>
                  </a:cubicBezTo>
                  <a:close/>
                  <a:moveTo>
                    <a:pt x="4363" y="8784"/>
                  </a:moveTo>
                  <a:cubicBezTo>
                    <a:pt x="3921" y="8784"/>
                    <a:pt x="3696" y="9314"/>
                    <a:pt x="4010" y="9628"/>
                  </a:cubicBezTo>
                  <a:cubicBezTo>
                    <a:pt x="4107" y="9725"/>
                    <a:pt x="4229" y="9769"/>
                    <a:pt x="4348" y="9769"/>
                  </a:cubicBezTo>
                  <a:cubicBezTo>
                    <a:pt x="4599" y="9769"/>
                    <a:pt x="4843" y="9574"/>
                    <a:pt x="4843" y="9275"/>
                  </a:cubicBezTo>
                  <a:cubicBezTo>
                    <a:pt x="4843" y="9010"/>
                    <a:pt x="4627" y="8794"/>
                    <a:pt x="4363" y="8784"/>
                  </a:cubicBezTo>
                  <a:close/>
                  <a:moveTo>
                    <a:pt x="4362" y="7817"/>
                  </a:moveTo>
                  <a:cubicBezTo>
                    <a:pt x="5144" y="7817"/>
                    <a:pt x="5813" y="8454"/>
                    <a:pt x="5813" y="9275"/>
                  </a:cubicBezTo>
                  <a:cubicBezTo>
                    <a:pt x="5813" y="9490"/>
                    <a:pt x="5764" y="9706"/>
                    <a:pt x="5676" y="9902"/>
                  </a:cubicBezTo>
                  <a:lnTo>
                    <a:pt x="6647" y="10872"/>
                  </a:lnTo>
                  <a:cubicBezTo>
                    <a:pt x="6833" y="11059"/>
                    <a:pt x="6833" y="11363"/>
                    <a:pt x="6647" y="11559"/>
                  </a:cubicBezTo>
                  <a:cubicBezTo>
                    <a:pt x="6549" y="11652"/>
                    <a:pt x="6424" y="11698"/>
                    <a:pt x="6300" y="11698"/>
                  </a:cubicBezTo>
                  <a:cubicBezTo>
                    <a:pt x="6176" y="11698"/>
                    <a:pt x="6054" y="11652"/>
                    <a:pt x="5960" y="11559"/>
                  </a:cubicBezTo>
                  <a:lnTo>
                    <a:pt x="4990" y="10588"/>
                  </a:lnTo>
                  <a:cubicBezTo>
                    <a:pt x="4789" y="10681"/>
                    <a:pt x="4573" y="10728"/>
                    <a:pt x="4359" y="10728"/>
                  </a:cubicBezTo>
                  <a:cubicBezTo>
                    <a:pt x="4144" y="10728"/>
                    <a:pt x="3931" y="10681"/>
                    <a:pt x="3735" y="10588"/>
                  </a:cubicBezTo>
                  <a:lnTo>
                    <a:pt x="2765" y="11559"/>
                  </a:lnTo>
                  <a:cubicBezTo>
                    <a:pt x="2670" y="11629"/>
                    <a:pt x="2570" y="11659"/>
                    <a:pt x="2475" y="11659"/>
                  </a:cubicBezTo>
                  <a:cubicBezTo>
                    <a:pt x="2115" y="11659"/>
                    <a:pt x="1815" y="11229"/>
                    <a:pt x="2078" y="10872"/>
                  </a:cubicBezTo>
                  <a:lnTo>
                    <a:pt x="3049" y="9902"/>
                  </a:lnTo>
                  <a:cubicBezTo>
                    <a:pt x="2647" y="9059"/>
                    <a:pt x="3137" y="8059"/>
                    <a:pt x="4039" y="7853"/>
                  </a:cubicBezTo>
                  <a:cubicBezTo>
                    <a:pt x="4148" y="7829"/>
                    <a:pt x="4256" y="7817"/>
                    <a:pt x="4362" y="7817"/>
                  </a:cubicBezTo>
                  <a:close/>
                  <a:moveTo>
                    <a:pt x="490" y="1"/>
                  </a:moveTo>
                  <a:cubicBezTo>
                    <a:pt x="216" y="1"/>
                    <a:pt x="0" y="217"/>
                    <a:pt x="0" y="481"/>
                  </a:cubicBezTo>
                  <a:lnTo>
                    <a:pt x="0" y="12666"/>
                  </a:lnTo>
                  <a:lnTo>
                    <a:pt x="9205" y="12666"/>
                  </a:lnTo>
                  <a:cubicBezTo>
                    <a:pt x="9470" y="12666"/>
                    <a:pt x="9695" y="12882"/>
                    <a:pt x="9695" y="13157"/>
                  </a:cubicBezTo>
                  <a:lnTo>
                    <a:pt x="9695" y="15117"/>
                  </a:lnTo>
                  <a:cubicBezTo>
                    <a:pt x="9715" y="15901"/>
                    <a:pt x="10362" y="16529"/>
                    <a:pt x="11146" y="16529"/>
                  </a:cubicBezTo>
                  <a:cubicBezTo>
                    <a:pt x="11931" y="16529"/>
                    <a:pt x="12578" y="15901"/>
                    <a:pt x="12607" y="15117"/>
                  </a:cubicBezTo>
                  <a:lnTo>
                    <a:pt x="12607" y="481"/>
                  </a:lnTo>
                  <a:cubicBezTo>
                    <a:pt x="12597" y="217"/>
                    <a:pt x="12381" y="1"/>
                    <a:pt x="12117" y="1"/>
                  </a:cubicBezTo>
                  <a:close/>
                </a:path>
              </a:pathLst>
            </a:custGeom>
            <a:solidFill>
              <a:srgbClr val="00447B"/>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8" name="Google Shape;258;p44"/>
          <p:cNvGrpSpPr/>
          <p:nvPr/>
        </p:nvGrpSpPr>
        <p:grpSpPr>
          <a:xfrm>
            <a:off x="3439355" y="1393812"/>
            <a:ext cx="779043" cy="681087"/>
            <a:chOff x="-35123050" y="3561225"/>
            <a:chExt cx="292225" cy="291100"/>
          </a:xfrm>
        </p:grpSpPr>
        <p:sp>
          <p:nvSpPr>
            <p:cNvPr id="259" name="Google Shape;259;p44"/>
            <p:cNvSpPr/>
            <p:nvPr/>
          </p:nvSpPr>
          <p:spPr>
            <a:xfrm>
              <a:off x="-35123050" y="3629750"/>
              <a:ext cx="205575" cy="222575"/>
            </a:xfrm>
            <a:custGeom>
              <a:rect b="b" l="l" r="r" t="t"/>
              <a:pathLst>
                <a:path extrusionOk="0" h="8903" w="8223">
                  <a:moveTo>
                    <a:pt x="2080" y="2710"/>
                  </a:moveTo>
                  <a:cubicBezTo>
                    <a:pt x="2458" y="2710"/>
                    <a:pt x="2741" y="3056"/>
                    <a:pt x="2741" y="3403"/>
                  </a:cubicBezTo>
                  <a:cubicBezTo>
                    <a:pt x="2741" y="3781"/>
                    <a:pt x="2426" y="4065"/>
                    <a:pt x="2080" y="4065"/>
                  </a:cubicBezTo>
                  <a:cubicBezTo>
                    <a:pt x="1733" y="4065"/>
                    <a:pt x="1418" y="3750"/>
                    <a:pt x="1418" y="3403"/>
                  </a:cubicBezTo>
                  <a:cubicBezTo>
                    <a:pt x="1418" y="3056"/>
                    <a:pt x="1670" y="2710"/>
                    <a:pt x="2080" y="2710"/>
                  </a:cubicBezTo>
                  <a:close/>
                  <a:moveTo>
                    <a:pt x="4127" y="2710"/>
                  </a:moveTo>
                  <a:cubicBezTo>
                    <a:pt x="4506" y="2710"/>
                    <a:pt x="4789" y="3056"/>
                    <a:pt x="4789" y="3403"/>
                  </a:cubicBezTo>
                  <a:cubicBezTo>
                    <a:pt x="4789" y="3781"/>
                    <a:pt x="4474" y="4065"/>
                    <a:pt x="4127" y="4065"/>
                  </a:cubicBezTo>
                  <a:cubicBezTo>
                    <a:pt x="3718" y="4065"/>
                    <a:pt x="3466" y="3750"/>
                    <a:pt x="3466" y="3403"/>
                  </a:cubicBezTo>
                  <a:cubicBezTo>
                    <a:pt x="3466" y="3056"/>
                    <a:pt x="3718" y="2710"/>
                    <a:pt x="4127" y="2710"/>
                  </a:cubicBezTo>
                  <a:close/>
                  <a:moveTo>
                    <a:pt x="6207" y="2710"/>
                  </a:moveTo>
                  <a:cubicBezTo>
                    <a:pt x="6616" y="2710"/>
                    <a:pt x="6868" y="3056"/>
                    <a:pt x="6868" y="3403"/>
                  </a:cubicBezTo>
                  <a:cubicBezTo>
                    <a:pt x="6868" y="3781"/>
                    <a:pt x="6553" y="4065"/>
                    <a:pt x="6207" y="4065"/>
                  </a:cubicBezTo>
                  <a:cubicBezTo>
                    <a:pt x="5829" y="4065"/>
                    <a:pt x="5545" y="3750"/>
                    <a:pt x="5545" y="3403"/>
                  </a:cubicBezTo>
                  <a:cubicBezTo>
                    <a:pt x="5514" y="3056"/>
                    <a:pt x="5829" y="2710"/>
                    <a:pt x="6207" y="2710"/>
                  </a:cubicBezTo>
                  <a:close/>
                  <a:moveTo>
                    <a:pt x="1733" y="0"/>
                  </a:moveTo>
                  <a:cubicBezTo>
                    <a:pt x="788" y="0"/>
                    <a:pt x="0" y="757"/>
                    <a:pt x="0" y="1702"/>
                  </a:cubicBezTo>
                  <a:lnTo>
                    <a:pt x="0" y="5136"/>
                  </a:lnTo>
                  <a:cubicBezTo>
                    <a:pt x="0" y="5955"/>
                    <a:pt x="630" y="6616"/>
                    <a:pt x="1418" y="6774"/>
                  </a:cubicBezTo>
                  <a:lnTo>
                    <a:pt x="1418" y="8570"/>
                  </a:lnTo>
                  <a:cubicBezTo>
                    <a:pt x="1418" y="8696"/>
                    <a:pt x="1481" y="8822"/>
                    <a:pt x="1607" y="8885"/>
                  </a:cubicBezTo>
                  <a:cubicBezTo>
                    <a:pt x="1649" y="8895"/>
                    <a:pt x="1695" y="8902"/>
                    <a:pt x="1739" y="8902"/>
                  </a:cubicBezTo>
                  <a:cubicBezTo>
                    <a:pt x="1828" y="8902"/>
                    <a:pt x="1912" y="8874"/>
                    <a:pt x="1954" y="8790"/>
                  </a:cubicBezTo>
                  <a:lnTo>
                    <a:pt x="3938" y="6837"/>
                  </a:lnTo>
                  <a:lnTo>
                    <a:pt x="6522" y="6837"/>
                  </a:lnTo>
                  <a:cubicBezTo>
                    <a:pt x="7467" y="6837"/>
                    <a:pt x="8223" y="6081"/>
                    <a:pt x="8223" y="5136"/>
                  </a:cubicBezTo>
                  <a:lnTo>
                    <a:pt x="8223" y="1702"/>
                  </a:lnTo>
                  <a:cubicBezTo>
                    <a:pt x="8223" y="757"/>
                    <a:pt x="7467" y="0"/>
                    <a:pt x="6522" y="0"/>
                  </a:cubicBezTo>
                  <a:close/>
                </a:path>
              </a:pathLst>
            </a:custGeom>
            <a:solidFill>
              <a:srgbClr val="00447B"/>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44"/>
            <p:cNvSpPr/>
            <p:nvPr/>
          </p:nvSpPr>
          <p:spPr>
            <a:xfrm>
              <a:off x="-35053750" y="3561225"/>
              <a:ext cx="222925" cy="221825"/>
            </a:xfrm>
            <a:custGeom>
              <a:rect b="b" l="l" r="r" t="t"/>
              <a:pathLst>
                <a:path extrusionOk="0" h="8873" w="8917">
                  <a:moveTo>
                    <a:pt x="1702" y="1"/>
                  </a:moveTo>
                  <a:cubicBezTo>
                    <a:pt x="757" y="1"/>
                    <a:pt x="1" y="725"/>
                    <a:pt x="1" y="1702"/>
                  </a:cubicBezTo>
                  <a:lnTo>
                    <a:pt x="1" y="2048"/>
                  </a:lnTo>
                  <a:lnTo>
                    <a:pt x="3781" y="2048"/>
                  </a:lnTo>
                  <a:cubicBezTo>
                    <a:pt x="5136" y="2048"/>
                    <a:pt x="6207" y="3088"/>
                    <a:pt x="6207" y="4443"/>
                  </a:cubicBezTo>
                  <a:lnTo>
                    <a:pt x="6207" y="7877"/>
                  </a:lnTo>
                  <a:lnTo>
                    <a:pt x="6207" y="8003"/>
                  </a:lnTo>
                  <a:lnTo>
                    <a:pt x="6995" y="8790"/>
                  </a:lnTo>
                  <a:cubicBezTo>
                    <a:pt x="7055" y="8850"/>
                    <a:pt x="7127" y="8872"/>
                    <a:pt x="7205" y="8872"/>
                  </a:cubicBezTo>
                  <a:cubicBezTo>
                    <a:pt x="7249" y="8872"/>
                    <a:pt x="7295" y="8865"/>
                    <a:pt x="7341" y="8853"/>
                  </a:cubicBezTo>
                  <a:cubicBezTo>
                    <a:pt x="7467" y="8822"/>
                    <a:pt x="7530" y="8664"/>
                    <a:pt x="7530" y="8538"/>
                  </a:cubicBezTo>
                  <a:lnTo>
                    <a:pt x="7530" y="6806"/>
                  </a:lnTo>
                  <a:cubicBezTo>
                    <a:pt x="8318" y="6648"/>
                    <a:pt x="8917" y="5955"/>
                    <a:pt x="8917" y="5104"/>
                  </a:cubicBezTo>
                  <a:lnTo>
                    <a:pt x="8917" y="1702"/>
                  </a:lnTo>
                  <a:cubicBezTo>
                    <a:pt x="8917" y="725"/>
                    <a:pt x="8129" y="1"/>
                    <a:pt x="7184" y="1"/>
                  </a:cubicBezTo>
                  <a:close/>
                </a:path>
              </a:pathLst>
            </a:custGeom>
            <a:solidFill>
              <a:srgbClr val="00447B"/>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1" name="Google Shape;261;p44"/>
          <p:cNvGrpSpPr/>
          <p:nvPr/>
        </p:nvGrpSpPr>
        <p:grpSpPr>
          <a:xfrm>
            <a:off x="4908698" y="1349599"/>
            <a:ext cx="779048" cy="769514"/>
            <a:chOff x="-49764975" y="3551225"/>
            <a:chExt cx="299300" cy="300650"/>
          </a:xfrm>
        </p:grpSpPr>
        <p:sp>
          <p:nvSpPr>
            <p:cNvPr id="262" name="Google Shape;262;p44"/>
            <p:cNvSpPr/>
            <p:nvPr/>
          </p:nvSpPr>
          <p:spPr>
            <a:xfrm>
              <a:off x="-49764975" y="3657325"/>
              <a:ext cx="35450" cy="18125"/>
            </a:xfrm>
            <a:custGeom>
              <a:rect b="b" l="l" r="r" t="t"/>
              <a:pathLst>
                <a:path extrusionOk="0" h="725" w="1418">
                  <a:moveTo>
                    <a:pt x="347" y="0"/>
                  </a:moveTo>
                  <a:cubicBezTo>
                    <a:pt x="158" y="0"/>
                    <a:pt x="0" y="158"/>
                    <a:pt x="0" y="378"/>
                  </a:cubicBezTo>
                  <a:cubicBezTo>
                    <a:pt x="0" y="567"/>
                    <a:pt x="158" y="725"/>
                    <a:pt x="347" y="725"/>
                  </a:cubicBezTo>
                  <a:lnTo>
                    <a:pt x="1040" y="725"/>
                  </a:lnTo>
                  <a:cubicBezTo>
                    <a:pt x="1260" y="725"/>
                    <a:pt x="1418" y="567"/>
                    <a:pt x="1418" y="378"/>
                  </a:cubicBezTo>
                  <a:cubicBezTo>
                    <a:pt x="1386" y="158"/>
                    <a:pt x="1197" y="0"/>
                    <a:pt x="1040" y="0"/>
                  </a:cubicBezTo>
                  <a:close/>
                </a:path>
              </a:pathLst>
            </a:custGeom>
            <a:solidFill>
              <a:srgbClr val="00447B"/>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44"/>
            <p:cNvSpPr/>
            <p:nvPr/>
          </p:nvSpPr>
          <p:spPr>
            <a:xfrm>
              <a:off x="-49763400" y="3598250"/>
              <a:ext cx="31525" cy="29950"/>
            </a:xfrm>
            <a:custGeom>
              <a:rect b="b" l="l" r="r" t="t"/>
              <a:pathLst>
                <a:path extrusionOk="0" h="1198" w="1261">
                  <a:moveTo>
                    <a:pt x="390" y="0"/>
                  </a:moveTo>
                  <a:cubicBezTo>
                    <a:pt x="299" y="0"/>
                    <a:pt x="205" y="32"/>
                    <a:pt x="126" y="95"/>
                  </a:cubicBezTo>
                  <a:cubicBezTo>
                    <a:pt x="0" y="221"/>
                    <a:pt x="0" y="441"/>
                    <a:pt x="126" y="599"/>
                  </a:cubicBezTo>
                  <a:lnTo>
                    <a:pt x="630" y="1103"/>
                  </a:lnTo>
                  <a:cubicBezTo>
                    <a:pt x="693" y="1166"/>
                    <a:pt x="780" y="1197"/>
                    <a:pt x="870" y="1197"/>
                  </a:cubicBezTo>
                  <a:cubicBezTo>
                    <a:pt x="961" y="1197"/>
                    <a:pt x="1056" y="1166"/>
                    <a:pt x="1134" y="1103"/>
                  </a:cubicBezTo>
                  <a:cubicBezTo>
                    <a:pt x="1260" y="1008"/>
                    <a:pt x="1260" y="756"/>
                    <a:pt x="1134" y="599"/>
                  </a:cubicBezTo>
                  <a:lnTo>
                    <a:pt x="630" y="95"/>
                  </a:lnTo>
                  <a:cubicBezTo>
                    <a:pt x="567" y="32"/>
                    <a:pt x="481" y="0"/>
                    <a:pt x="390" y="0"/>
                  </a:cubicBezTo>
                  <a:close/>
                </a:path>
              </a:pathLst>
            </a:custGeom>
            <a:solidFill>
              <a:srgbClr val="00447B"/>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44"/>
            <p:cNvSpPr/>
            <p:nvPr/>
          </p:nvSpPr>
          <p:spPr>
            <a:xfrm>
              <a:off x="-49763400" y="3703975"/>
              <a:ext cx="31525" cy="30550"/>
            </a:xfrm>
            <a:custGeom>
              <a:rect b="b" l="l" r="r" t="t"/>
              <a:pathLst>
                <a:path extrusionOk="0" h="1222" w="1261">
                  <a:moveTo>
                    <a:pt x="882" y="1"/>
                  </a:moveTo>
                  <a:cubicBezTo>
                    <a:pt x="796" y="1"/>
                    <a:pt x="709" y="40"/>
                    <a:pt x="630" y="119"/>
                  </a:cubicBezTo>
                  <a:lnTo>
                    <a:pt x="126" y="623"/>
                  </a:lnTo>
                  <a:cubicBezTo>
                    <a:pt x="0" y="749"/>
                    <a:pt x="0" y="970"/>
                    <a:pt x="126" y="1127"/>
                  </a:cubicBezTo>
                  <a:cubicBezTo>
                    <a:pt x="189" y="1190"/>
                    <a:pt x="276" y="1222"/>
                    <a:pt x="366" y="1222"/>
                  </a:cubicBezTo>
                  <a:cubicBezTo>
                    <a:pt x="457" y="1222"/>
                    <a:pt x="551" y="1190"/>
                    <a:pt x="630" y="1127"/>
                  </a:cubicBezTo>
                  <a:lnTo>
                    <a:pt x="1134" y="623"/>
                  </a:lnTo>
                  <a:cubicBezTo>
                    <a:pt x="1260" y="497"/>
                    <a:pt x="1260" y="276"/>
                    <a:pt x="1134" y="119"/>
                  </a:cubicBezTo>
                  <a:cubicBezTo>
                    <a:pt x="1056" y="40"/>
                    <a:pt x="969" y="1"/>
                    <a:pt x="882" y="1"/>
                  </a:cubicBezTo>
                  <a:close/>
                </a:path>
              </a:pathLst>
            </a:custGeom>
            <a:solidFill>
              <a:srgbClr val="00447B"/>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44"/>
            <p:cNvSpPr/>
            <p:nvPr/>
          </p:nvSpPr>
          <p:spPr>
            <a:xfrm>
              <a:off x="-49501125" y="3657325"/>
              <a:ext cx="35450" cy="18125"/>
            </a:xfrm>
            <a:custGeom>
              <a:rect b="b" l="l" r="r" t="t"/>
              <a:pathLst>
                <a:path extrusionOk="0" h="725" w="1418">
                  <a:moveTo>
                    <a:pt x="347" y="0"/>
                  </a:moveTo>
                  <a:cubicBezTo>
                    <a:pt x="158" y="0"/>
                    <a:pt x="0" y="158"/>
                    <a:pt x="0" y="378"/>
                  </a:cubicBezTo>
                  <a:cubicBezTo>
                    <a:pt x="0" y="567"/>
                    <a:pt x="158" y="725"/>
                    <a:pt x="347" y="725"/>
                  </a:cubicBezTo>
                  <a:lnTo>
                    <a:pt x="1071" y="725"/>
                  </a:lnTo>
                  <a:cubicBezTo>
                    <a:pt x="1260" y="725"/>
                    <a:pt x="1418" y="567"/>
                    <a:pt x="1418" y="378"/>
                  </a:cubicBezTo>
                  <a:cubicBezTo>
                    <a:pt x="1418" y="158"/>
                    <a:pt x="1260" y="0"/>
                    <a:pt x="1071" y="0"/>
                  </a:cubicBezTo>
                  <a:close/>
                </a:path>
              </a:pathLst>
            </a:custGeom>
            <a:solidFill>
              <a:srgbClr val="00447B"/>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44"/>
            <p:cNvSpPr/>
            <p:nvPr/>
          </p:nvSpPr>
          <p:spPr>
            <a:xfrm>
              <a:off x="-49499550" y="3598250"/>
              <a:ext cx="31525" cy="30550"/>
            </a:xfrm>
            <a:custGeom>
              <a:rect b="b" l="l" r="r" t="t"/>
              <a:pathLst>
                <a:path extrusionOk="0" h="1222" w="1261">
                  <a:moveTo>
                    <a:pt x="906" y="0"/>
                  </a:moveTo>
                  <a:cubicBezTo>
                    <a:pt x="812" y="0"/>
                    <a:pt x="709" y="32"/>
                    <a:pt x="630" y="95"/>
                  </a:cubicBezTo>
                  <a:lnTo>
                    <a:pt x="126" y="599"/>
                  </a:lnTo>
                  <a:cubicBezTo>
                    <a:pt x="0" y="725"/>
                    <a:pt x="0" y="945"/>
                    <a:pt x="126" y="1103"/>
                  </a:cubicBezTo>
                  <a:cubicBezTo>
                    <a:pt x="205" y="1182"/>
                    <a:pt x="292" y="1221"/>
                    <a:pt x="378" y="1221"/>
                  </a:cubicBezTo>
                  <a:cubicBezTo>
                    <a:pt x="465" y="1221"/>
                    <a:pt x="552" y="1182"/>
                    <a:pt x="630" y="1103"/>
                  </a:cubicBezTo>
                  <a:lnTo>
                    <a:pt x="1134" y="599"/>
                  </a:lnTo>
                  <a:cubicBezTo>
                    <a:pt x="1260" y="473"/>
                    <a:pt x="1260" y="252"/>
                    <a:pt x="1134" y="95"/>
                  </a:cubicBezTo>
                  <a:cubicBezTo>
                    <a:pt x="1087" y="32"/>
                    <a:pt x="1001" y="0"/>
                    <a:pt x="906" y="0"/>
                  </a:cubicBezTo>
                  <a:close/>
                </a:path>
              </a:pathLst>
            </a:custGeom>
            <a:solidFill>
              <a:srgbClr val="00447B"/>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44"/>
            <p:cNvSpPr/>
            <p:nvPr/>
          </p:nvSpPr>
          <p:spPr>
            <a:xfrm>
              <a:off x="-49499550" y="3704575"/>
              <a:ext cx="31525" cy="29950"/>
            </a:xfrm>
            <a:custGeom>
              <a:rect b="b" l="l" r="r" t="t"/>
              <a:pathLst>
                <a:path extrusionOk="0" h="1198" w="1261">
                  <a:moveTo>
                    <a:pt x="390" y="0"/>
                  </a:moveTo>
                  <a:cubicBezTo>
                    <a:pt x="300" y="0"/>
                    <a:pt x="205" y="32"/>
                    <a:pt x="126" y="95"/>
                  </a:cubicBezTo>
                  <a:cubicBezTo>
                    <a:pt x="0" y="221"/>
                    <a:pt x="0" y="441"/>
                    <a:pt x="126" y="599"/>
                  </a:cubicBezTo>
                  <a:lnTo>
                    <a:pt x="630" y="1103"/>
                  </a:lnTo>
                  <a:cubicBezTo>
                    <a:pt x="693" y="1166"/>
                    <a:pt x="780" y="1198"/>
                    <a:pt x="871" y="1198"/>
                  </a:cubicBezTo>
                  <a:cubicBezTo>
                    <a:pt x="961" y="1198"/>
                    <a:pt x="1056" y="1166"/>
                    <a:pt x="1134" y="1103"/>
                  </a:cubicBezTo>
                  <a:cubicBezTo>
                    <a:pt x="1260" y="1009"/>
                    <a:pt x="1260" y="757"/>
                    <a:pt x="1134" y="599"/>
                  </a:cubicBezTo>
                  <a:lnTo>
                    <a:pt x="630" y="95"/>
                  </a:lnTo>
                  <a:cubicBezTo>
                    <a:pt x="567" y="32"/>
                    <a:pt x="481" y="0"/>
                    <a:pt x="390" y="0"/>
                  </a:cubicBezTo>
                  <a:close/>
                </a:path>
              </a:pathLst>
            </a:custGeom>
            <a:solidFill>
              <a:srgbClr val="00447B"/>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44"/>
            <p:cNvSpPr/>
            <p:nvPr/>
          </p:nvSpPr>
          <p:spPr>
            <a:xfrm>
              <a:off x="-49725600" y="3551225"/>
              <a:ext cx="215050" cy="210875"/>
            </a:xfrm>
            <a:custGeom>
              <a:rect b="b" l="l" r="r" t="t"/>
              <a:pathLst>
                <a:path extrusionOk="0" h="8435" w="8602">
                  <a:moveTo>
                    <a:pt x="4354" y="0"/>
                  </a:moveTo>
                  <a:cubicBezTo>
                    <a:pt x="4070" y="0"/>
                    <a:pt x="3783" y="28"/>
                    <a:pt x="3497" y="86"/>
                  </a:cubicBezTo>
                  <a:cubicBezTo>
                    <a:pt x="1922" y="401"/>
                    <a:pt x="630" y="1724"/>
                    <a:pt x="252" y="3299"/>
                  </a:cubicBezTo>
                  <a:cubicBezTo>
                    <a:pt x="0" y="4654"/>
                    <a:pt x="347" y="6040"/>
                    <a:pt x="1261" y="7017"/>
                  </a:cubicBezTo>
                  <a:cubicBezTo>
                    <a:pt x="1607" y="7395"/>
                    <a:pt x="1828" y="7930"/>
                    <a:pt x="1922" y="8434"/>
                  </a:cubicBezTo>
                  <a:lnTo>
                    <a:pt x="3025" y="8434"/>
                  </a:lnTo>
                  <a:lnTo>
                    <a:pt x="3025" y="5284"/>
                  </a:lnTo>
                  <a:cubicBezTo>
                    <a:pt x="3025" y="5158"/>
                    <a:pt x="4064" y="3141"/>
                    <a:pt x="4127" y="3047"/>
                  </a:cubicBezTo>
                  <a:cubicBezTo>
                    <a:pt x="4190" y="2921"/>
                    <a:pt x="4317" y="2858"/>
                    <a:pt x="4443" y="2858"/>
                  </a:cubicBezTo>
                  <a:cubicBezTo>
                    <a:pt x="4569" y="2858"/>
                    <a:pt x="4695" y="2921"/>
                    <a:pt x="4758" y="3047"/>
                  </a:cubicBezTo>
                  <a:cubicBezTo>
                    <a:pt x="4852" y="3141"/>
                    <a:pt x="5860" y="5158"/>
                    <a:pt x="5860" y="5284"/>
                  </a:cubicBezTo>
                  <a:lnTo>
                    <a:pt x="5860" y="8434"/>
                  </a:lnTo>
                  <a:lnTo>
                    <a:pt x="6963" y="8434"/>
                  </a:lnTo>
                  <a:cubicBezTo>
                    <a:pt x="7057" y="7930"/>
                    <a:pt x="7278" y="7395"/>
                    <a:pt x="7625" y="6985"/>
                  </a:cubicBezTo>
                  <a:cubicBezTo>
                    <a:pt x="8255" y="6260"/>
                    <a:pt x="8601" y="5284"/>
                    <a:pt x="8601" y="4244"/>
                  </a:cubicBezTo>
                  <a:cubicBezTo>
                    <a:pt x="8601" y="2984"/>
                    <a:pt x="8066" y="1787"/>
                    <a:pt x="7026" y="936"/>
                  </a:cubicBezTo>
                  <a:cubicBezTo>
                    <a:pt x="6270" y="327"/>
                    <a:pt x="5327" y="0"/>
                    <a:pt x="4354" y="0"/>
                  </a:cubicBezTo>
                  <a:close/>
                </a:path>
              </a:pathLst>
            </a:custGeom>
            <a:solidFill>
              <a:srgbClr val="00447B"/>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44"/>
            <p:cNvSpPr/>
            <p:nvPr/>
          </p:nvSpPr>
          <p:spPr>
            <a:xfrm>
              <a:off x="-49633450" y="3697475"/>
              <a:ext cx="35475" cy="65400"/>
            </a:xfrm>
            <a:custGeom>
              <a:rect b="b" l="l" r="r" t="t"/>
              <a:pathLst>
                <a:path extrusionOk="0" h="2616" w="1419">
                  <a:moveTo>
                    <a:pt x="0" y="1"/>
                  </a:moveTo>
                  <a:lnTo>
                    <a:pt x="0" y="2616"/>
                  </a:lnTo>
                  <a:lnTo>
                    <a:pt x="1418" y="2616"/>
                  </a:lnTo>
                  <a:lnTo>
                    <a:pt x="1418" y="1"/>
                  </a:lnTo>
                  <a:cubicBezTo>
                    <a:pt x="1198" y="95"/>
                    <a:pt x="946" y="127"/>
                    <a:pt x="725" y="127"/>
                  </a:cubicBezTo>
                  <a:cubicBezTo>
                    <a:pt x="473" y="127"/>
                    <a:pt x="252" y="95"/>
                    <a:pt x="0" y="1"/>
                  </a:cubicBezTo>
                  <a:close/>
                </a:path>
              </a:pathLst>
            </a:custGeom>
            <a:solidFill>
              <a:srgbClr val="00447B"/>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44"/>
            <p:cNvSpPr/>
            <p:nvPr/>
          </p:nvSpPr>
          <p:spPr>
            <a:xfrm>
              <a:off x="-49676775" y="3780975"/>
              <a:ext cx="123675" cy="34675"/>
            </a:xfrm>
            <a:custGeom>
              <a:rect b="b" l="l" r="r" t="t"/>
              <a:pathLst>
                <a:path extrusionOk="0" h="1387" w="4947">
                  <a:moveTo>
                    <a:pt x="1" y="0"/>
                  </a:moveTo>
                  <a:lnTo>
                    <a:pt x="1" y="347"/>
                  </a:lnTo>
                  <a:cubicBezTo>
                    <a:pt x="1" y="946"/>
                    <a:pt x="473" y="1387"/>
                    <a:pt x="1072" y="1387"/>
                  </a:cubicBezTo>
                  <a:lnTo>
                    <a:pt x="3876" y="1387"/>
                  </a:lnTo>
                  <a:cubicBezTo>
                    <a:pt x="4474" y="1387"/>
                    <a:pt x="4947" y="946"/>
                    <a:pt x="4947" y="347"/>
                  </a:cubicBezTo>
                  <a:lnTo>
                    <a:pt x="4947" y="0"/>
                  </a:lnTo>
                  <a:close/>
                </a:path>
              </a:pathLst>
            </a:custGeom>
            <a:solidFill>
              <a:srgbClr val="00447B"/>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44"/>
            <p:cNvSpPr/>
            <p:nvPr/>
          </p:nvSpPr>
          <p:spPr>
            <a:xfrm>
              <a:off x="-49630300" y="3651800"/>
              <a:ext cx="29150" cy="31325"/>
            </a:xfrm>
            <a:custGeom>
              <a:rect b="b" l="l" r="r" t="t"/>
              <a:pathLst>
                <a:path extrusionOk="0" h="1253" w="1166">
                  <a:moveTo>
                    <a:pt x="599" y="1"/>
                  </a:moveTo>
                  <a:lnTo>
                    <a:pt x="0" y="1135"/>
                  </a:lnTo>
                  <a:cubicBezTo>
                    <a:pt x="189" y="1214"/>
                    <a:pt x="386" y="1253"/>
                    <a:pt x="583" y="1253"/>
                  </a:cubicBezTo>
                  <a:cubicBezTo>
                    <a:pt x="780" y="1253"/>
                    <a:pt x="977" y="1214"/>
                    <a:pt x="1166" y="1135"/>
                  </a:cubicBezTo>
                  <a:lnTo>
                    <a:pt x="599" y="1"/>
                  </a:lnTo>
                  <a:close/>
                </a:path>
              </a:pathLst>
            </a:custGeom>
            <a:solidFill>
              <a:srgbClr val="00447B"/>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44"/>
            <p:cNvSpPr/>
            <p:nvPr/>
          </p:nvSpPr>
          <p:spPr>
            <a:xfrm>
              <a:off x="-49657875" y="3833750"/>
              <a:ext cx="85100" cy="18125"/>
            </a:xfrm>
            <a:custGeom>
              <a:rect b="b" l="l" r="r" t="t"/>
              <a:pathLst>
                <a:path extrusionOk="0" h="725" w="3404">
                  <a:moveTo>
                    <a:pt x="1" y="0"/>
                  </a:moveTo>
                  <a:cubicBezTo>
                    <a:pt x="158" y="410"/>
                    <a:pt x="536" y="725"/>
                    <a:pt x="977" y="725"/>
                  </a:cubicBezTo>
                  <a:lnTo>
                    <a:pt x="2395" y="725"/>
                  </a:lnTo>
                  <a:cubicBezTo>
                    <a:pt x="2868" y="725"/>
                    <a:pt x="3246" y="410"/>
                    <a:pt x="3403" y="0"/>
                  </a:cubicBezTo>
                  <a:close/>
                </a:path>
              </a:pathLst>
            </a:custGeom>
            <a:solidFill>
              <a:srgbClr val="00447B"/>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DAF4"/>
        </a:solidFill>
      </p:bgPr>
    </p:bg>
    <p:spTree>
      <p:nvGrpSpPr>
        <p:cNvPr id="276" name="Shape 276"/>
        <p:cNvGrpSpPr/>
        <p:nvPr/>
      </p:nvGrpSpPr>
      <p:grpSpPr>
        <a:xfrm>
          <a:off x="0" y="0"/>
          <a:ext cx="0" cy="0"/>
          <a:chOff x="0" y="0"/>
          <a:chExt cx="0" cy="0"/>
        </a:xfrm>
      </p:grpSpPr>
      <p:sp>
        <p:nvSpPr>
          <p:cNvPr id="277" name="Google Shape;277;p45"/>
          <p:cNvSpPr/>
          <p:nvPr/>
        </p:nvSpPr>
        <p:spPr>
          <a:xfrm>
            <a:off x="1358525" y="0"/>
            <a:ext cx="7785600" cy="862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45"/>
          <p:cNvSpPr txBox="1"/>
          <p:nvPr>
            <p:ph type="title"/>
          </p:nvPr>
        </p:nvSpPr>
        <p:spPr>
          <a:xfrm>
            <a:off x="1227850" y="146475"/>
            <a:ext cx="7577700" cy="5694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r>
              <a:rPr lang="en" sz="4800">
                <a:solidFill>
                  <a:srgbClr val="000000"/>
                </a:solidFill>
                <a:latin typeface="Lato Light"/>
                <a:ea typeface="Lato Light"/>
                <a:cs typeface="Lato Light"/>
                <a:sym typeface="Lato Light"/>
              </a:rPr>
              <a:t>Agenda</a:t>
            </a:r>
            <a:endParaRPr sz="4800">
              <a:solidFill>
                <a:srgbClr val="000000"/>
              </a:solidFill>
              <a:latin typeface="Lato Light"/>
              <a:ea typeface="Lato Light"/>
              <a:cs typeface="Lato Light"/>
              <a:sym typeface="Lato Light"/>
            </a:endParaRPr>
          </a:p>
        </p:txBody>
      </p:sp>
      <p:sp>
        <p:nvSpPr>
          <p:cNvPr id="279" name="Google Shape;279;p45"/>
          <p:cNvSpPr/>
          <p:nvPr/>
        </p:nvSpPr>
        <p:spPr>
          <a:xfrm>
            <a:off x="394300" y="2113425"/>
            <a:ext cx="2223000" cy="1496100"/>
          </a:xfrm>
          <a:prstGeom prst="rightArrowCallout">
            <a:avLst>
              <a:gd fmla="val 25000" name="adj1"/>
              <a:gd fmla="val 25000" name="adj2"/>
              <a:gd fmla="val 25000" name="adj3"/>
              <a:gd fmla="val 64977" name="adj4"/>
            </a:avLst>
          </a:prstGeom>
          <a:solidFill>
            <a:srgbClr val="00447B"/>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FFFFFF"/>
                </a:solidFill>
                <a:latin typeface="Lato Light"/>
                <a:ea typeface="Lato Light"/>
                <a:cs typeface="Lato Light"/>
                <a:sym typeface="Lato Light"/>
              </a:rPr>
              <a:t>Interviews</a:t>
            </a:r>
            <a:endParaRPr>
              <a:solidFill>
                <a:srgbClr val="FFFFFF"/>
              </a:solidFill>
              <a:latin typeface="Lato Light"/>
              <a:ea typeface="Lato Light"/>
              <a:cs typeface="Lato Light"/>
              <a:sym typeface="Lato Light"/>
            </a:endParaRPr>
          </a:p>
        </p:txBody>
      </p:sp>
      <p:sp>
        <p:nvSpPr>
          <p:cNvPr id="280" name="Google Shape;280;p45"/>
          <p:cNvSpPr/>
          <p:nvPr/>
        </p:nvSpPr>
        <p:spPr>
          <a:xfrm>
            <a:off x="2687920" y="2113425"/>
            <a:ext cx="2223000" cy="1496100"/>
          </a:xfrm>
          <a:prstGeom prst="rightArrowCallout">
            <a:avLst>
              <a:gd fmla="val 25000" name="adj1"/>
              <a:gd fmla="val 25000" name="adj2"/>
              <a:gd fmla="val 25000" name="adj3"/>
              <a:gd fmla="val 64977" name="adj4"/>
            </a:avLst>
          </a:prstGeom>
          <a:solidFill>
            <a:srgbClr val="00447B"/>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FFFFFF"/>
                </a:solidFill>
                <a:latin typeface="Lato Light"/>
                <a:ea typeface="Lato Light"/>
                <a:cs typeface="Lato Light"/>
                <a:sym typeface="Lato Light"/>
              </a:rPr>
              <a:t>Resources</a:t>
            </a:r>
            <a:endParaRPr>
              <a:solidFill>
                <a:srgbClr val="FFFFFF"/>
              </a:solidFill>
              <a:latin typeface="Lato Light"/>
              <a:ea typeface="Lato Light"/>
              <a:cs typeface="Lato Light"/>
              <a:sym typeface="Lato Light"/>
            </a:endParaRPr>
          </a:p>
        </p:txBody>
      </p:sp>
      <p:sp>
        <p:nvSpPr>
          <p:cNvPr id="281" name="Google Shape;281;p45"/>
          <p:cNvSpPr/>
          <p:nvPr/>
        </p:nvSpPr>
        <p:spPr>
          <a:xfrm>
            <a:off x="4981540" y="2113425"/>
            <a:ext cx="2223000" cy="1496100"/>
          </a:xfrm>
          <a:prstGeom prst="rightArrowCallout">
            <a:avLst>
              <a:gd fmla="val 25000" name="adj1"/>
              <a:gd fmla="val 25000" name="adj2"/>
              <a:gd fmla="val 25000" name="adj3"/>
              <a:gd fmla="val 64977" name="adj4"/>
            </a:avLst>
          </a:prstGeom>
          <a:solidFill>
            <a:srgbClr val="00447B"/>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FFFFFF"/>
                </a:solidFill>
                <a:latin typeface="Lato Light"/>
                <a:ea typeface="Lato Light"/>
                <a:cs typeface="Lato Light"/>
                <a:sym typeface="Lato Light"/>
              </a:rPr>
              <a:t>Resumes</a:t>
            </a:r>
            <a:endParaRPr>
              <a:solidFill>
                <a:srgbClr val="FFFFFF"/>
              </a:solidFill>
              <a:latin typeface="Lato Light"/>
              <a:ea typeface="Lato Light"/>
              <a:cs typeface="Lato Light"/>
              <a:sym typeface="Lato Light"/>
            </a:endParaRPr>
          </a:p>
        </p:txBody>
      </p:sp>
      <p:sp>
        <p:nvSpPr>
          <p:cNvPr id="282" name="Google Shape;282;p45"/>
          <p:cNvSpPr/>
          <p:nvPr/>
        </p:nvSpPr>
        <p:spPr>
          <a:xfrm>
            <a:off x="7275161" y="2113425"/>
            <a:ext cx="1456500" cy="1496100"/>
          </a:xfrm>
          <a:prstGeom prst="rect">
            <a:avLst/>
          </a:prstGeom>
          <a:solidFill>
            <a:srgbClr val="00447B"/>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rgbClr val="FFFFFF"/>
                </a:solidFill>
                <a:latin typeface="Lato Light"/>
                <a:ea typeface="Lato Light"/>
                <a:cs typeface="Lato Light"/>
                <a:sym typeface="Lato Light"/>
              </a:rPr>
              <a:t>Announcements</a:t>
            </a:r>
            <a:endParaRPr>
              <a:solidFill>
                <a:srgbClr val="FFFFFF"/>
              </a:solidFill>
              <a:latin typeface="Lato Light"/>
              <a:ea typeface="Lato Light"/>
              <a:cs typeface="Lato Light"/>
              <a:sym typeface="Lato Light"/>
            </a:endParaRPr>
          </a:p>
        </p:txBody>
      </p:sp>
      <p:grpSp>
        <p:nvGrpSpPr>
          <p:cNvPr id="283" name="Google Shape;283;p45"/>
          <p:cNvGrpSpPr/>
          <p:nvPr/>
        </p:nvGrpSpPr>
        <p:grpSpPr>
          <a:xfrm>
            <a:off x="3103887" y="1287927"/>
            <a:ext cx="619716" cy="669439"/>
            <a:chOff x="-61784125" y="3377700"/>
            <a:chExt cx="316650" cy="317450"/>
          </a:xfrm>
        </p:grpSpPr>
        <p:sp>
          <p:nvSpPr>
            <p:cNvPr id="284" name="Google Shape;284;p45"/>
            <p:cNvSpPr/>
            <p:nvPr/>
          </p:nvSpPr>
          <p:spPr>
            <a:xfrm>
              <a:off x="-61688025" y="3460400"/>
              <a:ext cx="124450" cy="51225"/>
            </a:xfrm>
            <a:custGeom>
              <a:rect b="b" l="l" r="r" t="t"/>
              <a:pathLst>
                <a:path extrusionOk="0" h="2049" w="4978">
                  <a:moveTo>
                    <a:pt x="630" y="1"/>
                  </a:moveTo>
                  <a:cubicBezTo>
                    <a:pt x="252" y="442"/>
                    <a:pt x="0" y="1041"/>
                    <a:pt x="0" y="1671"/>
                  </a:cubicBezTo>
                  <a:cubicBezTo>
                    <a:pt x="0" y="1891"/>
                    <a:pt x="189" y="2049"/>
                    <a:pt x="441" y="2049"/>
                  </a:cubicBezTo>
                  <a:lnTo>
                    <a:pt x="4568" y="2049"/>
                  </a:lnTo>
                  <a:cubicBezTo>
                    <a:pt x="4820" y="2049"/>
                    <a:pt x="4978" y="1860"/>
                    <a:pt x="4978" y="1671"/>
                  </a:cubicBezTo>
                  <a:cubicBezTo>
                    <a:pt x="4978" y="1041"/>
                    <a:pt x="4726" y="442"/>
                    <a:pt x="4348" y="1"/>
                  </a:cubicBezTo>
                  <a:cubicBezTo>
                    <a:pt x="3875" y="568"/>
                    <a:pt x="3182" y="852"/>
                    <a:pt x="2489" y="852"/>
                  </a:cubicBezTo>
                  <a:cubicBezTo>
                    <a:pt x="1827" y="852"/>
                    <a:pt x="1134" y="568"/>
                    <a:pt x="630" y="1"/>
                  </a:cubicBezTo>
                  <a:close/>
                </a:path>
              </a:pathLst>
            </a:custGeom>
            <a:solidFill>
              <a:srgbClr val="F6F4B8"/>
            </a:solidFill>
            <a:ln cap="flat" cmpd="sng" w="952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45"/>
            <p:cNvSpPr/>
            <p:nvPr/>
          </p:nvSpPr>
          <p:spPr>
            <a:xfrm>
              <a:off x="-61677800" y="3518900"/>
              <a:ext cx="104775" cy="61850"/>
            </a:xfrm>
            <a:custGeom>
              <a:rect b="b" l="l" r="r" t="t"/>
              <a:pathLst>
                <a:path extrusionOk="0" h="2474" w="4191">
                  <a:moveTo>
                    <a:pt x="2096" y="0"/>
                  </a:moveTo>
                  <a:cubicBezTo>
                    <a:pt x="1985" y="0"/>
                    <a:pt x="1875" y="40"/>
                    <a:pt x="1796" y="118"/>
                  </a:cubicBezTo>
                  <a:lnTo>
                    <a:pt x="158" y="1757"/>
                  </a:lnTo>
                  <a:cubicBezTo>
                    <a:pt x="1" y="1914"/>
                    <a:pt x="1" y="2198"/>
                    <a:pt x="158" y="2355"/>
                  </a:cubicBezTo>
                  <a:cubicBezTo>
                    <a:pt x="237" y="2434"/>
                    <a:pt x="339" y="2473"/>
                    <a:pt x="442" y="2473"/>
                  </a:cubicBezTo>
                  <a:cubicBezTo>
                    <a:pt x="544" y="2473"/>
                    <a:pt x="646" y="2434"/>
                    <a:pt x="725" y="2355"/>
                  </a:cubicBezTo>
                  <a:lnTo>
                    <a:pt x="2111" y="969"/>
                  </a:lnTo>
                  <a:lnTo>
                    <a:pt x="3498" y="2355"/>
                  </a:lnTo>
                  <a:cubicBezTo>
                    <a:pt x="3576" y="2434"/>
                    <a:pt x="3687" y="2473"/>
                    <a:pt x="3797" y="2473"/>
                  </a:cubicBezTo>
                  <a:cubicBezTo>
                    <a:pt x="3907" y="2473"/>
                    <a:pt x="4017" y="2434"/>
                    <a:pt x="4096" y="2355"/>
                  </a:cubicBezTo>
                  <a:cubicBezTo>
                    <a:pt x="4191" y="2198"/>
                    <a:pt x="4191" y="1914"/>
                    <a:pt x="4033" y="1757"/>
                  </a:cubicBezTo>
                  <a:lnTo>
                    <a:pt x="2395" y="118"/>
                  </a:lnTo>
                  <a:cubicBezTo>
                    <a:pt x="2316" y="40"/>
                    <a:pt x="2206" y="0"/>
                    <a:pt x="2096" y="0"/>
                  </a:cubicBezTo>
                  <a:close/>
                </a:path>
              </a:pathLst>
            </a:custGeom>
            <a:solidFill>
              <a:srgbClr val="F6F4B8"/>
            </a:solidFill>
            <a:ln cap="flat" cmpd="sng" w="952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45"/>
            <p:cNvSpPr/>
            <p:nvPr/>
          </p:nvSpPr>
          <p:spPr>
            <a:xfrm>
              <a:off x="-61667550" y="3377700"/>
              <a:ext cx="82700" cy="82725"/>
            </a:xfrm>
            <a:custGeom>
              <a:rect b="b" l="l" r="r" t="t"/>
              <a:pathLst>
                <a:path extrusionOk="0" h="3309" w="3308">
                  <a:moveTo>
                    <a:pt x="1670" y="1"/>
                  </a:moveTo>
                  <a:cubicBezTo>
                    <a:pt x="756" y="1"/>
                    <a:pt x="0" y="757"/>
                    <a:pt x="0" y="1671"/>
                  </a:cubicBezTo>
                  <a:cubicBezTo>
                    <a:pt x="0" y="2584"/>
                    <a:pt x="756" y="3309"/>
                    <a:pt x="1670" y="3309"/>
                  </a:cubicBezTo>
                  <a:cubicBezTo>
                    <a:pt x="2584" y="3309"/>
                    <a:pt x="3308" y="2584"/>
                    <a:pt x="3308" y="1671"/>
                  </a:cubicBezTo>
                  <a:cubicBezTo>
                    <a:pt x="3308" y="757"/>
                    <a:pt x="2584" y="1"/>
                    <a:pt x="1670" y="1"/>
                  </a:cubicBezTo>
                  <a:close/>
                </a:path>
              </a:pathLst>
            </a:custGeom>
            <a:solidFill>
              <a:srgbClr val="F6F4B8"/>
            </a:solidFill>
            <a:ln cap="flat" cmpd="sng" w="952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45"/>
            <p:cNvSpPr/>
            <p:nvPr/>
          </p:nvSpPr>
          <p:spPr>
            <a:xfrm>
              <a:off x="-61591150" y="3643150"/>
              <a:ext cx="123675" cy="51200"/>
            </a:xfrm>
            <a:custGeom>
              <a:rect b="b" l="l" r="r" t="t"/>
              <a:pathLst>
                <a:path extrusionOk="0" h="2048" w="4947">
                  <a:moveTo>
                    <a:pt x="630" y="0"/>
                  </a:moveTo>
                  <a:cubicBezTo>
                    <a:pt x="221" y="410"/>
                    <a:pt x="0" y="1008"/>
                    <a:pt x="0" y="1638"/>
                  </a:cubicBezTo>
                  <a:cubicBezTo>
                    <a:pt x="0" y="1890"/>
                    <a:pt x="189" y="2048"/>
                    <a:pt x="378" y="2048"/>
                  </a:cubicBezTo>
                  <a:lnTo>
                    <a:pt x="4505" y="2048"/>
                  </a:lnTo>
                  <a:cubicBezTo>
                    <a:pt x="4757" y="2048"/>
                    <a:pt x="4946" y="1827"/>
                    <a:pt x="4946" y="1638"/>
                  </a:cubicBezTo>
                  <a:cubicBezTo>
                    <a:pt x="4946" y="1008"/>
                    <a:pt x="4726" y="410"/>
                    <a:pt x="4316" y="0"/>
                  </a:cubicBezTo>
                  <a:cubicBezTo>
                    <a:pt x="3844" y="536"/>
                    <a:pt x="3182" y="819"/>
                    <a:pt x="2458" y="819"/>
                  </a:cubicBezTo>
                  <a:cubicBezTo>
                    <a:pt x="1796" y="819"/>
                    <a:pt x="1134" y="536"/>
                    <a:pt x="630" y="0"/>
                  </a:cubicBezTo>
                  <a:close/>
                </a:path>
              </a:pathLst>
            </a:custGeom>
            <a:solidFill>
              <a:srgbClr val="F6F4B8"/>
            </a:solidFill>
            <a:ln cap="flat" cmpd="sng" w="952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45"/>
            <p:cNvSpPr/>
            <p:nvPr/>
          </p:nvSpPr>
          <p:spPr>
            <a:xfrm>
              <a:off x="-61570675" y="3560450"/>
              <a:ext cx="82725" cy="82725"/>
            </a:xfrm>
            <a:custGeom>
              <a:rect b="b" l="l" r="r" t="t"/>
              <a:pathLst>
                <a:path extrusionOk="0" h="3309" w="3309">
                  <a:moveTo>
                    <a:pt x="1670" y="0"/>
                  </a:moveTo>
                  <a:cubicBezTo>
                    <a:pt x="756" y="0"/>
                    <a:pt x="0" y="725"/>
                    <a:pt x="0" y="1638"/>
                  </a:cubicBezTo>
                  <a:cubicBezTo>
                    <a:pt x="0" y="2552"/>
                    <a:pt x="756" y="3308"/>
                    <a:pt x="1670" y="3308"/>
                  </a:cubicBezTo>
                  <a:cubicBezTo>
                    <a:pt x="2552" y="3308"/>
                    <a:pt x="3308" y="2552"/>
                    <a:pt x="3308" y="1638"/>
                  </a:cubicBezTo>
                  <a:cubicBezTo>
                    <a:pt x="3308" y="725"/>
                    <a:pt x="2552" y="0"/>
                    <a:pt x="1670" y="0"/>
                  </a:cubicBezTo>
                  <a:close/>
                </a:path>
              </a:pathLst>
            </a:custGeom>
            <a:solidFill>
              <a:srgbClr val="F6F4B8"/>
            </a:solidFill>
            <a:ln cap="flat" cmpd="sng" w="952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45"/>
            <p:cNvSpPr/>
            <p:nvPr/>
          </p:nvSpPr>
          <p:spPr>
            <a:xfrm>
              <a:off x="-61784125" y="3643925"/>
              <a:ext cx="124450" cy="51225"/>
            </a:xfrm>
            <a:custGeom>
              <a:rect b="b" l="l" r="r" t="t"/>
              <a:pathLst>
                <a:path extrusionOk="0" h="2049" w="4978">
                  <a:moveTo>
                    <a:pt x="662" y="1"/>
                  </a:moveTo>
                  <a:cubicBezTo>
                    <a:pt x="252" y="442"/>
                    <a:pt x="32" y="1009"/>
                    <a:pt x="32" y="1639"/>
                  </a:cubicBezTo>
                  <a:cubicBezTo>
                    <a:pt x="0" y="1859"/>
                    <a:pt x="189" y="2048"/>
                    <a:pt x="410" y="2048"/>
                  </a:cubicBezTo>
                  <a:lnTo>
                    <a:pt x="4569" y="2048"/>
                  </a:lnTo>
                  <a:cubicBezTo>
                    <a:pt x="4789" y="2048"/>
                    <a:pt x="4978" y="1859"/>
                    <a:pt x="4978" y="1639"/>
                  </a:cubicBezTo>
                  <a:cubicBezTo>
                    <a:pt x="4978" y="1009"/>
                    <a:pt x="4758" y="442"/>
                    <a:pt x="4348" y="1"/>
                  </a:cubicBezTo>
                  <a:cubicBezTo>
                    <a:pt x="3876" y="536"/>
                    <a:pt x="3214" y="820"/>
                    <a:pt x="2521" y="820"/>
                  </a:cubicBezTo>
                  <a:cubicBezTo>
                    <a:pt x="1828" y="820"/>
                    <a:pt x="1166" y="536"/>
                    <a:pt x="662" y="1"/>
                  </a:cubicBezTo>
                  <a:close/>
                </a:path>
              </a:pathLst>
            </a:custGeom>
            <a:solidFill>
              <a:srgbClr val="F6F4B8"/>
            </a:solidFill>
            <a:ln cap="flat" cmpd="sng" w="952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45"/>
            <p:cNvSpPr/>
            <p:nvPr/>
          </p:nvSpPr>
          <p:spPr>
            <a:xfrm>
              <a:off x="-61763650" y="3560450"/>
              <a:ext cx="82725" cy="82725"/>
            </a:xfrm>
            <a:custGeom>
              <a:rect b="b" l="l" r="r" t="t"/>
              <a:pathLst>
                <a:path extrusionOk="0" h="3309" w="3309">
                  <a:moveTo>
                    <a:pt x="1670" y="0"/>
                  </a:moveTo>
                  <a:cubicBezTo>
                    <a:pt x="757" y="0"/>
                    <a:pt x="1" y="725"/>
                    <a:pt x="1" y="1638"/>
                  </a:cubicBezTo>
                  <a:cubicBezTo>
                    <a:pt x="1" y="2552"/>
                    <a:pt x="757" y="3308"/>
                    <a:pt x="1670" y="3308"/>
                  </a:cubicBezTo>
                  <a:cubicBezTo>
                    <a:pt x="2552" y="3308"/>
                    <a:pt x="3309" y="2552"/>
                    <a:pt x="3309" y="1638"/>
                  </a:cubicBezTo>
                  <a:cubicBezTo>
                    <a:pt x="3309" y="725"/>
                    <a:pt x="2552" y="0"/>
                    <a:pt x="1670" y="0"/>
                  </a:cubicBezTo>
                  <a:close/>
                </a:path>
              </a:pathLst>
            </a:custGeom>
            <a:solidFill>
              <a:srgbClr val="F6F4B8"/>
            </a:solidFill>
            <a:ln cap="flat" cmpd="sng" w="952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1" name="Google Shape;291;p45"/>
          <p:cNvGrpSpPr/>
          <p:nvPr/>
        </p:nvGrpSpPr>
        <p:grpSpPr>
          <a:xfrm>
            <a:off x="5447229" y="1337947"/>
            <a:ext cx="669089" cy="569401"/>
            <a:chOff x="3860400" y="3254050"/>
            <a:chExt cx="296175" cy="241825"/>
          </a:xfrm>
        </p:grpSpPr>
        <p:sp>
          <p:nvSpPr>
            <p:cNvPr id="292" name="Google Shape;292;p45"/>
            <p:cNvSpPr/>
            <p:nvPr/>
          </p:nvSpPr>
          <p:spPr>
            <a:xfrm>
              <a:off x="4112425" y="3358025"/>
              <a:ext cx="44150" cy="18125"/>
            </a:xfrm>
            <a:custGeom>
              <a:rect b="b" l="l" r="r" t="t"/>
              <a:pathLst>
                <a:path extrusionOk="0" h="725" w="1766">
                  <a:moveTo>
                    <a:pt x="347" y="0"/>
                  </a:moveTo>
                  <a:cubicBezTo>
                    <a:pt x="158" y="0"/>
                    <a:pt x="1" y="158"/>
                    <a:pt x="1" y="378"/>
                  </a:cubicBezTo>
                  <a:cubicBezTo>
                    <a:pt x="1" y="567"/>
                    <a:pt x="158" y="725"/>
                    <a:pt x="347" y="725"/>
                  </a:cubicBezTo>
                  <a:lnTo>
                    <a:pt x="1419" y="725"/>
                  </a:lnTo>
                  <a:cubicBezTo>
                    <a:pt x="1608" y="725"/>
                    <a:pt x="1765" y="567"/>
                    <a:pt x="1765" y="378"/>
                  </a:cubicBezTo>
                  <a:cubicBezTo>
                    <a:pt x="1734" y="158"/>
                    <a:pt x="1608" y="0"/>
                    <a:pt x="1419" y="0"/>
                  </a:cubicBezTo>
                  <a:close/>
                </a:path>
              </a:pathLst>
            </a:custGeom>
            <a:solidFill>
              <a:srgbClr val="F6F4B8"/>
            </a:solidFill>
            <a:ln cap="flat" cmpd="sng" w="952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45"/>
            <p:cNvSpPr/>
            <p:nvPr/>
          </p:nvSpPr>
          <p:spPr>
            <a:xfrm>
              <a:off x="4102200" y="3393475"/>
              <a:ext cx="37050" cy="33875"/>
            </a:xfrm>
            <a:custGeom>
              <a:rect b="b" l="l" r="r" t="t"/>
              <a:pathLst>
                <a:path extrusionOk="0" h="1355" w="1482">
                  <a:moveTo>
                    <a:pt x="394" y="0"/>
                  </a:moveTo>
                  <a:cubicBezTo>
                    <a:pt x="308" y="0"/>
                    <a:pt x="221" y="32"/>
                    <a:pt x="158" y="95"/>
                  </a:cubicBezTo>
                  <a:cubicBezTo>
                    <a:pt x="0" y="221"/>
                    <a:pt x="0" y="410"/>
                    <a:pt x="158" y="567"/>
                  </a:cubicBezTo>
                  <a:lnTo>
                    <a:pt x="882" y="1260"/>
                  </a:lnTo>
                  <a:cubicBezTo>
                    <a:pt x="945" y="1323"/>
                    <a:pt x="1032" y="1355"/>
                    <a:pt x="1119" y="1355"/>
                  </a:cubicBezTo>
                  <a:cubicBezTo>
                    <a:pt x="1205" y="1355"/>
                    <a:pt x="1292" y="1323"/>
                    <a:pt x="1355" y="1260"/>
                  </a:cubicBezTo>
                  <a:cubicBezTo>
                    <a:pt x="1481" y="1134"/>
                    <a:pt x="1481" y="914"/>
                    <a:pt x="1355" y="788"/>
                  </a:cubicBezTo>
                  <a:lnTo>
                    <a:pt x="630" y="95"/>
                  </a:lnTo>
                  <a:cubicBezTo>
                    <a:pt x="567" y="32"/>
                    <a:pt x="481" y="0"/>
                    <a:pt x="394" y="0"/>
                  </a:cubicBezTo>
                  <a:close/>
                </a:path>
              </a:pathLst>
            </a:custGeom>
            <a:solidFill>
              <a:srgbClr val="F6F4B8"/>
            </a:solidFill>
            <a:ln cap="flat" cmpd="sng" w="952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45"/>
            <p:cNvSpPr/>
            <p:nvPr/>
          </p:nvSpPr>
          <p:spPr>
            <a:xfrm>
              <a:off x="4103775" y="3306025"/>
              <a:ext cx="35475" cy="34500"/>
            </a:xfrm>
            <a:custGeom>
              <a:rect b="b" l="l" r="r" t="t"/>
              <a:pathLst>
                <a:path extrusionOk="0" h="1380" w="1419">
                  <a:moveTo>
                    <a:pt x="1056" y="1"/>
                  </a:moveTo>
                  <a:cubicBezTo>
                    <a:pt x="969" y="1"/>
                    <a:pt x="882" y="32"/>
                    <a:pt x="819" y="96"/>
                  </a:cubicBezTo>
                  <a:lnTo>
                    <a:pt x="95" y="789"/>
                  </a:lnTo>
                  <a:cubicBezTo>
                    <a:pt x="0" y="915"/>
                    <a:pt x="0" y="1135"/>
                    <a:pt x="95" y="1261"/>
                  </a:cubicBezTo>
                  <a:cubicBezTo>
                    <a:pt x="158" y="1340"/>
                    <a:pt x="252" y="1379"/>
                    <a:pt x="343" y="1379"/>
                  </a:cubicBezTo>
                  <a:cubicBezTo>
                    <a:pt x="434" y="1379"/>
                    <a:pt x="520" y="1340"/>
                    <a:pt x="567" y="1261"/>
                  </a:cubicBezTo>
                  <a:lnTo>
                    <a:pt x="1292" y="568"/>
                  </a:lnTo>
                  <a:cubicBezTo>
                    <a:pt x="1418" y="442"/>
                    <a:pt x="1418" y="190"/>
                    <a:pt x="1292" y="96"/>
                  </a:cubicBezTo>
                  <a:cubicBezTo>
                    <a:pt x="1229" y="32"/>
                    <a:pt x="1142" y="1"/>
                    <a:pt x="1056" y="1"/>
                  </a:cubicBezTo>
                  <a:close/>
                </a:path>
              </a:pathLst>
            </a:custGeom>
            <a:solidFill>
              <a:srgbClr val="F6F4B8"/>
            </a:solidFill>
            <a:ln cap="flat" cmpd="sng" w="952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45"/>
            <p:cNvSpPr/>
            <p:nvPr/>
          </p:nvSpPr>
          <p:spPr>
            <a:xfrm>
              <a:off x="3860400" y="3306025"/>
              <a:ext cx="105550" cy="104800"/>
            </a:xfrm>
            <a:custGeom>
              <a:rect b="b" l="l" r="r" t="t"/>
              <a:pathLst>
                <a:path extrusionOk="0" h="4192" w="4222">
                  <a:moveTo>
                    <a:pt x="2489" y="1"/>
                  </a:moveTo>
                  <a:cubicBezTo>
                    <a:pt x="2048" y="1"/>
                    <a:pt x="1639" y="285"/>
                    <a:pt x="1481" y="726"/>
                  </a:cubicBezTo>
                  <a:lnTo>
                    <a:pt x="1418" y="726"/>
                  </a:lnTo>
                  <a:cubicBezTo>
                    <a:pt x="662" y="726"/>
                    <a:pt x="0" y="1356"/>
                    <a:pt x="0" y="2080"/>
                  </a:cubicBezTo>
                  <a:cubicBezTo>
                    <a:pt x="0" y="2836"/>
                    <a:pt x="630" y="3467"/>
                    <a:pt x="1418" y="3467"/>
                  </a:cubicBezTo>
                  <a:lnTo>
                    <a:pt x="1481" y="3467"/>
                  </a:lnTo>
                  <a:cubicBezTo>
                    <a:pt x="1639" y="3845"/>
                    <a:pt x="2017" y="4191"/>
                    <a:pt x="2489" y="4191"/>
                  </a:cubicBezTo>
                  <a:lnTo>
                    <a:pt x="4222" y="4191"/>
                  </a:lnTo>
                  <a:lnTo>
                    <a:pt x="4222" y="1"/>
                  </a:lnTo>
                  <a:close/>
                </a:path>
              </a:pathLst>
            </a:custGeom>
            <a:solidFill>
              <a:srgbClr val="F6F4B8"/>
            </a:solidFill>
            <a:ln cap="flat" cmpd="sng" w="952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45"/>
            <p:cNvSpPr/>
            <p:nvPr/>
          </p:nvSpPr>
          <p:spPr>
            <a:xfrm>
              <a:off x="4050225" y="3254050"/>
              <a:ext cx="35450" cy="208750"/>
            </a:xfrm>
            <a:custGeom>
              <a:rect b="b" l="l" r="r" t="t"/>
              <a:pathLst>
                <a:path extrusionOk="0" h="8350" w="1418">
                  <a:moveTo>
                    <a:pt x="725" y="1"/>
                  </a:moveTo>
                  <a:cubicBezTo>
                    <a:pt x="315" y="1"/>
                    <a:pt x="0" y="316"/>
                    <a:pt x="0" y="694"/>
                  </a:cubicBezTo>
                  <a:lnTo>
                    <a:pt x="0" y="7625"/>
                  </a:lnTo>
                  <a:cubicBezTo>
                    <a:pt x="0" y="8034"/>
                    <a:pt x="315" y="8349"/>
                    <a:pt x="725" y="8349"/>
                  </a:cubicBezTo>
                  <a:cubicBezTo>
                    <a:pt x="1134" y="8286"/>
                    <a:pt x="1418" y="8003"/>
                    <a:pt x="1418" y="7625"/>
                  </a:cubicBezTo>
                  <a:lnTo>
                    <a:pt x="1418" y="694"/>
                  </a:lnTo>
                  <a:cubicBezTo>
                    <a:pt x="1418" y="316"/>
                    <a:pt x="1103" y="1"/>
                    <a:pt x="725" y="1"/>
                  </a:cubicBezTo>
                  <a:close/>
                </a:path>
              </a:pathLst>
            </a:custGeom>
            <a:solidFill>
              <a:srgbClr val="F6F4B8"/>
            </a:solidFill>
            <a:ln cap="flat" cmpd="sng" w="952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45"/>
            <p:cNvSpPr/>
            <p:nvPr/>
          </p:nvSpPr>
          <p:spPr>
            <a:xfrm>
              <a:off x="3912375" y="3426550"/>
              <a:ext cx="51225" cy="69325"/>
            </a:xfrm>
            <a:custGeom>
              <a:rect b="b" l="l" r="r" t="t"/>
              <a:pathLst>
                <a:path extrusionOk="0" h="2773" w="2049">
                  <a:moveTo>
                    <a:pt x="1" y="0"/>
                  </a:moveTo>
                  <a:lnTo>
                    <a:pt x="1" y="1764"/>
                  </a:lnTo>
                  <a:cubicBezTo>
                    <a:pt x="1" y="2363"/>
                    <a:pt x="473" y="2773"/>
                    <a:pt x="1040" y="2773"/>
                  </a:cubicBezTo>
                  <a:cubicBezTo>
                    <a:pt x="1607" y="2773"/>
                    <a:pt x="2048" y="2300"/>
                    <a:pt x="2048" y="1764"/>
                  </a:cubicBezTo>
                  <a:lnTo>
                    <a:pt x="2048" y="32"/>
                  </a:lnTo>
                  <a:lnTo>
                    <a:pt x="316" y="32"/>
                  </a:lnTo>
                  <a:cubicBezTo>
                    <a:pt x="253" y="32"/>
                    <a:pt x="127" y="32"/>
                    <a:pt x="1" y="0"/>
                  </a:cubicBezTo>
                  <a:close/>
                </a:path>
              </a:pathLst>
            </a:custGeom>
            <a:solidFill>
              <a:srgbClr val="F6F4B8"/>
            </a:solidFill>
            <a:ln cap="flat" cmpd="sng" w="952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45"/>
            <p:cNvSpPr/>
            <p:nvPr/>
          </p:nvSpPr>
          <p:spPr>
            <a:xfrm>
              <a:off x="3982475" y="3275325"/>
              <a:ext cx="52000" cy="163850"/>
            </a:xfrm>
            <a:custGeom>
              <a:rect b="b" l="l" r="r" t="t"/>
              <a:pathLst>
                <a:path extrusionOk="0" h="6554" w="2080">
                  <a:moveTo>
                    <a:pt x="2080" y="0"/>
                  </a:moveTo>
                  <a:lnTo>
                    <a:pt x="1765" y="315"/>
                  </a:lnTo>
                  <a:cubicBezTo>
                    <a:pt x="1292" y="788"/>
                    <a:pt x="662" y="1071"/>
                    <a:pt x="1" y="1166"/>
                  </a:cubicBezTo>
                  <a:lnTo>
                    <a:pt x="1" y="5419"/>
                  </a:lnTo>
                  <a:cubicBezTo>
                    <a:pt x="662" y="5482"/>
                    <a:pt x="1292" y="5766"/>
                    <a:pt x="1765" y="6238"/>
                  </a:cubicBezTo>
                  <a:lnTo>
                    <a:pt x="2080" y="6553"/>
                  </a:lnTo>
                  <a:lnTo>
                    <a:pt x="2080" y="0"/>
                  </a:lnTo>
                  <a:close/>
                </a:path>
              </a:pathLst>
            </a:custGeom>
            <a:solidFill>
              <a:srgbClr val="F6F4B8"/>
            </a:solidFill>
            <a:ln cap="flat" cmpd="sng" w="952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9" name="Google Shape;299;p45"/>
          <p:cNvGrpSpPr/>
          <p:nvPr/>
        </p:nvGrpSpPr>
        <p:grpSpPr>
          <a:xfrm>
            <a:off x="7668719" y="1337901"/>
            <a:ext cx="669089" cy="619420"/>
            <a:chOff x="3497300" y="3227275"/>
            <a:chExt cx="296175" cy="296175"/>
          </a:xfrm>
        </p:grpSpPr>
        <p:sp>
          <p:nvSpPr>
            <p:cNvPr id="300" name="Google Shape;300;p45"/>
            <p:cNvSpPr/>
            <p:nvPr/>
          </p:nvSpPr>
          <p:spPr>
            <a:xfrm>
              <a:off x="3609925" y="3339900"/>
              <a:ext cx="69350" cy="68550"/>
            </a:xfrm>
            <a:custGeom>
              <a:rect b="b" l="l" r="r" t="t"/>
              <a:pathLst>
                <a:path extrusionOk="0" h="2742" w="2774">
                  <a:moveTo>
                    <a:pt x="1387" y="1"/>
                  </a:moveTo>
                  <a:cubicBezTo>
                    <a:pt x="631" y="1"/>
                    <a:pt x="1" y="631"/>
                    <a:pt x="1" y="1355"/>
                  </a:cubicBezTo>
                  <a:cubicBezTo>
                    <a:pt x="1" y="2112"/>
                    <a:pt x="631" y="2742"/>
                    <a:pt x="1387" y="2742"/>
                  </a:cubicBezTo>
                  <a:cubicBezTo>
                    <a:pt x="2143" y="2742"/>
                    <a:pt x="2773" y="2112"/>
                    <a:pt x="2773" y="1355"/>
                  </a:cubicBezTo>
                  <a:cubicBezTo>
                    <a:pt x="2773" y="631"/>
                    <a:pt x="2143" y="1"/>
                    <a:pt x="1387" y="1"/>
                  </a:cubicBezTo>
                  <a:close/>
                </a:path>
              </a:pathLst>
            </a:custGeom>
            <a:solidFill>
              <a:srgbClr val="F6F4B8"/>
            </a:solidFill>
            <a:ln cap="flat" cmpd="sng" w="952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45"/>
            <p:cNvSpPr/>
            <p:nvPr/>
          </p:nvSpPr>
          <p:spPr>
            <a:xfrm>
              <a:off x="3531175" y="3227275"/>
              <a:ext cx="86650" cy="86675"/>
            </a:xfrm>
            <a:custGeom>
              <a:rect b="b" l="l" r="r" t="t"/>
              <a:pathLst>
                <a:path extrusionOk="0" h="3467" w="3466">
                  <a:moveTo>
                    <a:pt x="1733" y="1"/>
                  </a:moveTo>
                  <a:cubicBezTo>
                    <a:pt x="788" y="1"/>
                    <a:pt x="0" y="788"/>
                    <a:pt x="0" y="1733"/>
                  </a:cubicBezTo>
                  <a:cubicBezTo>
                    <a:pt x="0" y="2678"/>
                    <a:pt x="788" y="3466"/>
                    <a:pt x="1733" y="3466"/>
                  </a:cubicBezTo>
                  <a:cubicBezTo>
                    <a:pt x="2741" y="3466"/>
                    <a:pt x="3466" y="2678"/>
                    <a:pt x="3466" y="1733"/>
                  </a:cubicBezTo>
                  <a:cubicBezTo>
                    <a:pt x="3466" y="788"/>
                    <a:pt x="2678" y="1"/>
                    <a:pt x="1733" y="1"/>
                  </a:cubicBezTo>
                  <a:close/>
                </a:path>
              </a:pathLst>
            </a:custGeom>
            <a:solidFill>
              <a:srgbClr val="F6F4B8"/>
            </a:solidFill>
            <a:ln cap="flat" cmpd="sng" w="952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45"/>
            <p:cNvSpPr/>
            <p:nvPr/>
          </p:nvSpPr>
          <p:spPr>
            <a:xfrm>
              <a:off x="3670575" y="3227275"/>
              <a:ext cx="86675" cy="86675"/>
            </a:xfrm>
            <a:custGeom>
              <a:rect b="b" l="l" r="r" t="t"/>
              <a:pathLst>
                <a:path extrusionOk="0" h="3467" w="3467">
                  <a:moveTo>
                    <a:pt x="1733" y="1"/>
                  </a:moveTo>
                  <a:cubicBezTo>
                    <a:pt x="788" y="1"/>
                    <a:pt x="1" y="788"/>
                    <a:pt x="1" y="1733"/>
                  </a:cubicBezTo>
                  <a:cubicBezTo>
                    <a:pt x="1" y="2678"/>
                    <a:pt x="788" y="3466"/>
                    <a:pt x="1733" y="3466"/>
                  </a:cubicBezTo>
                  <a:cubicBezTo>
                    <a:pt x="2679" y="3466"/>
                    <a:pt x="3466" y="2678"/>
                    <a:pt x="3466" y="1733"/>
                  </a:cubicBezTo>
                  <a:cubicBezTo>
                    <a:pt x="3466" y="788"/>
                    <a:pt x="2679" y="1"/>
                    <a:pt x="1733" y="1"/>
                  </a:cubicBezTo>
                  <a:close/>
                </a:path>
              </a:pathLst>
            </a:custGeom>
            <a:solidFill>
              <a:srgbClr val="F6F4B8"/>
            </a:solidFill>
            <a:ln cap="flat" cmpd="sng" w="952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45"/>
            <p:cNvSpPr/>
            <p:nvPr/>
          </p:nvSpPr>
          <p:spPr>
            <a:xfrm>
              <a:off x="3622525" y="3421825"/>
              <a:ext cx="41775" cy="25225"/>
            </a:xfrm>
            <a:custGeom>
              <a:rect b="b" l="l" r="r" t="t"/>
              <a:pathLst>
                <a:path extrusionOk="0" h="1009" w="1671">
                  <a:moveTo>
                    <a:pt x="1" y="0"/>
                  </a:moveTo>
                  <a:lnTo>
                    <a:pt x="851" y="1008"/>
                  </a:lnTo>
                  <a:lnTo>
                    <a:pt x="1671" y="0"/>
                  </a:lnTo>
                  <a:lnTo>
                    <a:pt x="1671" y="0"/>
                  </a:lnTo>
                  <a:cubicBezTo>
                    <a:pt x="1450" y="126"/>
                    <a:pt x="1167" y="158"/>
                    <a:pt x="851" y="158"/>
                  </a:cubicBezTo>
                  <a:cubicBezTo>
                    <a:pt x="568" y="158"/>
                    <a:pt x="284" y="95"/>
                    <a:pt x="1" y="0"/>
                  </a:cubicBezTo>
                  <a:close/>
                </a:path>
              </a:pathLst>
            </a:custGeom>
            <a:solidFill>
              <a:srgbClr val="F6F4B8"/>
            </a:solidFill>
            <a:ln cap="flat" cmpd="sng" w="952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45"/>
            <p:cNvSpPr/>
            <p:nvPr/>
          </p:nvSpPr>
          <p:spPr>
            <a:xfrm>
              <a:off x="3566600" y="3416300"/>
              <a:ext cx="70125" cy="106350"/>
            </a:xfrm>
            <a:custGeom>
              <a:rect b="b" l="l" r="r" t="t"/>
              <a:pathLst>
                <a:path extrusionOk="0" h="4254" w="2805">
                  <a:moveTo>
                    <a:pt x="1261" y="1"/>
                  </a:moveTo>
                  <a:cubicBezTo>
                    <a:pt x="474" y="599"/>
                    <a:pt x="1" y="1513"/>
                    <a:pt x="1" y="2490"/>
                  </a:cubicBezTo>
                  <a:lnTo>
                    <a:pt x="1" y="3907"/>
                  </a:lnTo>
                  <a:cubicBezTo>
                    <a:pt x="1" y="4096"/>
                    <a:pt x="158" y="4254"/>
                    <a:pt x="379" y="4254"/>
                  </a:cubicBezTo>
                  <a:lnTo>
                    <a:pt x="2805" y="4254"/>
                  </a:lnTo>
                  <a:lnTo>
                    <a:pt x="2805" y="1891"/>
                  </a:lnTo>
                  <a:lnTo>
                    <a:pt x="1261" y="1"/>
                  </a:lnTo>
                  <a:close/>
                </a:path>
              </a:pathLst>
            </a:custGeom>
            <a:solidFill>
              <a:srgbClr val="F6F4B8"/>
            </a:solidFill>
            <a:ln cap="flat" cmpd="sng" w="952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45"/>
            <p:cNvSpPr/>
            <p:nvPr/>
          </p:nvSpPr>
          <p:spPr>
            <a:xfrm>
              <a:off x="3653250" y="3417100"/>
              <a:ext cx="70125" cy="106350"/>
            </a:xfrm>
            <a:custGeom>
              <a:rect b="b" l="l" r="r" t="t"/>
              <a:pathLst>
                <a:path extrusionOk="0" h="4254" w="2805">
                  <a:moveTo>
                    <a:pt x="1544" y="0"/>
                  </a:moveTo>
                  <a:lnTo>
                    <a:pt x="1" y="1890"/>
                  </a:lnTo>
                  <a:lnTo>
                    <a:pt x="1" y="4253"/>
                  </a:lnTo>
                  <a:lnTo>
                    <a:pt x="2458" y="4253"/>
                  </a:lnTo>
                  <a:cubicBezTo>
                    <a:pt x="2647" y="4253"/>
                    <a:pt x="2804" y="4096"/>
                    <a:pt x="2804" y="3907"/>
                  </a:cubicBezTo>
                  <a:lnTo>
                    <a:pt x="2804" y="2489"/>
                  </a:lnTo>
                  <a:cubicBezTo>
                    <a:pt x="2773" y="1481"/>
                    <a:pt x="2300" y="567"/>
                    <a:pt x="1544" y="0"/>
                  </a:cubicBezTo>
                  <a:close/>
                </a:path>
              </a:pathLst>
            </a:custGeom>
            <a:solidFill>
              <a:srgbClr val="F6F4B8"/>
            </a:solidFill>
            <a:ln cap="flat" cmpd="sng" w="952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45"/>
            <p:cNvSpPr/>
            <p:nvPr/>
          </p:nvSpPr>
          <p:spPr>
            <a:xfrm>
              <a:off x="3655625" y="3310775"/>
              <a:ext cx="137850" cy="108700"/>
            </a:xfrm>
            <a:custGeom>
              <a:rect b="b" l="l" r="r" t="t"/>
              <a:pathLst>
                <a:path extrusionOk="0" h="4348" w="5514">
                  <a:moveTo>
                    <a:pt x="3686" y="1512"/>
                  </a:moveTo>
                  <a:cubicBezTo>
                    <a:pt x="3907" y="1512"/>
                    <a:pt x="4064" y="1670"/>
                    <a:pt x="4064" y="1859"/>
                  </a:cubicBezTo>
                  <a:cubicBezTo>
                    <a:pt x="4064" y="2048"/>
                    <a:pt x="3907" y="2205"/>
                    <a:pt x="3686" y="2205"/>
                  </a:cubicBezTo>
                  <a:lnTo>
                    <a:pt x="2993" y="2205"/>
                  </a:lnTo>
                  <a:cubicBezTo>
                    <a:pt x="2804" y="2205"/>
                    <a:pt x="2646" y="2048"/>
                    <a:pt x="2646" y="1859"/>
                  </a:cubicBezTo>
                  <a:cubicBezTo>
                    <a:pt x="2646" y="1670"/>
                    <a:pt x="2804" y="1512"/>
                    <a:pt x="2993" y="1512"/>
                  </a:cubicBezTo>
                  <a:close/>
                  <a:moveTo>
                    <a:pt x="4127" y="0"/>
                  </a:moveTo>
                  <a:cubicBezTo>
                    <a:pt x="3686" y="536"/>
                    <a:pt x="3056" y="851"/>
                    <a:pt x="2331" y="851"/>
                  </a:cubicBezTo>
                  <a:cubicBezTo>
                    <a:pt x="1607" y="851"/>
                    <a:pt x="977" y="504"/>
                    <a:pt x="536" y="63"/>
                  </a:cubicBezTo>
                  <a:cubicBezTo>
                    <a:pt x="347" y="221"/>
                    <a:pt x="158" y="378"/>
                    <a:pt x="0" y="567"/>
                  </a:cubicBezTo>
                  <a:cubicBezTo>
                    <a:pt x="945" y="756"/>
                    <a:pt x="1638" y="1575"/>
                    <a:pt x="1638" y="2615"/>
                  </a:cubicBezTo>
                  <a:cubicBezTo>
                    <a:pt x="1638" y="2930"/>
                    <a:pt x="1575" y="3214"/>
                    <a:pt x="1449" y="3466"/>
                  </a:cubicBezTo>
                  <a:cubicBezTo>
                    <a:pt x="1859" y="3718"/>
                    <a:pt x="2205" y="4001"/>
                    <a:pt x="2520" y="4348"/>
                  </a:cubicBezTo>
                  <a:lnTo>
                    <a:pt x="5167" y="4348"/>
                  </a:lnTo>
                  <a:cubicBezTo>
                    <a:pt x="5356" y="4348"/>
                    <a:pt x="5513" y="4190"/>
                    <a:pt x="5513" y="4001"/>
                  </a:cubicBezTo>
                  <a:lnTo>
                    <a:pt x="5513" y="2615"/>
                  </a:lnTo>
                  <a:cubicBezTo>
                    <a:pt x="5482" y="1512"/>
                    <a:pt x="4915" y="567"/>
                    <a:pt x="4127" y="0"/>
                  </a:cubicBezTo>
                  <a:close/>
                </a:path>
              </a:pathLst>
            </a:custGeom>
            <a:solidFill>
              <a:srgbClr val="F6F4B8"/>
            </a:solidFill>
            <a:ln cap="flat" cmpd="sng" w="952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45"/>
            <p:cNvSpPr/>
            <p:nvPr/>
          </p:nvSpPr>
          <p:spPr>
            <a:xfrm>
              <a:off x="3497300" y="3309975"/>
              <a:ext cx="136275" cy="108725"/>
            </a:xfrm>
            <a:custGeom>
              <a:rect b="b" l="l" r="r" t="t"/>
              <a:pathLst>
                <a:path extrusionOk="0" h="4349" w="5451">
                  <a:moveTo>
                    <a:pt x="2426" y="1544"/>
                  </a:moveTo>
                  <a:cubicBezTo>
                    <a:pt x="2615" y="1544"/>
                    <a:pt x="2773" y="1702"/>
                    <a:pt x="2773" y="1891"/>
                  </a:cubicBezTo>
                  <a:cubicBezTo>
                    <a:pt x="2773" y="2080"/>
                    <a:pt x="2615" y="2237"/>
                    <a:pt x="2426" y="2237"/>
                  </a:cubicBezTo>
                  <a:lnTo>
                    <a:pt x="1733" y="2237"/>
                  </a:lnTo>
                  <a:cubicBezTo>
                    <a:pt x="1513" y="2237"/>
                    <a:pt x="1355" y="2080"/>
                    <a:pt x="1355" y="1891"/>
                  </a:cubicBezTo>
                  <a:cubicBezTo>
                    <a:pt x="1355" y="1702"/>
                    <a:pt x="1513" y="1544"/>
                    <a:pt x="1733" y="1544"/>
                  </a:cubicBezTo>
                  <a:close/>
                  <a:moveTo>
                    <a:pt x="1324" y="1"/>
                  </a:moveTo>
                  <a:cubicBezTo>
                    <a:pt x="536" y="568"/>
                    <a:pt x="1" y="1513"/>
                    <a:pt x="1" y="2552"/>
                  </a:cubicBezTo>
                  <a:lnTo>
                    <a:pt x="1" y="3939"/>
                  </a:lnTo>
                  <a:cubicBezTo>
                    <a:pt x="1" y="4191"/>
                    <a:pt x="95" y="4348"/>
                    <a:pt x="316" y="4348"/>
                  </a:cubicBezTo>
                  <a:lnTo>
                    <a:pt x="2930" y="4348"/>
                  </a:lnTo>
                  <a:cubicBezTo>
                    <a:pt x="3214" y="3970"/>
                    <a:pt x="3561" y="3655"/>
                    <a:pt x="4002" y="3466"/>
                  </a:cubicBezTo>
                  <a:cubicBezTo>
                    <a:pt x="3876" y="3183"/>
                    <a:pt x="3813" y="2930"/>
                    <a:pt x="3813" y="2615"/>
                  </a:cubicBezTo>
                  <a:cubicBezTo>
                    <a:pt x="3813" y="1607"/>
                    <a:pt x="4506" y="757"/>
                    <a:pt x="5451" y="568"/>
                  </a:cubicBezTo>
                  <a:cubicBezTo>
                    <a:pt x="5293" y="347"/>
                    <a:pt x="5104" y="190"/>
                    <a:pt x="4915" y="32"/>
                  </a:cubicBezTo>
                  <a:cubicBezTo>
                    <a:pt x="4474" y="505"/>
                    <a:pt x="3844" y="820"/>
                    <a:pt x="3151" y="820"/>
                  </a:cubicBezTo>
                  <a:cubicBezTo>
                    <a:pt x="2426" y="820"/>
                    <a:pt x="1796" y="505"/>
                    <a:pt x="1324" y="1"/>
                  </a:cubicBezTo>
                  <a:close/>
                </a:path>
              </a:pathLst>
            </a:custGeom>
            <a:solidFill>
              <a:srgbClr val="F6F4B8"/>
            </a:solidFill>
            <a:ln cap="flat" cmpd="sng" w="952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8" name="Google Shape;308;p45"/>
          <p:cNvGrpSpPr/>
          <p:nvPr/>
        </p:nvGrpSpPr>
        <p:grpSpPr>
          <a:xfrm>
            <a:off x="760523" y="1387975"/>
            <a:ext cx="619716" cy="569399"/>
            <a:chOff x="-60988625" y="3740800"/>
            <a:chExt cx="316650" cy="310350"/>
          </a:xfrm>
        </p:grpSpPr>
        <p:sp>
          <p:nvSpPr>
            <p:cNvPr id="309" name="Google Shape;309;p45"/>
            <p:cNvSpPr/>
            <p:nvPr/>
          </p:nvSpPr>
          <p:spPr>
            <a:xfrm>
              <a:off x="-60988625" y="3740800"/>
              <a:ext cx="311125" cy="310350"/>
            </a:xfrm>
            <a:custGeom>
              <a:rect b="b" l="l" r="r" t="t"/>
              <a:pathLst>
                <a:path extrusionOk="0" h="12414" w="12445">
                  <a:moveTo>
                    <a:pt x="7026" y="1670"/>
                  </a:moveTo>
                  <a:cubicBezTo>
                    <a:pt x="7278" y="1670"/>
                    <a:pt x="7467" y="1859"/>
                    <a:pt x="7467" y="2111"/>
                  </a:cubicBezTo>
                  <a:cubicBezTo>
                    <a:pt x="7467" y="2332"/>
                    <a:pt x="7278" y="2490"/>
                    <a:pt x="7026" y="2490"/>
                  </a:cubicBezTo>
                  <a:lnTo>
                    <a:pt x="2080" y="2490"/>
                  </a:lnTo>
                  <a:cubicBezTo>
                    <a:pt x="1828" y="2490"/>
                    <a:pt x="1639" y="2300"/>
                    <a:pt x="1639" y="2111"/>
                  </a:cubicBezTo>
                  <a:cubicBezTo>
                    <a:pt x="1639" y="1828"/>
                    <a:pt x="1828" y="1670"/>
                    <a:pt x="2080" y="1670"/>
                  </a:cubicBezTo>
                  <a:close/>
                  <a:moveTo>
                    <a:pt x="7026" y="4159"/>
                  </a:moveTo>
                  <a:cubicBezTo>
                    <a:pt x="7278" y="4159"/>
                    <a:pt x="7467" y="4348"/>
                    <a:pt x="7467" y="4537"/>
                  </a:cubicBezTo>
                  <a:cubicBezTo>
                    <a:pt x="7467" y="4789"/>
                    <a:pt x="7278" y="4978"/>
                    <a:pt x="7026" y="4978"/>
                  </a:cubicBezTo>
                  <a:lnTo>
                    <a:pt x="2080" y="4978"/>
                  </a:lnTo>
                  <a:cubicBezTo>
                    <a:pt x="1828" y="4978"/>
                    <a:pt x="1639" y="4789"/>
                    <a:pt x="1639" y="4537"/>
                  </a:cubicBezTo>
                  <a:cubicBezTo>
                    <a:pt x="1639" y="4317"/>
                    <a:pt x="1828" y="4159"/>
                    <a:pt x="2080" y="4159"/>
                  </a:cubicBezTo>
                  <a:close/>
                  <a:moveTo>
                    <a:pt x="7026" y="6648"/>
                  </a:moveTo>
                  <a:cubicBezTo>
                    <a:pt x="7278" y="6648"/>
                    <a:pt x="7467" y="6837"/>
                    <a:pt x="7467" y="7058"/>
                  </a:cubicBezTo>
                  <a:cubicBezTo>
                    <a:pt x="7467" y="7310"/>
                    <a:pt x="7278" y="7467"/>
                    <a:pt x="7026" y="7467"/>
                  </a:cubicBezTo>
                  <a:lnTo>
                    <a:pt x="2080" y="7467"/>
                  </a:lnTo>
                  <a:cubicBezTo>
                    <a:pt x="1828" y="7467"/>
                    <a:pt x="1639" y="7278"/>
                    <a:pt x="1639" y="7058"/>
                  </a:cubicBezTo>
                  <a:cubicBezTo>
                    <a:pt x="1639" y="6806"/>
                    <a:pt x="1828" y="6648"/>
                    <a:pt x="2080" y="6648"/>
                  </a:cubicBezTo>
                  <a:close/>
                  <a:moveTo>
                    <a:pt x="7026" y="9106"/>
                  </a:moveTo>
                  <a:cubicBezTo>
                    <a:pt x="7278" y="9106"/>
                    <a:pt x="7467" y="9295"/>
                    <a:pt x="7467" y="9515"/>
                  </a:cubicBezTo>
                  <a:cubicBezTo>
                    <a:pt x="7467" y="9736"/>
                    <a:pt x="7278" y="9893"/>
                    <a:pt x="7026" y="9893"/>
                  </a:cubicBezTo>
                  <a:lnTo>
                    <a:pt x="2080" y="9893"/>
                  </a:lnTo>
                  <a:cubicBezTo>
                    <a:pt x="1828" y="9893"/>
                    <a:pt x="1639" y="9704"/>
                    <a:pt x="1639" y="9515"/>
                  </a:cubicBezTo>
                  <a:cubicBezTo>
                    <a:pt x="1639" y="9263"/>
                    <a:pt x="1828" y="9106"/>
                    <a:pt x="2080" y="9106"/>
                  </a:cubicBezTo>
                  <a:close/>
                  <a:moveTo>
                    <a:pt x="11500" y="10775"/>
                  </a:moveTo>
                  <a:cubicBezTo>
                    <a:pt x="11342" y="11248"/>
                    <a:pt x="10870" y="11594"/>
                    <a:pt x="10303" y="11594"/>
                  </a:cubicBezTo>
                  <a:cubicBezTo>
                    <a:pt x="9767" y="11594"/>
                    <a:pt x="9326" y="11248"/>
                    <a:pt x="9137" y="10775"/>
                  </a:cubicBezTo>
                  <a:close/>
                  <a:moveTo>
                    <a:pt x="1261" y="1"/>
                  </a:moveTo>
                  <a:cubicBezTo>
                    <a:pt x="568" y="1"/>
                    <a:pt x="32" y="568"/>
                    <a:pt x="32" y="1229"/>
                  </a:cubicBezTo>
                  <a:lnTo>
                    <a:pt x="32" y="10334"/>
                  </a:lnTo>
                  <a:cubicBezTo>
                    <a:pt x="0" y="11468"/>
                    <a:pt x="946" y="12414"/>
                    <a:pt x="2080" y="12414"/>
                  </a:cubicBezTo>
                  <a:lnTo>
                    <a:pt x="10334" y="12414"/>
                  </a:lnTo>
                  <a:cubicBezTo>
                    <a:pt x="11500" y="12414"/>
                    <a:pt x="12445" y="11468"/>
                    <a:pt x="12445" y="10334"/>
                  </a:cubicBezTo>
                  <a:cubicBezTo>
                    <a:pt x="12445" y="10082"/>
                    <a:pt x="12224" y="9893"/>
                    <a:pt x="12004" y="9893"/>
                  </a:cubicBezTo>
                  <a:lnTo>
                    <a:pt x="9074" y="9893"/>
                  </a:lnTo>
                  <a:lnTo>
                    <a:pt x="9074" y="1229"/>
                  </a:lnTo>
                  <a:cubicBezTo>
                    <a:pt x="9074" y="568"/>
                    <a:pt x="8538" y="1"/>
                    <a:pt x="7877" y="1"/>
                  </a:cubicBezTo>
                  <a:close/>
                </a:path>
              </a:pathLst>
            </a:custGeom>
            <a:solidFill>
              <a:srgbClr val="F6F4B8"/>
            </a:solidFill>
            <a:ln cap="flat" cmpd="sng" w="952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45"/>
            <p:cNvSpPr/>
            <p:nvPr/>
          </p:nvSpPr>
          <p:spPr>
            <a:xfrm>
              <a:off x="-60742100" y="3920375"/>
              <a:ext cx="68550" cy="55175"/>
            </a:xfrm>
            <a:custGeom>
              <a:rect b="b" l="l" r="r" t="t"/>
              <a:pathLst>
                <a:path extrusionOk="0" h="2207" w="2742">
                  <a:moveTo>
                    <a:pt x="0" y="1"/>
                  </a:moveTo>
                  <a:lnTo>
                    <a:pt x="0" y="32"/>
                  </a:lnTo>
                  <a:lnTo>
                    <a:pt x="1009" y="1986"/>
                  </a:lnTo>
                  <a:cubicBezTo>
                    <a:pt x="1103" y="2080"/>
                    <a:pt x="1261" y="2206"/>
                    <a:pt x="1418" y="2206"/>
                  </a:cubicBezTo>
                  <a:cubicBezTo>
                    <a:pt x="1576" y="2206"/>
                    <a:pt x="1733" y="2143"/>
                    <a:pt x="1796" y="1986"/>
                  </a:cubicBezTo>
                  <a:lnTo>
                    <a:pt x="2741" y="32"/>
                  </a:lnTo>
                  <a:lnTo>
                    <a:pt x="2741" y="1"/>
                  </a:lnTo>
                  <a:close/>
                </a:path>
              </a:pathLst>
            </a:custGeom>
            <a:solidFill>
              <a:srgbClr val="F6F4B8"/>
            </a:solidFill>
            <a:ln cap="flat" cmpd="sng" w="952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45"/>
            <p:cNvSpPr/>
            <p:nvPr/>
          </p:nvSpPr>
          <p:spPr>
            <a:xfrm>
              <a:off x="-60740525" y="3741600"/>
              <a:ext cx="68550" cy="158325"/>
            </a:xfrm>
            <a:custGeom>
              <a:rect b="b" l="l" r="r" t="t"/>
              <a:pathLst>
                <a:path extrusionOk="0" h="6333" w="2742">
                  <a:moveTo>
                    <a:pt x="1796" y="819"/>
                  </a:moveTo>
                  <a:cubicBezTo>
                    <a:pt x="1891" y="819"/>
                    <a:pt x="1922" y="882"/>
                    <a:pt x="1922" y="945"/>
                  </a:cubicBezTo>
                  <a:lnTo>
                    <a:pt x="1922" y="1638"/>
                  </a:lnTo>
                  <a:lnTo>
                    <a:pt x="820" y="1638"/>
                  </a:lnTo>
                  <a:lnTo>
                    <a:pt x="820" y="945"/>
                  </a:lnTo>
                  <a:cubicBezTo>
                    <a:pt x="820" y="851"/>
                    <a:pt x="883" y="819"/>
                    <a:pt x="977" y="819"/>
                  </a:cubicBezTo>
                  <a:close/>
                  <a:moveTo>
                    <a:pt x="977" y="0"/>
                  </a:moveTo>
                  <a:cubicBezTo>
                    <a:pt x="410" y="0"/>
                    <a:pt x="1" y="410"/>
                    <a:pt x="1" y="945"/>
                  </a:cubicBezTo>
                  <a:lnTo>
                    <a:pt x="1" y="6333"/>
                  </a:lnTo>
                  <a:lnTo>
                    <a:pt x="2741" y="6333"/>
                  </a:lnTo>
                  <a:lnTo>
                    <a:pt x="2741" y="945"/>
                  </a:lnTo>
                  <a:cubicBezTo>
                    <a:pt x="2741" y="410"/>
                    <a:pt x="2300" y="0"/>
                    <a:pt x="1796" y="0"/>
                  </a:cubicBezTo>
                  <a:close/>
                </a:path>
              </a:pathLst>
            </a:custGeom>
            <a:solidFill>
              <a:srgbClr val="F6F4B8"/>
            </a:solidFill>
            <a:ln cap="flat" cmpd="sng" w="952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312" name="Google Shape;312;p45"/>
          <p:cNvPicPr preferRelativeResize="0"/>
          <p:nvPr/>
        </p:nvPicPr>
        <p:blipFill>
          <a:blip r:embed="rId3">
            <a:alphaModFix/>
          </a:blip>
          <a:stretch>
            <a:fillRect/>
          </a:stretch>
        </p:blipFill>
        <p:spPr>
          <a:xfrm>
            <a:off x="7918001" y="4629375"/>
            <a:ext cx="1225986" cy="5141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descr="Timeline background shape" id="317" name="Google Shape;317;p46"/>
          <p:cNvSpPr/>
          <p:nvPr/>
        </p:nvSpPr>
        <p:spPr>
          <a:xfrm>
            <a:off x="0" y="254525"/>
            <a:ext cx="8394600" cy="741600"/>
          </a:xfrm>
          <a:prstGeom prst="homePlate">
            <a:avLst>
              <a:gd fmla="val 50000" name="adj"/>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46"/>
          <p:cNvSpPr txBox="1"/>
          <p:nvPr>
            <p:ph type="title"/>
          </p:nvPr>
        </p:nvSpPr>
        <p:spPr>
          <a:xfrm>
            <a:off x="151425" y="264129"/>
            <a:ext cx="8627400" cy="7044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 sz="4700"/>
              <a:t>HARVARD CONFERENCE!</a:t>
            </a:r>
            <a:endParaRPr sz="5500"/>
          </a:p>
        </p:txBody>
      </p:sp>
      <p:pic>
        <p:nvPicPr>
          <p:cNvPr id="319" name="Google Shape;319;p46"/>
          <p:cNvPicPr preferRelativeResize="0"/>
          <p:nvPr/>
        </p:nvPicPr>
        <p:blipFill rotWithShape="1">
          <a:blip r:embed="rId3">
            <a:alphaModFix amt="15000"/>
          </a:blip>
          <a:srcRect b="18883" l="18302" r="12451" t="10260"/>
          <a:stretch/>
        </p:blipFill>
        <p:spPr>
          <a:xfrm>
            <a:off x="7169774" y="4301725"/>
            <a:ext cx="1974220" cy="841777"/>
          </a:xfrm>
          <a:prstGeom prst="rect">
            <a:avLst/>
          </a:prstGeom>
          <a:noFill/>
          <a:ln>
            <a:noFill/>
          </a:ln>
        </p:spPr>
      </p:pic>
      <p:sp>
        <p:nvSpPr>
          <p:cNvPr id="320" name="Google Shape;320;p46"/>
          <p:cNvSpPr txBox="1"/>
          <p:nvPr/>
        </p:nvSpPr>
        <p:spPr>
          <a:xfrm>
            <a:off x="304500" y="1150025"/>
            <a:ext cx="2377800" cy="41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1500">
              <a:latin typeface="Abel"/>
              <a:ea typeface="Abel"/>
              <a:cs typeface="Abel"/>
              <a:sym typeface="Abel"/>
            </a:endParaRPr>
          </a:p>
        </p:txBody>
      </p:sp>
      <p:sp>
        <p:nvSpPr>
          <p:cNvPr id="321" name="Google Shape;321;p46"/>
          <p:cNvSpPr txBox="1"/>
          <p:nvPr/>
        </p:nvSpPr>
        <p:spPr>
          <a:xfrm>
            <a:off x="151425" y="1348650"/>
            <a:ext cx="6115800" cy="326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chemeClr val="lt1"/>
                </a:solidFill>
                <a:latin typeface="Lato"/>
                <a:ea typeface="Lato"/>
                <a:cs typeface="Lato"/>
                <a:sym typeface="Lato"/>
              </a:rPr>
              <a:t>Each year, we send a group of members to attend the Harvard Women in Business Conference in Boston, MA. </a:t>
            </a:r>
            <a:r>
              <a:rPr lang="en" sz="2000" u="sng">
                <a:solidFill>
                  <a:schemeClr val="lt1"/>
                </a:solidFill>
                <a:latin typeface="Lato"/>
                <a:ea typeface="Lato"/>
                <a:cs typeface="Lato"/>
                <a:sym typeface="Lato"/>
              </a:rPr>
              <a:t>WIB pays for the flights, hotels, and tickets for each remember selected. </a:t>
            </a:r>
            <a:endParaRPr sz="2000" u="sng">
              <a:solidFill>
                <a:schemeClr val="lt1"/>
              </a:solidFill>
              <a:latin typeface="Lato"/>
              <a:ea typeface="Lato"/>
              <a:cs typeface="Lato"/>
              <a:sym typeface="Lato"/>
            </a:endParaRPr>
          </a:p>
          <a:p>
            <a:pPr indent="0" lvl="0" marL="0" rtl="0" algn="l">
              <a:spcBef>
                <a:spcPts val="0"/>
              </a:spcBef>
              <a:spcAft>
                <a:spcPts val="0"/>
              </a:spcAft>
              <a:buNone/>
            </a:pPr>
            <a:r>
              <a:t/>
            </a:r>
            <a:endParaRPr sz="2000" u="sng">
              <a:solidFill>
                <a:schemeClr val="lt1"/>
              </a:solidFill>
              <a:latin typeface="Lato"/>
              <a:ea typeface="Lato"/>
              <a:cs typeface="Lato"/>
              <a:sym typeface="Lato"/>
            </a:endParaRPr>
          </a:p>
          <a:p>
            <a:pPr indent="0" lvl="0" marL="0" rtl="0" algn="l">
              <a:spcBef>
                <a:spcPts val="0"/>
              </a:spcBef>
              <a:spcAft>
                <a:spcPts val="0"/>
              </a:spcAft>
              <a:buNone/>
            </a:pPr>
            <a:r>
              <a:rPr lang="en" sz="2000" u="sng">
                <a:solidFill>
                  <a:schemeClr val="lt1"/>
                </a:solidFill>
                <a:latin typeface="Lato"/>
                <a:ea typeface="Lato"/>
                <a:cs typeface="Lato"/>
                <a:sym typeface="Lato"/>
              </a:rPr>
              <a:t>When: 11/6-11/8</a:t>
            </a:r>
            <a:endParaRPr sz="2000" u="sng">
              <a:solidFill>
                <a:schemeClr val="lt1"/>
              </a:solidFill>
              <a:latin typeface="Lato"/>
              <a:ea typeface="Lato"/>
              <a:cs typeface="Lato"/>
              <a:sym typeface="Lato"/>
            </a:endParaRPr>
          </a:p>
          <a:p>
            <a:pPr indent="0" lvl="0" marL="0" rtl="0" algn="l">
              <a:spcBef>
                <a:spcPts val="0"/>
              </a:spcBef>
              <a:spcAft>
                <a:spcPts val="0"/>
              </a:spcAft>
              <a:buNone/>
            </a:pPr>
            <a:r>
              <a:rPr lang="en" sz="2000">
                <a:solidFill>
                  <a:schemeClr val="lt1"/>
                </a:solidFill>
                <a:latin typeface="Lato"/>
                <a:ea typeface="Lato"/>
                <a:cs typeface="Lato"/>
                <a:sym typeface="Lato"/>
              </a:rPr>
              <a:t>***MUST miss Friday 11/6</a:t>
            </a:r>
            <a:endParaRPr sz="2000">
              <a:solidFill>
                <a:schemeClr val="lt1"/>
              </a:solidFill>
              <a:latin typeface="Lato"/>
              <a:ea typeface="Lato"/>
              <a:cs typeface="Lato"/>
              <a:sym typeface="Lato"/>
            </a:endParaRPr>
          </a:p>
          <a:p>
            <a:pPr indent="0" lvl="0" marL="0" rtl="0" algn="l">
              <a:spcBef>
                <a:spcPts val="0"/>
              </a:spcBef>
              <a:spcAft>
                <a:spcPts val="0"/>
              </a:spcAft>
              <a:buNone/>
            </a:pPr>
            <a:r>
              <a:t/>
            </a:r>
            <a:endParaRPr sz="2000">
              <a:solidFill>
                <a:schemeClr val="lt1"/>
              </a:solidFill>
              <a:latin typeface="Lato"/>
              <a:ea typeface="Lato"/>
              <a:cs typeface="Lato"/>
              <a:sym typeface="Lato"/>
            </a:endParaRPr>
          </a:p>
          <a:p>
            <a:pPr indent="0" lvl="0" marL="0" rtl="0" algn="l">
              <a:spcBef>
                <a:spcPts val="0"/>
              </a:spcBef>
              <a:spcAft>
                <a:spcPts val="0"/>
              </a:spcAft>
              <a:buNone/>
            </a:pPr>
            <a:r>
              <a:rPr lang="en" sz="2000" u="sng">
                <a:solidFill>
                  <a:schemeClr val="lt1"/>
                </a:solidFill>
                <a:latin typeface="Lato"/>
                <a:ea typeface="Lato"/>
                <a:cs typeface="Lato"/>
                <a:sym typeface="Lato"/>
              </a:rPr>
              <a:t>This application is due on September 22nd at 11:59PM. TONIGHT!!!</a:t>
            </a:r>
            <a:endParaRPr sz="2000" u="sng">
              <a:solidFill>
                <a:schemeClr val="lt1"/>
              </a:solidFill>
              <a:latin typeface="Lato"/>
              <a:ea typeface="Lato"/>
              <a:cs typeface="Lato"/>
              <a:sym typeface="Lato"/>
            </a:endParaRPr>
          </a:p>
        </p:txBody>
      </p:sp>
      <p:pic>
        <p:nvPicPr>
          <p:cNvPr id="322" name="Google Shape;322;p46"/>
          <p:cNvPicPr preferRelativeResize="0"/>
          <p:nvPr/>
        </p:nvPicPr>
        <p:blipFill rotWithShape="1">
          <a:blip r:embed="rId4">
            <a:alphaModFix/>
          </a:blip>
          <a:srcRect b="14692" l="0" r="0" t="8426"/>
          <a:stretch/>
        </p:blipFill>
        <p:spPr>
          <a:xfrm>
            <a:off x="6068964" y="1348650"/>
            <a:ext cx="3075035" cy="295529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DAF4"/>
        </a:solidFill>
      </p:bgPr>
    </p:bg>
    <p:spTree>
      <p:nvGrpSpPr>
        <p:cNvPr id="326" name="Shape 326"/>
        <p:cNvGrpSpPr/>
        <p:nvPr/>
      </p:nvGrpSpPr>
      <p:grpSpPr>
        <a:xfrm>
          <a:off x="0" y="0"/>
          <a:ext cx="0" cy="0"/>
          <a:chOff x="0" y="0"/>
          <a:chExt cx="0" cy="0"/>
        </a:xfrm>
      </p:grpSpPr>
      <p:sp>
        <p:nvSpPr>
          <p:cNvPr id="327" name="Google Shape;327;p47"/>
          <p:cNvSpPr/>
          <p:nvPr/>
        </p:nvSpPr>
        <p:spPr>
          <a:xfrm>
            <a:off x="1162500" y="1486575"/>
            <a:ext cx="7981500" cy="2170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328" name="Google Shape;328;p47"/>
          <p:cNvSpPr txBox="1"/>
          <p:nvPr>
            <p:ph type="ctrTitle"/>
          </p:nvPr>
        </p:nvSpPr>
        <p:spPr>
          <a:xfrm>
            <a:off x="1162500" y="1574738"/>
            <a:ext cx="7981500" cy="14946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Clr>
                <a:schemeClr val="accent1"/>
              </a:buClr>
              <a:buSzPts val="4200"/>
              <a:buFont typeface="Georgia"/>
              <a:buNone/>
            </a:pPr>
            <a:r>
              <a:rPr lang="en" sz="6000">
                <a:solidFill>
                  <a:srgbClr val="000000"/>
                </a:solidFill>
              </a:rPr>
              <a:t>Interviewing</a:t>
            </a:r>
            <a:endParaRPr i="0" sz="6000" u="none" cap="none" strike="noStrike">
              <a:solidFill>
                <a:srgbClr val="000000"/>
              </a:solidFill>
              <a:latin typeface="Lato Light"/>
              <a:ea typeface="Lato Light"/>
              <a:cs typeface="Lato Light"/>
              <a:sym typeface="Lato Light"/>
            </a:endParaRPr>
          </a:p>
        </p:txBody>
      </p:sp>
      <p:pic>
        <p:nvPicPr>
          <p:cNvPr id="329" name="Google Shape;329;p47"/>
          <p:cNvPicPr preferRelativeResize="0"/>
          <p:nvPr/>
        </p:nvPicPr>
        <p:blipFill>
          <a:blip r:embed="rId3">
            <a:alphaModFix/>
          </a:blip>
          <a:stretch>
            <a:fillRect/>
          </a:stretch>
        </p:blipFill>
        <p:spPr>
          <a:xfrm>
            <a:off x="7918001" y="4629375"/>
            <a:ext cx="1225986" cy="5141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48"/>
          <p:cNvSpPr/>
          <p:nvPr/>
        </p:nvSpPr>
        <p:spPr>
          <a:xfrm>
            <a:off x="1358525" y="0"/>
            <a:ext cx="7785600" cy="862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48"/>
          <p:cNvSpPr txBox="1"/>
          <p:nvPr>
            <p:ph idx="4294967295" type="title"/>
          </p:nvPr>
        </p:nvSpPr>
        <p:spPr>
          <a:xfrm>
            <a:off x="1218100" y="146400"/>
            <a:ext cx="7577700" cy="5694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SzPts val="990"/>
              <a:buNone/>
            </a:pPr>
            <a:r>
              <a:rPr lang="en" sz="3600">
                <a:solidFill>
                  <a:srgbClr val="000000"/>
                </a:solidFill>
                <a:latin typeface="Lato Light"/>
                <a:ea typeface="Lato Light"/>
                <a:cs typeface="Lato Light"/>
                <a:sym typeface="Lato Light"/>
              </a:rPr>
              <a:t>Before the Interview</a:t>
            </a:r>
            <a:endParaRPr sz="3600">
              <a:solidFill>
                <a:srgbClr val="000000"/>
              </a:solidFill>
              <a:latin typeface="Lato Light"/>
              <a:ea typeface="Lato Light"/>
              <a:cs typeface="Lato Light"/>
              <a:sym typeface="Lato Light"/>
            </a:endParaRPr>
          </a:p>
        </p:txBody>
      </p:sp>
      <p:pic>
        <p:nvPicPr>
          <p:cNvPr id="336" name="Google Shape;336;p48"/>
          <p:cNvPicPr preferRelativeResize="0"/>
          <p:nvPr/>
        </p:nvPicPr>
        <p:blipFill>
          <a:blip r:embed="rId3">
            <a:alphaModFix/>
          </a:blip>
          <a:stretch>
            <a:fillRect/>
          </a:stretch>
        </p:blipFill>
        <p:spPr>
          <a:xfrm>
            <a:off x="7918126" y="4629375"/>
            <a:ext cx="1225986" cy="514125"/>
          </a:xfrm>
          <a:prstGeom prst="rect">
            <a:avLst/>
          </a:prstGeom>
          <a:noFill/>
          <a:ln>
            <a:noFill/>
          </a:ln>
        </p:spPr>
      </p:pic>
      <p:sp>
        <p:nvSpPr>
          <p:cNvPr id="337" name="Google Shape;337;p48"/>
          <p:cNvSpPr txBox="1"/>
          <p:nvPr>
            <p:ph idx="4294967295" type="body"/>
          </p:nvPr>
        </p:nvSpPr>
        <p:spPr>
          <a:xfrm>
            <a:off x="218100" y="1046450"/>
            <a:ext cx="8707800" cy="3888000"/>
          </a:xfrm>
          <a:prstGeom prst="rect">
            <a:avLst/>
          </a:prstGeom>
        </p:spPr>
        <p:txBody>
          <a:bodyPr anchorCtr="0" anchor="t" bIns="91425" lIns="91425" spcFirstLastPara="1" rIns="91425" wrap="square" tIns="91425">
            <a:noAutofit/>
          </a:bodyPr>
          <a:lstStyle/>
          <a:p>
            <a:pPr indent="-349250" lvl="0" marL="457200" rtl="0" algn="l">
              <a:lnSpc>
                <a:spcPct val="115000"/>
              </a:lnSpc>
              <a:spcBef>
                <a:spcPts val="0"/>
              </a:spcBef>
              <a:spcAft>
                <a:spcPts val="0"/>
              </a:spcAft>
              <a:buSzPts val="1900"/>
              <a:buFont typeface="Lato"/>
              <a:buChar char="●"/>
            </a:pPr>
            <a:r>
              <a:rPr lang="en" sz="1900">
                <a:latin typeface="Lato"/>
                <a:ea typeface="Lato"/>
                <a:cs typeface="Lato"/>
                <a:sym typeface="Lato"/>
              </a:rPr>
              <a:t>Research the company and what values/skills are important to them.</a:t>
            </a:r>
            <a:endParaRPr sz="1900">
              <a:latin typeface="Lato"/>
              <a:ea typeface="Lato"/>
              <a:cs typeface="Lato"/>
              <a:sym typeface="Lato"/>
            </a:endParaRPr>
          </a:p>
          <a:p>
            <a:pPr indent="-336550" lvl="1" marL="914400" rtl="0" algn="l">
              <a:lnSpc>
                <a:spcPct val="115000"/>
              </a:lnSpc>
              <a:spcBef>
                <a:spcPts val="0"/>
              </a:spcBef>
              <a:spcAft>
                <a:spcPts val="0"/>
              </a:spcAft>
              <a:buSzPts val="1700"/>
              <a:buFont typeface="Lato"/>
              <a:buChar char="○"/>
            </a:pPr>
            <a:r>
              <a:rPr lang="en" sz="1700">
                <a:latin typeface="Lato"/>
                <a:ea typeface="Lato"/>
                <a:cs typeface="Lato"/>
                <a:sym typeface="Lato"/>
              </a:rPr>
              <a:t>This can help you tailor your pitch/resumé to what they’re looking for.</a:t>
            </a:r>
            <a:endParaRPr sz="1700">
              <a:latin typeface="Lato"/>
              <a:ea typeface="Lato"/>
              <a:cs typeface="Lato"/>
              <a:sym typeface="Lato"/>
            </a:endParaRPr>
          </a:p>
          <a:p>
            <a:pPr indent="-349250" lvl="0" marL="457200" rtl="0" algn="l">
              <a:lnSpc>
                <a:spcPct val="115000"/>
              </a:lnSpc>
              <a:spcBef>
                <a:spcPts val="0"/>
              </a:spcBef>
              <a:spcAft>
                <a:spcPts val="0"/>
              </a:spcAft>
              <a:buSzPts val="1900"/>
              <a:buFont typeface="Lato"/>
              <a:buChar char="●"/>
            </a:pPr>
            <a:r>
              <a:rPr lang="en" sz="1900">
                <a:latin typeface="Lato"/>
                <a:ea typeface="Lato"/>
                <a:cs typeface="Lato"/>
                <a:sym typeface="Lato"/>
              </a:rPr>
              <a:t>Look over the job description/position profile.</a:t>
            </a:r>
            <a:endParaRPr sz="1900">
              <a:latin typeface="Lato"/>
              <a:ea typeface="Lato"/>
              <a:cs typeface="Lato"/>
              <a:sym typeface="Lato"/>
            </a:endParaRPr>
          </a:p>
          <a:p>
            <a:pPr indent="-336550" lvl="1" marL="914400" rtl="0" algn="l">
              <a:lnSpc>
                <a:spcPct val="115000"/>
              </a:lnSpc>
              <a:spcBef>
                <a:spcPts val="0"/>
              </a:spcBef>
              <a:spcAft>
                <a:spcPts val="0"/>
              </a:spcAft>
              <a:buSzPts val="1700"/>
              <a:buFont typeface="Lato"/>
              <a:buChar char="○"/>
            </a:pPr>
            <a:r>
              <a:rPr lang="en" sz="1700">
                <a:latin typeface="Lato"/>
                <a:ea typeface="Lato"/>
                <a:cs typeface="Lato"/>
                <a:sym typeface="Lato"/>
              </a:rPr>
              <a:t>Will give you a better understanding of what the role is. </a:t>
            </a:r>
            <a:endParaRPr sz="1700">
              <a:latin typeface="Lato"/>
              <a:ea typeface="Lato"/>
              <a:cs typeface="Lato"/>
              <a:sym typeface="Lato"/>
            </a:endParaRPr>
          </a:p>
          <a:p>
            <a:pPr indent="-349250" lvl="0" marL="457200" rtl="0" algn="l">
              <a:lnSpc>
                <a:spcPct val="115000"/>
              </a:lnSpc>
              <a:spcBef>
                <a:spcPts val="0"/>
              </a:spcBef>
              <a:spcAft>
                <a:spcPts val="0"/>
              </a:spcAft>
              <a:buSzPts val="1900"/>
              <a:buFont typeface="Lato"/>
              <a:buChar char="●"/>
            </a:pPr>
            <a:r>
              <a:rPr lang="en" sz="1900">
                <a:latin typeface="Lato"/>
                <a:ea typeface="Lato"/>
                <a:cs typeface="Lato"/>
                <a:sym typeface="Lato"/>
              </a:rPr>
              <a:t>Prepare questions/answers to common interview questions.</a:t>
            </a:r>
            <a:endParaRPr sz="1900">
              <a:latin typeface="Lato"/>
              <a:ea typeface="Lato"/>
              <a:cs typeface="Lato"/>
              <a:sym typeface="Lato"/>
            </a:endParaRPr>
          </a:p>
          <a:p>
            <a:pPr indent="-349250" lvl="0" marL="457200" rtl="0" algn="l">
              <a:lnSpc>
                <a:spcPct val="115000"/>
              </a:lnSpc>
              <a:spcBef>
                <a:spcPts val="0"/>
              </a:spcBef>
              <a:spcAft>
                <a:spcPts val="0"/>
              </a:spcAft>
              <a:buSzPts val="1900"/>
              <a:buFont typeface="Lato"/>
              <a:buChar char="●"/>
            </a:pPr>
            <a:r>
              <a:rPr lang="en" sz="1900">
                <a:latin typeface="Lato"/>
                <a:ea typeface="Lato"/>
                <a:cs typeface="Lato"/>
                <a:sym typeface="Lato"/>
              </a:rPr>
              <a:t>Dress appropriately, and in something that makes you feel confident!</a:t>
            </a:r>
            <a:endParaRPr sz="1900">
              <a:latin typeface="Lato"/>
              <a:ea typeface="Lato"/>
              <a:cs typeface="Lato"/>
              <a:sym typeface="Lato"/>
            </a:endParaRPr>
          </a:p>
          <a:p>
            <a:pPr indent="-349250" lvl="0" marL="457200" rtl="0" algn="l">
              <a:lnSpc>
                <a:spcPct val="115000"/>
              </a:lnSpc>
              <a:spcBef>
                <a:spcPts val="0"/>
              </a:spcBef>
              <a:spcAft>
                <a:spcPts val="0"/>
              </a:spcAft>
              <a:buSzPts val="1900"/>
              <a:buFont typeface="Lato"/>
              <a:buChar char="●"/>
            </a:pPr>
            <a:r>
              <a:rPr lang="en" sz="1900">
                <a:latin typeface="Lato"/>
                <a:ea typeface="Lato"/>
                <a:cs typeface="Lato"/>
                <a:sym typeface="Lato"/>
              </a:rPr>
              <a:t>PRACTICE, PRACTICE, PRACTICE!</a:t>
            </a:r>
            <a:endParaRPr sz="1900">
              <a:latin typeface="Lato"/>
              <a:ea typeface="Lato"/>
              <a:cs typeface="Lato"/>
              <a:sym typeface="Lato"/>
            </a:endParaRPr>
          </a:p>
          <a:p>
            <a:pPr indent="-336550" lvl="1" marL="914400" rtl="0" algn="l">
              <a:lnSpc>
                <a:spcPct val="115000"/>
              </a:lnSpc>
              <a:spcBef>
                <a:spcPts val="0"/>
              </a:spcBef>
              <a:spcAft>
                <a:spcPts val="0"/>
              </a:spcAft>
              <a:buSzPts val="1700"/>
              <a:buFont typeface="Lato"/>
              <a:buChar char="○"/>
            </a:pPr>
            <a:r>
              <a:rPr lang="en" sz="1700">
                <a:latin typeface="Lato"/>
                <a:ea typeface="Lato"/>
                <a:cs typeface="Lato"/>
                <a:sym typeface="Lato"/>
              </a:rPr>
              <a:t>Mock interviews with peers, professors, OCM, and WIBC.</a:t>
            </a:r>
            <a:endParaRPr sz="1700">
              <a:latin typeface="Lato"/>
              <a:ea typeface="Lato"/>
              <a:cs typeface="Lato"/>
              <a:sym typeface="Lato"/>
            </a:endParaRPr>
          </a:p>
          <a:p>
            <a:pPr indent="0" lvl="0" marL="0" rtl="0" algn="l">
              <a:lnSpc>
                <a:spcPct val="115000"/>
              </a:lnSpc>
              <a:spcBef>
                <a:spcPts val="0"/>
              </a:spcBef>
              <a:spcAft>
                <a:spcPts val="0"/>
              </a:spcAft>
              <a:buNone/>
            </a:pPr>
            <a:r>
              <a:t/>
            </a:r>
            <a:endParaRPr sz="1900">
              <a:latin typeface="Lato"/>
              <a:ea typeface="Lato"/>
              <a:cs typeface="Lato"/>
              <a:sym typeface="Lato"/>
            </a:endParaRPr>
          </a:p>
          <a:p>
            <a:pPr indent="0" lvl="0" marL="0" rtl="0" algn="l">
              <a:lnSpc>
                <a:spcPct val="115000"/>
              </a:lnSpc>
              <a:spcBef>
                <a:spcPts val="0"/>
              </a:spcBef>
              <a:spcAft>
                <a:spcPts val="0"/>
              </a:spcAft>
              <a:buNone/>
            </a:pPr>
            <a:r>
              <a:t/>
            </a:r>
            <a:endParaRPr sz="1900">
              <a:latin typeface="Lato"/>
              <a:ea typeface="Lato"/>
              <a:cs typeface="Lato"/>
              <a:sym typeface="Lato"/>
            </a:endParaRPr>
          </a:p>
          <a:p>
            <a:pPr indent="0" lvl="0" marL="0" rtl="0" algn="l">
              <a:lnSpc>
                <a:spcPct val="115000"/>
              </a:lnSpc>
              <a:spcBef>
                <a:spcPts val="0"/>
              </a:spcBef>
              <a:spcAft>
                <a:spcPts val="0"/>
              </a:spcAft>
              <a:buNone/>
            </a:pPr>
            <a:r>
              <a:t/>
            </a:r>
            <a:endParaRPr sz="1900">
              <a:latin typeface="Lato"/>
              <a:ea typeface="Lato"/>
              <a:cs typeface="Lato"/>
              <a:sym typeface="Lat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49"/>
          <p:cNvSpPr/>
          <p:nvPr/>
        </p:nvSpPr>
        <p:spPr>
          <a:xfrm>
            <a:off x="1358525" y="0"/>
            <a:ext cx="7785600" cy="862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49"/>
          <p:cNvSpPr txBox="1"/>
          <p:nvPr>
            <p:ph type="ctrTitle"/>
          </p:nvPr>
        </p:nvSpPr>
        <p:spPr>
          <a:xfrm>
            <a:off x="1218100" y="146400"/>
            <a:ext cx="7577700" cy="5694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SzPts val="990"/>
              <a:buNone/>
            </a:pPr>
            <a:r>
              <a:rPr lang="en" sz="3600">
                <a:solidFill>
                  <a:srgbClr val="000000"/>
                </a:solidFill>
                <a:latin typeface="Lato Light"/>
                <a:ea typeface="Lato Light"/>
                <a:cs typeface="Lato Light"/>
                <a:sym typeface="Lato Light"/>
              </a:rPr>
              <a:t>Speed Dating Style Interviews</a:t>
            </a:r>
            <a:endParaRPr sz="3600">
              <a:solidFill>
                <a:srgbClr val="000000"/>
              </a:solidFill>
              <a:latin typeface="Lato Light"/>
              <a:ea typeface="Lato Light"/>
              <a:cs typeface="Lato Light"/>
              <a:sym typeface="Lato Light"/>
            </a:endParaRPr>
          </a:p>
        </p:txBody>
      </p:sp>
      <p:pic>
        <p:nvPicPr>
          <p:cNvPr id="344" name="Google Shape;344;p49"/>
          <p:cNvPicPr preferRelativeResize="0"/>
          <p:nvPr/>
        </p:nvPicPr>
        <p:blipFill>
          <a:blip r:embed="rId3">
            <a:alphaModFix/>
          </a:blip>
          <a:stretch>
            <a:fillRect/>
          </a:stretch>
        </p:blipFill>
        <p:spPr>
          <a:xfrm>
            <a:off x="7918126" y="4629375"/>
            <a:ext cx="1225986" cy="514125"/>
          </a:xfrm>
          <a:prstGeom prst="rect">
            <a:avLst/>
          </a:prstGeom>
          <a:noFill/>
          <a:ln>
            <a:noFill/>
          </a:ln>
        </p:spPr>
      </p:pic>
      <p:sp>
        <p:nvSpPr>
          <p:cNvPr id="345" name="Google Shape;345;p49"/>
          <p:cNvSpPr txBox="1"/>
          <p:nvPr>
            <p:ph idx="1" type="subTitle"/>
          </p:nvPr>
        </p:nvSpPr>
        <p:spPr>
          <a:xfrm>
            <a:off x="218100" y="1046450"/>
            <a:ext cx="8707800" cy="3888000"/>
          </a:xfrm>
          <a:prstGeom prst="rect">
            <a:avLst/>
          </a:prstGeom>
        </p:spPr>
        <p:txBody>
          <a:bodyPr anchorCtr="0" anchor="t" bIns="91425" lIns="91425" spcFirstLastPara="1" rIns="91425" wrap="square" tIns="91425">
            <a:noAutofit/>
          </a:bodyPr>
          <a:lstStyle/>
          <a:p>
            <a:pPr indent="-228600" lvl="0" marL="457200" rtl="0" algn="ctr">
              <a:lnSpc>
                <a:spcPct val="115000"/>
              </a:lnSpc>
              <a:spcBef>
                <a:spcPts val="0"/>
              </a:spcBef>
              <a:spcAft>
                <a:spcPts val="0"/>
              </a:spcAft>
              <a:buSzPts val="1700"/>
              <a:buFont typeface="Lato"/>
              <a:buNone/>
            </a:pPr>
            <a:r>
              <a:rPr lang="en" sz="1700">
                <a:latin typeface="Lato"/>
                <a:ea typeface="Lato"/>
                <a:cs typeface="Lato"/>
                <a:sym typeface="Lato"/>
              </a:rPr>
              <a:t>Talking to multiple interviewers for shorter periods of time</a:t>
            </a:r>
            <a:endParaRPr sz="1700">
              <a:latin typeface="Lato"/>
              <a:ea typeface="Lato"/>
              <a:cs typeface="Lato"/>
              <a:sym typeface="Lato"/>
            </a:endParaRPr>
          </a:p>
          <a:p>
            <a:pPr indent="-228600" lvl="1" marL="914400" rtl="0" algn="ctr">
              <a:lnSpc>
                <a:spcPct val="115000"/>
              </a:lnSpc>
              <a:spcBef>
                <a:spcPts val="0"/>
              </a:spcBef>
              <a:spcAft>
                <a:spcPts val="0"/>
              </a:spcAft>
              <a:buSzPts val="1500"/>
              <a:buFont typeface="Lato"/>
              <a:buNone/>
            </a:pPr>
            <a:r>
              <a:rPr lang="en" sz="1500">
                <a:latin typeface="Lato"/>
                <a:ea typeface="Lato"/>
                <a:cs typeface="Lato"/>
                <a:sym typeface="Lato"/>
              </a:rPr>
              <a:t>Around 5-15 minutes per person</a:t>
            </a:r>
            <a:endParaRPr sz="1500">
              <a:latin typeface="Lato"/>
              <a:ea typeface="Lato"/>
              <a:cs typeface="Lato"/>
              <a:sym typeface="Lato"/>
            </a:endParaRPr>
          </a:p>
          <a:p>
            <a:pPr indent="-228600" lvl="0" marL="457200" rtl="0" algn="ctr">
              <a:lnSpc>
                <a:spcPct val="115000"/>
              </a:lnSpc>
              <a:spcBef>
                <a:spcPts val="0"/>
              </a:spcBef>
              <a:spcAft>
                <a:spcPts val="0"/>
              </a:spcAft>
              <a:buSzPts val="1700"/>
              <a:buFont typeface="Lato"/>
              <a:buNone/>
            </a:pPr>
            <a:r>
              <a:rPr lang="en" sz="1700">
                <a:latin typeface="Lato"/>
                <a:ea typeface="Lato"/>
                <a:cs typeface="Lato"/>
                <a:sym typeface="Lato"/>
              </a:rPr>
              <a:t>Allows more people in the organization or business to get to know you</a:t>
            </a:r>
            <a:endParaRPr sz="1700">
              <a:latin typeface="Lato"/>
              <a:ea typeface="Lato"/>
              <a:cs typeface="Lato"/>
              <a:sym typeface="Lato"/>
            </a:endParaRPr>
          </a:p>
          <a:p>
            <a:pPr indent="-228600" lvl="0" marL="457200" rtl="0" algn="ctr">
              <a:lnSpc>
                <a:spcPct val="115000"/>
              </a:lnSpc>
              <a:spcBef>
                <a:spcPts val="0"/>
              </a:spcBef>
              <a:spcAft>
                <a:spcPts val="0"/>
              </a:spcAft>
              <a:buSzPts val="1700"/>
              <a:buFont typeface="Lato"/>
              <a:buNone/>
            </a:pPr>
            <a:r>
              <a:rPr lang="en" sz="1700">
                <a:latin typeface="Lato"/>
                <a:ea typeface="Lato"/>
                <a:cs typeface="Lato"/>
                <a:sym typeface="Lato"/>
              </a:rPr>
              <a:t>Common when joining organizations in the Business School</a:t>
            </a:r>
            <a:endParaRPr sz="1700">
              <a:latin typeface="Lato"/>
              <a:ea typeface="Lato"/>
              <a:cs typeface="Lato"/>
              <a:sym typeface="Lato"/>
            </a:endParaRPr>
          </a:p>
          <a:p>
            <a:pPr indent="0" lvl="0" marL="0" rtl="0" algn="ctr">
              <a:lnSpc>
                <a:spcPct val="115000"/>
              </a:lnSpc>
              <a:spcBef>
                <a:spcPts val="0"/>
              </a:spcBef>
              <a:spcAft>
                <a:spcPts val="0"/>
              </a:spcAft>
              <a:buNone/>
            </a:pPr>
            <a:r>
              <a:t/>
            </a:r>
            <a:endParaRPr sz="1700">
              <a:latin typeface="Lato"/>
              <a:ea typeface="Lato"/>
              <a:cs typeface="Lato"/>
              <a:sym typeface="Lato"/>
            </a:endParaRPr>
          </a:p>
          <a:p>
            <a:pPr indent="0" lvl="0" marL="457200" rtl="0" algn="ctr">
              <a:lnSpc>
                <a:spcPct val="115000"/>
              </a:lnSpc>
              <a:spcBef>
                <a:spcPts val="0"/>
              </a:spcBef>
              <a:spcAft>
                <a:spcPts val="0"/>
              </a:spcAft>
              <a:buNone/>
            </a:pPr>
            <a:r>
              <a:t/>
            </a:r>
            <a:endParaRPr sz="1900">
              <a:latin typeface="Lato"/>
              <a:ea typeface="Lato"/>
              <a:cs typeface="Lato"/>
              <a:sym typeface="Lato"/>
            </a:endParaRPr>
          </a:p>
          <a:p>
            <a:pPr indent="0" lvl="0" marL="0" rtl="0" algn="ctr">
              <a:lnSpc>
                <a:spcPct val="115000"/>
              </a:lnSpc>
              <a:spcBef>
                <a:spcPts val="0"/>
              </a:spcBef>
              <a:spcAft>
                <a:spcPts val="0"/>
              </a:spcAft>
              <a:buNone/>
            </a:pPr>
            <a:r>
              <a:t/>
            </a:r>
            <a:endParaRPr sz="1900">
              <a:latin typeface="Lato"/>
              <a:ea typeface="Lato"/>
              <a:cs typeface="Lato"/>
              <a:sym typeface="Lato"/>
            </a:endParaRPr>
          </a:p>
        </p:txBody>
      </p:sp>
      <p:pic>
        <p:nvPicPr>
          <p:cNvPr id="346" name="Google Shape;346;p49" title="Speed dating-style professional interviews event (1).png"/>
          <p:cNvPicPr preferRelativeResize="0"/>
          <p:nvPr/>
        </p:nvPicPr>
        <p:blipFill>
          <a:blip r:embed="rId4">
            <a:alphaModFix/>
          </a:blip>
          <a:stretch>
            <a:fillRect/>
          </a:stretch>
        </p:blipFill>
        <p:spPr>
          <a:xfrm>
            <a:off x="629275" y="2300125"/>
            <a:ext cx="3450824" cy="2300549"/>
          </a:xfrm>
          <a:prstGeom prst="rect">
            <a:avLst/>
          </a:prstGeom>
          <a:noFill/>
          <a:ln>
            <a:noFill/>
          </a:ln>
        </p:spPr>
      </p:pic>
      <p:pic>
        <p:nvPicPr>
          <p:cNvPr id="347" name="Google Shape;347;p49" title="ChatGPT Image Feb 11, 2026, 06_21_40 PM.png"/>
          <p:cNvPicPr preferRelativeResize="0"/>
          <p:nvPr/>
        </p:nvPicPr>
        <p:blipFill>
          <a:blip r:embed="rId5">
            <a:alphaModFix/>
          </a:blip>
          <a:stretch>
            <a:fillRect/>
          </a:stretch>
        </p:blipFill>
        <p:spPr>
          <a:xfrm>
            <a:off x="4768925" y="2300125"/>
            <a:ext cx="3450877" cy="230054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50"/>
          <p:cNvSpPr/>
          <p:nvPr/>
        </p:nvSpPr>
        <p:spPr>
          <a:xfrm>
            <a:off x="1358525" y="0"/>
            <a:ext cx="7785600" cy="862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50"/>
          <p:cNvSpPr txBox="1"/>
          <p:nvPr>
            <p:ph type="ctrTitle"/>
          </p:nvPr>
        </p:nvSpPr>
        <p:spPr>
          <a:xfrm>
            <a:off x="1218100" y="146400"/>
            <a:ext cx="7577700" cy="5694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SzPts val="990"/>
              <a:buNone/>
            </a:pPr>
            <a:r>
              <a:rPr lang="en" sz="3600">
                <a:solidFill>
                  <a:srgbClr val="000000"/>
                </a:solidFill>
                <a:latin typeface="Lato Light"/>
                <a:ea typeface="Lato Light"/>
                <a:cs typeface="Lato Light"/>
                <a:sym typeface="Lato Light"/>
              </a:rPr>
              <a:t>“Tell Me About Yourself”</a:t>
            </a:r>
            <a:endParaRPr sz="3600">
              <a:solidFill>
                <a:srgbClr val="000000"/>
              </a:solidFill>
              <a:latin typeface="Lato Light"/>
              <a:ea typeface="Lato Light"/>
              <a:cs typeface="Lato Light"/>
              <a:sym typeface="Lato Light"/>
            </a:endParaRPr>
          </a:p>
        </p:txBody>
      </p:sp>
      <p:pic>
        <p:nvPicPr>
          <p:cNvPr id="354" name="Google Shape;354;p50"/>
          <p:cNvPicPr preferRelativeResize="0"/>
          <p:nvPr/>
        </p:nvPicPr>
        <p:blipFill>
          <a:blip r:embed="rId3">
            <a:alphaModFix/>
          </a:blip>
          <a:stretch>
            <a:fillRect/>
          </a:stretch>
        </p:blipFill>
        <p:spPr>
          <a:xfrm>
            <a:off x="7918001" y="4629375"/>
            <a:ext cx="1225986" cy="514125"/>
          </a:xfrm>
          <a:prstGeom prst="rect">
            <a:avLst/>
          </a:prstGeom>
          <a:noFill/>
          <a:ln>
            <a:noFill/>
          </a:ln>
        </p:spPr>
      </p:pic>
      <p:sp>
        <p:nvSpPr>
          <p:cNvPr id="355" name="Google Shape;355;p50"/>
          <p:cNvSpPr txBox="1"/>
          <p:nvPr>
            <p:ph idx="1" type="subTitle"/>
          </p:nvPr>
        </p:nvSpPr>
        <p:spPr>
          <a:xfrm>
            <a:off x="218100" y="1046450"/>
            <a:ext cx="8707800" cy="3888000"/>
          </a:xfrm>
          <a:prstGeom prst="rect">
            <a:avLst/>
          </a:prstGeom>
        </p:spPr>
        <p:txBody>
          <a:bodyPr anchorCtr="0" anchor="t" bIns="91425" lIns="91425" spcFirstLastPara="1" rIns="91425" wrap="square" tIns="91425">
            <a:noAutofit/>
          </a:bodyPr>
          <a:lstStyle/>
          <a:p>
            <a:pPr indent="-228600" lvl="0" marL="457200" rtl="0" algn="ctr">
              <a:lnSpc>
                <a:spcPct val="115000"/>
              </a:lnSpc>
              <a:spcBef>
                <a:spcPts val="0"/>
              </a:spcBef>
              <a:spcAft>
                <a:spcPts val="0"/>
              </a:spcAft>
              <a:buSzPts val="1900"/>
              <a:buFont typeface="Lato"/>
              <a:buNone/>
            </a:pPr>
            <a:r>
              <a:rPr lang="en" sz="1900">
                <a:latin typeface="Lato"/>
                <a:ea typeface="Lato"/>
                <a:cs typeface="Lato"/>
                <a:sym typeface="Lato"/>
              </a:rPr>
              <a:t>I am a (profession/year/major)...</a:t>
            </a:r>
            <a:endParaRPr sz="1900">
              <a:latin typeface="Lato"/>
              <a:ea typeface="Lato"/>
              <a:cs typeface="Lato"/>
              <a:sym typeface="Lato"/>
            </a:endParaRPr>
          </a:p>
          <a:p>
            <a:pPr indent="-228600" lvl="0" marL="457200" rtl="0" algn="ctr">
              <a:lnSpc>
                <a:spcPct val="115000"/>
              </a:lnSpc>
              <a:spcBef>
                <a:spcPts val="0"/>
              </a:spcBef>
              <a:spcAft>
                <a:spcPts val="0"/>
              </a:spcAft>
              <a:buSzPts val="1900"/>
              <a:buFont typeface="Lato"/>
              <a:buNone/>
            </a:pPr>
            <a:r>
              <a:rPr lang="en" sz="1900">
                <a:latin typeface="Lato"/>
                <a:ea typeface="Lato"/>
                <a:cs typeface="Lato"/>
                <a:sym typeface="Lato"/>
              </a:rPr>
              <a:t>With expertise in (key functions/skills/capabilities)...</a:t>
            </a:r>
            <a:endParaRPr sz="1900">
              <a:latin typeface="Lato"/>
              <a:ea typeface="Lato"/>
              <a:cs typeface="Lato"/>
              <a:sym typeface="Lato"/>
            </a:endParaRPr>
          </a:p>
          <a:p>
            <a:pPr indent="-228600" lvl="0" marL="457200" rtl="0" algn="ctr">
              <a:lnSpc>
                <a:spcPct val="115000"/>
              </a:lnSpc>
              <a:spcBef>
                <a:spcPts val="0"/>
              </a:spcBef>
              <a:spcAft>
                <a:spcPts val="0"/>
              </a:spcAft>
              <a:buSzPts val="1900"/>
              <a:buFont typeface="Lato"/>
              <a:buNone/>
            </a:pPr>
            <a:r>
              <a:rPr lang="en" sz="1900">
                <a:latin typeface="Lato"/>
                <a:ea typeface="Lato"/>
                <a:cs typeface="Lato"/>
                <a:sym typeface="Lato"/>
              </a:rPr>
              <a:t>I have worked for/with (relevant orgs and industries)...</a:t>
            </a:r>
            <a:endParaRPr sz="1900">
              <a:latin typeface="Lato"/>
              <a:ea typeface="Lato"/>
              <a:cs typeface="Lato"/>
              <a:sym typeface="Lato"/>
            </a:endParaRPr>
          </a:p>
          <a:p>
            <a:pPr indent="-228600" lvl="0" marL="457200" rtl="0" algn="ctr">
              <a:lnSpc>
                <a:spcPct val="115000"/>
              </a:lnSpc>
              <a:spcBef>
                <a:spcPts val="0"/>
              </a:spcBef>
              <a:spcAft>
                <a:spcPts val="0"/>
              </a:spcAft>
              <a:buSzPts val="1900"/>
              <a:buFont typeface="Lato"/>
              <a:buNone/>
            </a:pPr>
            <a:r>
              <a:rPr lang="en" sz="1900">
                <a:latin typeface="Lato"/>
                <a:ea typeface="Lato"/>
                <a:cs typeface="Lato"/>
                <a:sym typeface="Lato"/>
              </a:rPr>
              <a:t>My strengths include (professional qualities)...</a:t>
            </a:r>
            <a:endParaRPr sz="1900">
              <a:latin typeface="Lato"/>
              <a:ea typeface="Lato"/>
              <a:cs typeface="Lato"/>
              <a:sym typeface="Lato"/>
            </a:endParaRPr>
          </a:p>
          <a:p>
            <a:pPr indent="-228600" lvl="0" marL="457200" rtl="0" algn="ctr">
              <a:lnSpc>
                <a:spcPct val="115000"/>
              </a:lnSpc>
              <a:spcBef>
                <a:spcPts val="0"/>
              </a:spcBef>
              <a:spcAft>
                <a:spcPts val="0"/>
              </a:spcAft>
              <a:buSzPts val="1900"/>
              <a:buFont typeface="Lato"/>
              <a:buNone/>
            </a:pPr>
            <a:r>
              <a:rPr lang="en" sz="1900">
                <a:latin typeface="Lato"/>
                <a:ea typeface="Lato"/>
                <a:cs typeface="Lato"/>
                <a:sym typeface="Lato"/>
              </a:rPr>
              <a:t>A couple of my core values are…</a:t>
            </a:r>
            <a:endParaRPr sz="1900">
              <a:latin typeface="Lato"/>
              <a:ea typeface="Lato"/>
              <a:cs typeface="Lato"/>
              <a:sym typeface="Lato"/>
            </a:endParaRPr>
          </a:p>
          <a:p>
            <a:pPr indent="-228600" lvl="0" marL="457200" rtl="0" algn="ctr">
              <a:lnSpc>
                <a:spcPct val="115000"/>
              </a:lnSpc>
              <a:spcBef>
                <a:spcPts val="0"/>
              </a:spcBef>
              <a:spcAft>
                <a:spcPts val="0"/>
              </a:spcAft>
              <a:buSzPts val="1900"/>
              <a:buFont typeface="Lato"/>
              <a:buNone/>
            </a:pPr>
            <a:r>
              <a:rPr lang="en" sz="1900">
                <a:latin typeface="Lato"/>
                <a:ea typeface="Lato"/>
                <a:cs typeface="Lato"/>
                <a:sym typeface="Lato"/>
              </a:rPr>
              <a:t>For fun I like to…</a:t>
            </a:r>
            <a:endParaRPr sz="1900">
              <a:latin typeface="Lato"/>
              <a:ea typeface="Lato"/>
              <a:cs typeface="Lato"/>
              <a:sym typeface="Lato"/>
            </a:endParaRPr>
          </a:p>
          <a:p>
            <a:pPr indent="0" lvl="0" marL="0" rtl="0" algn="ctr">
              <a:lnSpc>
                <a:spcPct val="115000"/>
              </a:lnSpc>
              <a:spcBef>
                <a:spcPts val="0"/>
              </a:spcBef>
              <a:spcAft>
                <a:spcPts val="0"/>
              </a:spcAft>
              <a:buNone/>
            </a:pPr>
            <a:r>
              <a:t/>
            </a:r>
            <a:endParaRPr sz="1900">
              <a:latin typeface="Lato"/>
              <a:ea typeface="Lato"/>
              <a:cs typeface="Lato"/>
              <a:sym typeface="Lato"/>
            </a:endParaRPr>
          </a:p>
          <a:p>
            <a:pPr indent="0" lvl="0" marL="0" rtl="0" algn="ctr">
              <a:lnSpc>
                <a:spcPct val="115000"/>
              </a:lnSpc>
              <a:spcBef>
                <a:spcPts val="0"/>
              </a:spcBef>
              <a:spcAft>
                <a:spcPts val="0"/>
              </a:spcAft>
              <a:buNone/>
            </a:pPr>
            <a:r>
              <a:t/>
            </a:r>
            <a:endParaRPr sz="1900">
              <a:latin typeface="Lato"/>
              <a:ea typeface="Lato"/>
              <a:cs typeface="Lato"/>
              <a:sym typeface="Lato"/>
            </a:endParaRPr>
          </a:p>
          <a:p>
            <a:pPr indent="0" lvl="0" marL="0" rtl="0" algn="ctr">
              <a:lnSpc>
                <a:spcPct val="115000"/>
              </a:lnSpc>
              <a:spcBef>
                <a:spcPts val="0"/>
              </a:spcBef>
              <a:spcAft>
                <a:spcPts val="0"/>
              </a:spcAft>
              <a:buNone/>
            </a:pPr>
            <a:r>
              <a:t/>
            </a:r>
            <a:endParaRPr sz="1900">
              <a:latin typeface="Lato"/>
              <a:ea typeface="Lato"/>
              <a:cs typeface="Lato"/>
              <a:sym typeface="Lato"/>
            </a:endParaRPr>
          </a:p>
        </p:txBody>
      </p:sp>
      <p:sp>
        <p:nvSpPr>
          <p:cNvPr id="356" name="Google Shape;356;p50"/>
          <p:cNvSpPr/>
          <p:nvPr/>
        </p:nvSpPr>
        <p:spPr>
          <a:xfrm>
            <a:off x="1022375" y="3342675"/>
            <a:ext cx="5975700" cy="12867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50"/>
          <p:cNvSpPr txBox="1"/>
          <p:nvPr/>
        </p:nvSpPr>
        <p:spPr>
          <a:xfrm>
            <a:off x="1238525" y="3428775"/>
            <a:ext cx="5543400" cy="1262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100">
                <a:latin typeface="Lato Black"/>
                <a:ea typeface="Lato Black"/>
                <a:cs typeface="Lato Black"/>
                <a:sym typeface="Lato Black"/>
              </a:rPr>
              <a:t>Give a practice personal statement with the person next to you!</a:t>
            </a:r>
            <a:r>
              <a:rPr lang="en" sz="1600">
                <a:latin typeface="Lato Black"/>
                <a:ea typeface="Lato Black"/>
                <a:cs typeface="Lato Black"/>
                <a:sym typeface="Lato Black"/>
              </a:rPr>
              <a:t> </a:t>
            </a:r>
            <a:endParaRPr sz="1600">
              <a:latin typeface="Lato Black"/>
              <a:ea typeface="Lato Black"/>
              <a:cs typeface="Lato Black"/>
              <a:sym typeface="Lato Black"/>
            </a:endParaRPr>
          </a:p>
          <a:p>
            <a:pPr indent="0" lvl="0" marL="0" rtl="0" algn="ctr">
              <a:spcBef>
                <a:spcPts val="0"/>
              </a:spcBef>
              <a:spcAft>
                <a:spcPts val="0"/>
              </a:spcAft>
              <a:buNone/>
            </a:pPr>
            <a:r>
              <a:t/>
            </a:r>
            <a:endParaRPr>
              <a:latin typeface="Lato Black"/>
              <a:ea typeface="Lato Black"/>
              <a:cs typeface="Lato Black"/>
              <a:sym typeface="Lato Black"/>
            </a:endParaRPr>
          </a:p>
          <a:p>
            <a:pPr indent="0" lvl="0" marL="0" rtl="0" algn="ctr">
              <a:spcBef>
                <a:spcPts val="0"/>
              </a:spcBef>
              <a:spcAft>
                <a:spcPts val="0"/>
              </a:spcAft>
              <a:buNone/>
            </a:pPr>
            <a:r>
              <a:rPr lang="en">
                <a:latin typeface="Lato Black"/>
                <a:ea typeface="Lato Black"/>
                <a:cs typeface="Lato Black"/>
                <a:sym typeface="Lato Black"/>
              </a:rPr>
              <a:t>Don’t be afraid to give your partner critiques or pointers. </a:t>
            </a:r>
            <a:endParaRPr>
              <a:latin typeface="Lato Black"/>
              <a:ea typeface="Lato Black"/>
              <a:cs typeface="Lato Black"/>
              <a:sym typeface="Lato Black"/>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51"/>
          <p:cNvSpPr/>
          <p:nvPr/>
        </p:nvSpPr>
        <p:spPr>
          <a:xfrm>
            <a:off x="1358525" y="0"/>
            <a:ext cx="7785600" cy="862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51"/>
          <p:cNvSpPr txBox="1"/>
          <p:nvPr>
            <p:ph type="ctrTitle"/>
          </p:nvPr>
        </p:nvSpPr>
        <p:spPr>
          <a:xfrm>
            <a:off x="1218100" y="146400"/>
            <a:ext cx="7577700" cy="5694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SzPts val="990"/>
              <a:buNone/>
            </a:pPr>
            <a:r>
              <a:rPr lang="en" sz="3600">
                <a:solidFill>
                  <a:srgbClr val="000000"/>
                </a:solidFill>
                <a:latin typeface="Lato Light"/>
                <a:ea typeface="Lato Light"/>
                <a:cs typeface="Lato Light"/>
                <a:sym typeface="Lato Light"/>
              </a:rPr>
              <a:t>Behavioral Interviewing </a:t>
            </a:r>
            <a:endParaRPr sz="3600">
              <a:solidFill>
                <a:srgbClr val="000000"/>
              </a:solidFill>
              <a:latin typeface="Lato Light"/>
              <a:ea typeface="Lato Light"/>
              <a:cs typeface="Lato Light"/>
              <a:sym typeface="Lato Light"/>
            </a:endParaRPr>
          </a:p>
        </p:txBody>
      </p:sp>
      <p:pic>
        <p:nvPicPr>
          <p:cNvPr id="364" name="Google Shape;364;p51"/>
          <p:cNvPicPr preferRelativeResize="0"/>
          <p:nvPr/>
        </p:nvPicPr>
        <p:blipFill>
          <a:blip r:embed="rId3">
            <a:alphaModFix/>
          </a:blip>
          <a:stretch>
            <a:fillRect/>
          </a:stretch>
        </p:blipFill>
        <p:spPr>
          <a:xfrm>
            <a:off x="7918001" y="4629375"/>
            <a:ext cx="1225986" cy="514125"/>
          </a:xfrm>
          <a:prstGeom prst="rect">
            <a:avLst/>
          </a:prstGeom>
          <a:noFill/>
          <a:ln>
            <a:noFill/>
          </a:ln>
        </p:spPr>
      </p:pic>
      <p:sp>
        <p:nvSpPr>
          <p:cNvPr id="365" name="Google Shape;365;p51"/>
          <p:cNvSpPr txBox="1"/>
          <p:nvPr>
            <p:ph idx="1" type="subTitle"/>
          </p:nvPr>
        </p:nvSpPr>
        <p:spPr>
          <a:xfrm>
            <a:off x="2408400" y="2587500"/>
            <a:ext cx="4327200" cy="2505600"/>
          </a:xfrm>
          <a:prstGeom prst="rect">
            <a:avLst/>
          </a:prstGeom>
          <a:solidFill>
            <a:schemeClr val="lt1"/>
          </a:solidFill>
        </p:spPr>
        <p:txBody>
          <a:bodyPr anchorCtr="0" anchor="t" bIns="91425" lIns="91425" spcFirstLastPara="1" rIns="91425" wrap="square" tIns="91425">
            <a:noAutofit/>
          </a:bodyPr>
          <a:lstStyle/>
          <a:p>
            <a:pPr indent="0" lvl="0" marL="0" rtl="0" algn="l">
              <a:lnSpc>
                <a:spcPct val="100000"/>
              </a:lnSpc>
              <a:spcBef>
                <a:spcPts val="1200"/>
              </a:spcBef>
              <a:spcAft>
                <a:spcPts val="0"/>
              </a:spcAft>
              <a:buClr>
                <a:schemeClr val="dk1"/>
              </a:buClr>
              <a:buSzPts val="1100"/>
              <a:buFont typeface="Arial"/>
              <a:buNone/>
            </a:pPr>
            <a:r>
              <a:rPr b="1" lang="en" sz="1300">
                <a:latin typeface="Lato"/>
                <a:ea typeface="Lato"/>
                <a:cs typeface="Lato"/>
                <a:sym typeface="Lato"/>
              </a:rPr>
              <a:t>Commonly Asked Questions</a:t>
            </a:r>
            <a:r>
              <a:rPr b="1" lang="en" sz="1300">
                <a:latin typeface="Lato"/>
                <a:ea typeface="Lato"/>
                <a:cs typeface="Lato"/>
                <a:sym typeface="Lato"/>
              </a:rPr>
              <a:t>:</a:t>
            </a:r>
            <a:endParaRPr b="1" sz="1300">
              <a:latin typeface="Lato"/>
              <a:ea typeface="Lato"/>
              <a:cs typeface="Lato"/>
              <a:sym typeface="Lato"/>
            </a:endParaRPr>
          </a:p>
          <a:p>
            <a:pPr indent="0" lvl="0" marL="0" rtl="0" algn="l">
              <a:lnSpc>
                <a:spcPct val="100000"/>
              </a:lnSpc>
              <a:spcBef>
                <a:spcPts val="1200"/>
              </a:spcBef>
              <a:spcAft>
                <a:spcPts val="0"/>
              </a:spcAft>
              <a:buClr>
                <a:schemeClr val="dk1"/>
              </a:buClr>
              <a:buSzPts val="1100"/>
              <a:buFont typeface="Arial"/>
              <a:buNone/>
            </a:pPr>
            <a:br>
              <a:rPr b="1" lang="en" sz="1300">
                <a:latin typeface="Lato"/>
                <a:ea typeface="Lato"/>
                <a:cs typeface="Lato"/>
                <a:sym typeface="Lato"/>
              </a:rPr>
            </a:br>
            <a:r>
              <a:rPr lang="en" sz="1300">
                <a:latin typeface="Lato"/>
                <a:ea typeface="Lato"/>
                <a:cs typeface="Lato"/>
                <a:sym typeface="Lato"/>
              </a:rPr>
              <a:t> “Tell me about a time you handled a difficult situation.”</a:t>
            </a:r>
            <a:endParaRPr sz="1300">
              <a:latin typeface="Lato"/>
              <a:ea typeface="Lato"/>
              <a:cs typeface="Lato"/>
              <a:sym typeface="Lato"/>
            </a:endParaRPr>
          </a:p>
          <a:p>
            <a:pPr indent="0" lvl="0" marL="0" rtl="0" algn="l">
              <a:lnSpc>
                <a:spcPct val="115000"/>
              </a:lnSpc>
              <a:spcBef>
                <a:spcPts val="1200"/>
              </a:spcBef>
              <a:spcAft>
                <a:spcPts val="0"/>
              </a:spcAft>
              <a:buClr>
                <a:schemeClr val="dk1"/>
              </a:buClr>
              <a:buSzPts val="1100"/>
              <a:buFont typeface="Arial"/>
              <a:buNone/>
            </a:pPr>
            <a:r>
              <a:rPr lang="en" sz="1300">
                <a:latin typeface="Lato"/>
                <a:ea typeface="Lato"/>
                <a:cs typeface="Lato"/>
                <a:sym typeface="Lato"/>
              </a:rPr>
              <a:t>“Give me an example of a time you worked with a difficult teammate.”</a:t>
            </a:r>
            <a:endParaRPr sz="1300">
              <a:latin typeface="Lato"/>
              <a:ea typeface="Lato"/>
              <a:cs typeface="Lato"/>
              <a:sym typeface="Lato"/>
            </a:endParaRPr>
          </a:p>
          <a:p>
            <a:pPr indent="0" lvl="0" marL="0" rtl="0" algn="l">
              <a:lnSpc>
                <a:spcPct val="115000"/>
              </a:lnSpc>
              <a:spcBef>
                <a:spcPts val="1200"/>
              </a:spcBef>
              <a:spcAft>
                <a:spcPts val="0"/>
              </a:spcAft>
              <a:buClr>
                <a:schemeClr val="dk1"/>
              </a:buClr>
              <a:buSzPts val="1100"/>
              <a:buFont typeface="Arial"/>
              <a:buNone/>
            </a:pPr>
            <a:r>
              <a:rPr lang="en" sz="1300">
                <a:latin typeface="Lato"/>
                <a:ea typeface="Lato"/>
                <a:cs typeface="Lato"/>
                <a:sym typeface="Lato"/>
              </a:rPr>
              <a:t>“Tell me about a mistake you made and what you learned from it.”</a:t>
            </a:r>
            <a:endParaRPr sz="1300">
              <a:latin typeface="Lato"/>
              <a:ea typeface="Lato"/>
              <a:cs typeface="Lato"/>
              <a:sym typeface="Lato"/>
            </a:endParaRPr>
          </a:p>
          <a:p>
            <a:pPr indent="0" lvl="0" marL="0" rtl="0" algn="l">
              <a:lnSpc>
                <a:spcPct val="115000"/>
              </a:lnSpc>
              <a:spcBef>
                <a:spcPts val="1200"/>
              </a:spcBef>
              <a:spcAft>
                <a:spcPts val="0"/>
              </a:spcAft>
              <a:buClr>
                <a:schemeClr val="dk1"/>
              </a:buClr>
              <a:buSzPts val="1100"/>
              <a:buFont typeface="Arial"/>
              <a:buNone/>
            </a:pPr>
            <a:r>
              <a:rPr lang="en" sz="1300">
                <a:latin typeface="Lato"/>
                <a:ea typeface="Lato"/>
                <a:cs typeface="Lato"/>
                <a:sym typeface="Lato"/>
              </a:rPr>
              <a:t>“Describe a time you had to adjust to change quickly.”</a:t>
            </a:r>
            <a:br>
              <a:rPr lang="en" sz="1100">
                <a:latin typeface="Lato"/>
                <a:ea typeface="Lato"/>
                <a:cs typeface="Lato"/>
                <a:sym typeface="Lato"/>
              </a:rPr>
            </a:br>
            <a:endParaRPr sz="1100">
              <a:latin typeface="Lato"/>
              <a:ea typeface="Lato"/>
              <a:cs typeface="Lato"/>
              <a:sym typeface="Lato"/>
            </a:endParaRPr>
          </a:p>
          <a:p>
            <a:pPr indent="0" lvl="0" marL="0" rtl="0" algn="l">
              <a:lnSpc>
                <a:spcPct val="115000"/>
              </a:lnSpc>
              <a:spcBef>
                <a:spcPts val="1200"/>
              </a:spcBef>
              <a:spcAft>
                <a:spcPts val="0"/>
              </a:spcAft>
              <a:buClr>
                <a:schemeClr val="dk1"/>
              </a:buClr>
              <a:buSzPts val="1100"/>
              <a:buFont typeface="Arial"/>
              <a:buNone/>
            </a:pPr>
            <a:r>
              <a:t/>
            </a:r>
            <a:endParaRPr b="1" sz="2200">
              <a:solidFill>
                <a:srgbClr val="595959"/>
              </a:solidFill>
              <a:latin typeface="Lato"/>
              <a:ea typeface="Lato"/>
              <a:cs typeface="Lato"/>
              <a:sym typeface="Lato"/>
            </a:endParaRPr>
          </a:p>
          <a:p>
            <a:pPr indent="0" lvl="0" marL="0" rtl="0" algn="l">
              <a:lnSpc>
                <a:spcPct val="115000"/>
              </a:lnSpc>
              <a:spcBef>
                <a:spcPts val="1200"/>
              </a:spcBef>
              <a:spcAft>
                <a:spcPts val="0"/>
              </a:spcAft>
              <a:buNone/>
            </a:pPr>
            <a:r>
              <a:t/>
            </a:r>
            <a:endParaRPr b="1" sz="1900">
              <a:solidFill>
                <a:srgbClr val="595959"/>
              </a:solidFill>
              <a:latin typeface="Lato"/>
              <a:ea typeface="Lato"/>
              <a:cs typeface="Lato"/>
              <a:sym typeface="Lato"/>
            </a:endParaRPr>
          </a:p>
        </p:txBody>
      </p:sp>
      <p:sp>
        <p:nvSpPr>
          <p:cNvPr id="366" name="Google Shape;366;p51"/>
          <p:cNvSpPr txBox="1"/>
          <p:nvPr/>
        </p:nvSpPr>
        <p:spPr>
          <a:xfrm>
            <a:off x="2408400" y="979800"/>
            <a:ext cx="4327200" cy="1607700"/>
          </a:xfrm>
          <a:prstGeom prst="rect">
            <a:avLst/>
          </a:prstGeom>
          <a:solidFill>
            <a:schemeClr val="lt1"/>
          </a:solidFill>
          <a:ln>
            <a:noFill/>
          </a:ln>
        </p:spPr>
        <p:txBody>
          <a:bodyPr anchorCtr="0" anchor="t" bIns="91425" lIns="91425" spcFirstLastPara="1" rIns="91425" wrap="square" tIns="91425">
            <a:noAutofit/>
          </a:bodyPr>
          <a:lstStyle/>
          <a:p>
            <a:pPr indent="0" lvl="0" marL="0" rtl="0" algn="l">
              <a:lnSpc>
                <a:spcPct val="115000"/>
              </a:lnSpc>
              <a:spcBef>
                <a:spcPts val="1800"/>
              </a:spcBef>
              <a:spcAft>
                <a:spcPts val="0"/>
              </a:spcAft>
              <a:buClr>
                <a:schemeClr val="dk1"/>
              </a:buClr>
              <a:buSzPts val="1100"/>
              <a:buFont typeface="Arial"/>
              <a:buNone/>
            </a:pPr>
            <a:r>
              <a:rPr b="1" lang="en" sz="1900">
                <a:solidFill>
                  <a:srgbClr val="595959"/>
                </a:solidFill>
                <a:latin typeface="Lato"/>
                <a:ea typeface="Lato"/>
                <a:cs typeface="Lato"/>
                <a:sym typeface="Lato"/>
              </a:rPr>
              <a:t>What Is Behavioral Interviewing?</a:t>
            </a:r>
            <a:endParaRPr b="1" sz="1900">
              <a:solidFill>
                <a:srgbClr val="595959"/>
              </a:solidFill>
              <a:latin typeface="Lato"/>
              <a:ea typeface="Lato"/>
              <a:cs typeface="Lato"/>
              <a:sym typeface="Lato"/>
            </a:endParaRPr>
          </a:p>
          <a:p>
            <a:pPr indent="0" lvl="0" marL="0" rtl="0" algn="l">
              <a:lnSpc>
                <a:spcPct val="115000"/>
              </a:lnSpc>
              <a:spcBef>
                <a:spcPts val="1200"/>
              </a:spcBef>
              <a:spcAft>
                <a:spcPts val="0"/>
              </a:spcAft>
              <a:buClr>
                <a:schemeClr val="dk1"/>
              </a:buClr>
              <a:buSzPts val="1100"/>
              <a:buFont typeface="Arial"/>
              <a:buNone/>
            </a:pPr>
            <a:r>
              <a:rPr lang="en" sz="1300">
                <a:solidFill>
                  <a:srgbClr val="595959"/>
                </a:solidFill>
                <a:latin typeface="Lato"/>
                <a:ea typeface="Lato"/>
                <a:cs typeface="Lato"/>
                <a:sym typeface="Lato"/>
              </a:rPr>
              <a:t>Behavioral interviewing is based on the idea that </a:t>
            </a:r>
            <a:r>
              <a:rPr b="1" lang="en" sz="1300">
                <a:solidFill>
                  <a:srgbClr val="595959"/>
                </a:solidFill>
                <a:latin typeface="Lato"/>
                <a:ea typeface="Lato"/>
                <a:cs typeface="Lato"/>
                <a:sym typeface="Lato"/>
              </a:rPr>
              <a:t>past behavior predicts future performance.</a:t>
            </a:r>
            <a:br>
              <a:rPr b="1" lang="en" sz="1300">
                <a:solidFill>
                  <a:srgbClr val="595959"/>
                </a:solidFill>
                <a:latin typeface="Lato"/>
                <a:ea typeface="Lato"/>
                <a:cs typeface="Lato"/>
                <a:sym typeface="Lato"/>
              </a:rPr>
            </a:br>
            <a:r>
              <a:rPr lang="en" sz="1300">
                <a:solidFill>
                  <a:srgbClr val="595959"/>
                </a:solidFill>
                <a:latin typeface="Lato"/>
                <a:ea typeface="Lato"/>
                <a:cs typeface="Lato"/>
                <a:sym typeface="Lato"/>
              </a:rPr>
              <a:t>Employers ask candidates to provide </a:t>
            </a:r>
            <a:r>
              <a:rPr b="1" lang="en" sz="1300">
                <a:solidFill>
                  <a:srgbClr val="595959"/>
                </a:solidFill>
                <a:latin typeface="Lato"/>
                <a:ea typeface="Lato"/>
                <a:cs typeface="Lato"/>
                <a:sym typeface="Lato"/>
              </a:rPr>
              <a:t>real examples</a:t>
            </a:r>
            <a:r>
              <a:rPr lang="en" sz="1300">
                <a:solidFill>
                  <a:srgbClr val="595959"/>
                </a:solidFill>
                <a:latin typeface="Lato"/>
                <a:ea typeface="Lato"/>
                <a:cs typeface="Lato"/>
                <a:sym typeface="Lato"/>
              </a:rPr>
              <a:t> of how they handled situations in the past.</a:t>
            </a:r>
            <a:endParaRPr sz="1300">
              <a:solidFill>
                <a:srgbClr val="595959"/>
              </a:solidFill>
              <a:latin typeface="Lato"/>
              <a:ea typeface="Lato"/>
              <a:cs typeface="Lato"/>
              <a:sym typeface="Lato"/>
            </a:endParaRPr>
          </a:p>
          <a:p>
            <a:pPr indent="0" lvl="0" marL="0" rtl="0" algn="l">
              <a:lnSpc>
                <a:spcPct val="115000"/>
              </a:lnSpc>
              <a:spcBef>
                <a:spcPts val="1200"/>
              </a:spcBef>
              <a:spcAft>
                <a:spcPts val="0"/>
              </a:spcAft>
              <a:buNone/>
            </a:pPr>
            <a:br>
              <a:rPr lang="en" sz="1100">
                <a:solidFill>
                  <a:srgbClr val="595959"/>
                </a:solidFill>
                <a:latin typeface="Lato"/>
                <a:ea typeface="Lato"/>
                <a:cs typeface="Lato"/>
                <a:sym typeface="Lato"/>
              </a:rPr>
            </a:br>
            <a:endParaRPr sz="1100">
              <a:solidFill>
                <a:srgbClr val="595959"/>
              </a:solidFill>
              <a:latin typeface="Lato"/>
              <a:ea typeface="Lato"/>
              <a:cs typeface="Lato"/>
              <a:sym typeface="Lato"/>
            </a:endParaRPr>
          </a:p>
          <a:p>
            <a:pPr indent="0" lvl="0" marL="0" rtl="0" algn="l">
              <a:lnSpc>
                <a:spcPct val="115000"/>
              </a:lnSpc>
              <a:spcBef>
                <a:spcPts val="1200"/>
              </a:spcBef>
              <a:spcAft>
                <a:spcPts val="0"/>
              </a:spcAft>
              <a:buClr>
                <a:schemeClr val="dk1"/>
              </a:buClr>
              <a:buSzPts val="1100"/>
              <a:buFont typeface="Arial"/>
              <a:buNone/>
            </a:pPr>
            <a:r>
              <a:t/>
            </a:r>
            <a:endParaRPr sz="1100">
              <a:solidFill>
                <a:srgbClr val="595959"/>
              </a:solidFill>
              <a:latin typeface="Lato"/>
              <a:ea typeface="Lato"/>
              <a:cs typeface="Lato"/>
              <a:sym typeface="Lato"/>
            </a:endParaRPr>
          </a:p>
          <a:p>
            <a:pPr indent="0" lvl="0" marL="0" rtl="0" algn="l">
              <a:spcBef>
                <a:spcPts val="1200"/>
              </a:spcBef>
              <a:spcAft>
                <a:spcPts val="0"/>
              </a:spcAft>
              <a:buNone/>
            </a:pPr>
            <a:r>
              <a:t/>
            </a:r>
            <a:endParaRPr sz="1800">
              <a:solidFill>
                <a:schemeClr val="dk2"/>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sp>
        <p:nvSpPr>
          <p:cNvPr id="371" name="Google Shape;371;p52"/>
          <p:cNvSpPr/>
          <p:nvPr/>
        </p:nvSpPr>
        <p:spPr>
          <a:xfrm>
            <a:off x="275875" y="1675675"/>
            <a:ext cx="1497900" cy="1837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52"/>
          <p:cNvSpPr/>
          <p:nvPr/>
        </p:nvSpPr>
        <p:spPr>
          <a:xfrm>
            <a:off x="1358525" y="0"/>
            <a:ext cx="7785600" cy="862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52"/>
          <p:cNvSpPr txBox="1"/>
          <p:nvPr>
            <p:ph type="ctrTitle"/>
          </p:nvPr>
        </p:nvSpPr>
        <p:spPr>
          <a:xfrm>
            <a:off x="1218100" y="146400"/>
            <a:ext cx="7577700" cy="5694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SzPts val="990"/>
              <a:buNone/>
            </a:pPr>
            <a:r>
              <a:rPr lang="en" sz="3600">
                <a:solidFill>
                  <a:srgbClr val="000000"/>
                </a:solidFill>
                <a:latin typeface="Lato Light"/>
                <a:ea typeface="Lato Light"/>
                <a:cs typeface="Lato Light"/>
                <a:sym typeface="Lato Light"/>
              </a:rPr>
              <a:t>“Tell Me About a Time You…”</a:t>
            </a:r>
            <a:endParaRPr sz="3600">
              <a:solidFill>
                <a:srgbClr val="000000"/>
              </a:solidFill>
              <a:latin typeface="Lato Light"/>
              <a:ea typeface="Lato Light"/>
              <a:cs typeface="Lato Light"/>
              <a:sym typeface="Lato Light"/>
            </a:endParaRPr>
          </a:p>
        </p:txBody>
      </p:sp>
      <p:pic>
        <p:nvPicPr>
          <p:cNvPr id="374" name="Google Shape;374;p52"/>
          <p:cNvPicPr preferRelativeResize="0"/>
          <p:nvPr/>
        </p:nvPicPr>
        <p:blipFill>
          <a:blip r:embed="rId3">
            <a:alphaModFix/>
          </a:blip>
          <a:stretch>
            <a:fillRect/>
          </a:stretch>
        </p:blipFill>
        <p:spPr>
          <a:xfrm>
            <a:off x="7918001" y="4629375"/>
            <a:ext cx="1225986" cy="514125"/>
          </a:xfrm>
          <a:prstGeom prst="rect">
            <a:avLst/>
          </a:prstGeom>
          <a:noFill/>
          <a:ln>
            <a:noFill/>
          </a:ln>
        </p:spPr>
      </p:pic>
      <p:sp>
        <p:nvSpPr>
          <p:cNvPr id="375" name="Google Shape;375;p52"/>
          <p:cNvSpPr txBox="1"/>
          <p:nvPr>
            <p:ph idx="1" type="subTitle"/>
          </p:nvPr>
        </p:nvSpPr>
        <p:spPr>
          <a:xfrm>
            <a:off x="218100" y="1046450"/>
            <a:ext cx="8707800" cy="2674500"/>
          </a:xfrm>
          <a:prstGeom prst="rect">
            <a:avLst/>
          </a:prstGeom>
        </p:spPr>
        <p:txBody>
          <a:bodyPr anchorCtr="0" anchor="t" bIns="91425" lIns="91425" spcFirstLastPara="1" rIns="91425" wrap="square" tIns="91425">
            <a:noAutofit/>
          </a:bodyPr>
          <a:lstStyle/>
          <a:p>
            <a:pPr indent="-228600" lvl="0" marL="457200" rtl="0" algn="ctr">
              <a:lnSpc>
                <a:spcPct val="115000"/>
              </a:lnSpc>
              <a:spcBef>
                <a:spcPts val="0"/>
              </a:spcBef>
              <a:spcAft>
                <a:spcPts val="0"/>
              </a:spcAft>
              <a:buSzPts val="1900"/>
              <a:buFont typeface="Lato"/>
              <a:buNone/>
            </a:pPr>
            <a:r>
              <a:rPr lang="en" sz="1900">
                <a:latin typeface="Lato"/>
                <a:ea typeface="Lato"/>
                <a:cs typeface="Lato"/>
                <a:sym typeface="Lato"/>
              </a:rPr>
              <a:t>STAR method for answering questions:</a:t>
            </a:r>
            <a:endParaRPr sz="1900">
              <a:latin typeface="Lato"/>
              <a:ea typeface="Lato"/>
              <a:cs typeface="Lato"/>
              <a:sym typeface="Lato"/>
            </a:endParaRPr>
          </a:p>
          <a:p>
            <a:pPr indent="0" lvl="0" marL="0" rtl="0" algn="ctr">
              <a:lnSpc>
                <a:spcPct val="115000"/>
              </a:lnSpc>
              <a:spcBef>
                <a:spcPts val="0"/>
              </a:spcBef>
              <a:spcAft>
                <a:spcPts val="0"/>
              </a:spcAft>
              <a:buNone/>
            </a:pPr>
            <a:r>
              <a:t/>
            </a:r>
            <a:endParaRPr sz="1200">
              <a:latin typeface="Lato"/>
              <a:ea typeface="Lato"/>
              <a:cs typeface="Lato"/>
              <a:sym typeface="Lato"/>
            </a:endParaRPr>
          </a:p>
          <a:p>
            <a:pPr indent="0" lvl="0" marL="0" rtl="0" algn="l">
              <a:lnSpc>
                <a:spcPct val="115000"/>
              </a:lnSpc>
              <a:spcBef>
                <a:spcPts val="0"/>
              </a:spcBef>
              <a:spcAft>
                <a:spcPts val="0"/>
              </a:spcAft>
              <a:buNone/>
            </a:pPr>
            <a:r>
              <a:rPr b="1" lang="en" sz="2700">
                <a:latin typeface="Lato"/>
                <a:ea typeface="Lato"/>
                <a:cs typeface="Lato"/>
                <a:sym typeface="Lato"/>
              </a:rPr>
              <a:t>S</a:t>
            </a:r>
            <a:r>
              <a:rPr lang="en" sz="2700">
                <a:latin typeface="Lato"/>
                <a:ea typeface="Lato"/>
                <a:cs typeface="Lato"/>
                <a:sym typeface="Lato"/>
              </a:rPr>
              <a:t>ituation: Specific situation you encountered</a:t>
            </a:r>
            <a:endParaRPr sz="2700">
              <a:latin typeface="Lato"/>
              <a:ea typeface="Lato"/>
              <a:cs typeface="Lato"/>
              <a:sym typeface="Lato"/>
            </a:endParaRPr>
          </a:p>
          <a:p>
            <a:pPr indent="0" lvl="0" marL="0" rtl="0" algn="l">
              <a:lnSpc>
                <a:spcPct val="115000"/>
              </a:lnSpc>
              <a:spcBef>
                <a:spcPts val="0"/>
              </a:spcBef>
              <a:spcAft>
                <a:spcPts val="0"/>
              </a:spcAft>
              <a:buNone/>
            </a:pPr>
            <a:r>
              <a:rPr b="1" lang="en" sz="2700">
                <a:latin typeface="Lato"/>
                <a:ea typeface="Lato"/>
                <a:cs typeface="Lato"/>
                <a:sym typeface="Lato"/>
              </a:rPr>
              <a:t>T</a:t>
            </a:r>
            <a:r>
              <a:rPr lang="en" sz="2700">
                <a:latin typeface="Lato"/>
                <a:ea typeface="Lato"/>
                <a:cs typeface="Lato"/>
                <a:sym typeface="Lato"/>
              </a:rPr>
              <a:t>ask:           Explain the task you had to complete</a:t>
            </a:r>
            <a:endParaRPr sz="2700">
              <a:latin typeface="Lato"/>
              <a:ea typeface="Lato"/>
              <a:cs typeface="Lato"/>
              <a:sym typeface="Lato"/>
            </a:endParaRPr>
          </a:p>
          <a:p>
            <a:pPr indent="0" lvl="0" marL="0" rtl="0" algn="l">
              <a:lnSpc>
                <a:spcPct val="115000"/>
              </a:lnSpc>
              <a:spcBef>
                <a:spcPts val="0"/>
              </a:spcBef>
              <a:spcAft>
                <a:spcPts val="0"/>
              </a:spcAft>
              <a:buNone/>
            </a:pPr>
            <a:r>
              <a:rPr b="1" lang="en" sz="2700">
                <a:latin typeface="Lato"/>
                <a:ea typeface="Lato"/>
                <a:cs typeface="Lato"/>
                <a:sym typeface="Lato"/>
              </a:rPr>
              <a:t>A</a:t>
            </a:r>
            <a:r>
              <a:rPr lang="en" sz="2700">
                <a:latin typeface="Lato"/>
                <a:ea typeface="Lato"/>
                <a:cs typeface="Lato"/>
                <a:sym typeface="Lato"/>
              </a:rPr>
              <a:t>ction:      Actions you took, steps followed, obstacles</a:t>
            </a:r>
            <a:endParaRPr sz="2700">
              <a:latin typeface="Lato"/>
              <a:ea typeface="Lato"/>
              <a:cs typeface="Lato"/>
              <a:sym typeface="Lato"/>
            </a:endParaRPr>
          </a:p>
          <a:p>
            <a:pPr indent="0" lvl="0" marL="0" rtl="0" algn="l">
              <a:lnSpc>
                <a:spcPct val="115000"/>
              </a:lnSpc>
              <a:spcBef>
                <a:spcPts val="0"/>
              </a:spcBef>
              <a:spcAft>
                <a:spcPts val="0"/>
              </a:spcAft>
              <a:buNone/>
            </a:pPr>
            <a:r>
              <a:rPr b="1" lang="en" sz="2700">
                <a:latin typeface="Lato"/>
                <a:ea typeface="Lato"/>
                <a:cs typeface="Lato"/>
                <a:sym typeface="Lato"/>
              </a:rPr>
              <a:t>R</a:t>
            </a:r>
            <a:r>
              <a:rPr lang="en" sz="2700">
                <a:latin typeface="Lato"/>
                <a:ea typeface="Lato"/>
                <a:cs typeface="Lato"/>
                <a:sym typeface="Lato"/>
              </a:rPr>
              <a:t>esults:    Outcomes, accomplishments, lessons learned</a:t>
            </a:r>
            <a:endParaRPr sz="2700">
              <a:latin typeface="Lato"/>
              <a:ea typeface="Lato"/>
              <a:cs typeface="Lato"/>
              <a:sym typeface="Lato"/>
            </a:endParaRPr>
          </a:p>
          <a:p>
            <a:pPr indent="0" lvl="0" marL="0" rtl="0" algn="ctr">
              <a:lnSpc>
                <a:spcPct val="115000"/>
              </a:lnSpc>
              <a:spcBef>
                <a:spcPts val="0"/>
              </a:spcBef>
              <a:spcAft>
                <a:spcPts val="0"/>
              </a:spcAft>
              <a:buNone/>
            </a:pPr>
            <a:r>
              <a:t/>
            </a:r>
            <a:endParaRPr sz="1900">
              <a:latin typeface="Lato"/>
              <a:ea typeface="Lato"/>
              <a:cs typeface="Lato"/>
              <a:sym typeface="Lato"/>
            </a:endParaRPr>
          </a:p>
          <a:p>
            <a:pPr indent="0" lvl="0" marL="0" rtl="0" algn="ctr">
              <a:lnSpc>
                <a:spcPct val="115000"/>
              </a:lnSpc>
              <a:spcBef>
                <a:spcPts val="0"/>
              </a:spcBef>
              <a:spcAft>
                <a:spcPts val="0"/>
              </a:spcAft>
              <a:buNone/>
            </a:pPr>
            <a:r>
              <a:t/>
            </a:r>
            <a:endParaRPr sz="1900">
              <a:latin typeface="Lato"/>
              <a:ea typeface="Lato"/>
              <a:cs typeface="Lato"/>
              <a:sym typeface="Lato"/>
            </a:endParaRPr>
          </a:p>
          <a:p>
            <a:pPr indent="0" lvl="0" marL="0" rtl="0" algn="ctr">
              <a:lnSpc>
                <a:spcPct val="115000"/>
              </a:lnSpc>
              <a:spcBef>
                <a:spcPts val="0"/>
              </a:spcBef>
              <a:spcAft>
                <a:spcPts val="0"/>
              </a:spcAft>
              <a:buNone/>
            </a:pPr>
            <a:r>
              <a:rPr lang="en" sz="1900">
                <a:latin typeface="Lato"/>
                <a:ea typeface="Lato"/>
                <a:cs typeface="Lato"/>
                <a:sym typeface="Lato"/>
              </a:rPr>
              <a:t>Use the STAR Method in your interviews to answer</a:t>
            </a:r>
            <a:endParaRPr sz="1900">
              <a:latin typeface="Lato"/>
              <a:ea typeface="Lato"/>
              <a:cs typeface="Lato"/>
              <a:sym typeface="Lato"/>
            </a:endParaRPr>
          </a:p>
          <a:p>
            <a:pPr indent="0" lvl="0" marL="0" rtl="0" algn="ctr">
              <a:lnSpc>
                <a:spcPct val="115000"/>
              </a:lnSpc>
              <a:spcBef>
                <a:spcPts val="0"/>
              </a:spcBef>
              <a:spcAft>
                <a:spcPts val="0"/>
              </a:spcAft>
              <a:buNone/>
            </a:pPr>
            <a:r>
              <a:rPr lang="en" sz="1900">
                <a:latin typeface="Lato"/>
                <a:ea typeface="Lato"/>
                <a:cs typeface="Lato"/>
                <a:sym typeface="Lato"/>
              </a:rPr>
              <a:t>difficult questions.</a:t>
            </a:r>
            <a:endParaRPr sz="1900">
              <a:latin typeface="Lato"/>
              <a:ea typeface="Lato"/>
              <a:cs typeface="Lato"/>
              <a:sym typeface="Lato"/>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pic>
        <p:nvPicPr>
          <p:cNvPr id="380" name="Google Shape;380;p53"/>
          <p:cNvPicPr preferRelativeResize="0"/>
          <p:nvPr/>
        </p:nvPicPr>
        <p:blipFill>
          <a:blip r:embed="rId3">
            <a:alphaModFix/>
          </a:blip>
          <a:stretch>
            <a:fillRect/>
          </a:stretch>
        </p:blipFill>
        <p:spPr>
          <a:xfrm>
            <a:off x="7918001" y="4629375"/>
            <a:ext cx="1225986" cy="514125"/>
          </a:xfrm>
          <a:prstGeom prst="rect">
            <a:avLst/>
          </a:prstGeom>
          <a:noFill/>
          <a:ln>
            <a:noFill/>
          </a:ln>
        </p:spPr>
      </p:pic>
      <p:sp>
        <p:nvSpPr>
          <p:cNvPr id="381" name="Google Shape;381;p53"/>
          <p:cNvSpPr/>
          <p:nvPr/>
        </p:nvSpPr>
        <p:spPr>
          <a:xfrm>
            <a:off x="672725" y="457200"/>
            <a:ext cx="7785600" cy="862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500">
                <a:latin typeface="Lato"/>
                <a:ea typeface="Lato"/>
                <a:cs typeface="Lato"/>
                <a:sym typeface="Lato"/>
              </a:rPr>
              <a:t>Is this good use of the STAR Method?</a:t>
            </a:r>
            <a:endParaRPr sz="2500">
              <a:latin typeface="Lato"/>
              <a:ea typeface="Lato"/>
              <a:cs typeface="Lato"/>
              <a:sym typeface="Lato"/>
            </a:endParaRPr>
          </a:p>
        </p:txBody>
      </p:sp>
      <p:sp>
        <p:nvSpPr>
          <p:cNvPr id="382" name="Google Shape;382;p53"/>
          <p:cNvSpPr txBox="1"/>
          <p:nvPr/>
        </p:nvSpPr>
        <p:spPr>
          <a:xfrm>
            <a:off x="780925" y="4538400"/>
            <a:ext cx="7321200" cy="504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600">
                <a:solidFill>
                  <a:schemeClr val="dk1"/>
                </a:solidFill>
                <a:latin typeface="Lato"/>
                <a:ea typeface="Lato"/>
                <a:cs typeface="Lato"/>
                <a:sym typeface="Lato"/>
              </a:rPr>
              <a:t>Remember</a:t>
            </a:r>
            <a:r>
              <a:rPr b="1" lang="en" sz="1600">
                <a:solidFill>
                  <a:schemeClr val="dk1"/>
                </a:solidFill>
                <a:latin typeface="Lato"/>
                <a:ea typeface="Lato"/>
                <a:cs typeface="Lato"/>
                <a:sym typeface="Lato"/>
              </a:rPr>
              <a:t>… Situation, Task, Action, and Results</a:t>
            </a:r>
            <a:endParaRPr b="1" sz="1600">
              <a:solidFill>
                <a:schemeClr val="dk1"/>
              </a:solidFill>
              <a:latin typeface="Lato"/>
              <a:ea typeface="Lato"/>
              <a:cs typeface="Lato"/>
              <a:sym typeface="Lato"/>
            </a:endParaRPr>
          </a:p>
        </p:txBody>
      </p:sp>
      <p:pic>
        <p:nvPicPr>
          <p:cNvPr id="383" name="Google Shape;383;p53" title="Screenshot 2026-09-08 at 10.12.03 PM.png"/>
          <p:cNvPicPr preferRelativeResize="0"/>
          <p:nvPr/>
        </p:nvPicPr>
        <p:blipFill>
          <a:blip r:embed="rId4">
            <a:alphaModFix/>
          </a:blip>
          <a:stretch>
            <a:fillRect/>
          </a:stretch>
        </p:blipFill>
        <p:spPr>
          <a:xfrm>
            <a:off x="733300" y="1517424"/>
            <a:ext cx="7677400" cy="256728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pic>
        <p:nvPicPr>
          <p:cNvPr id="388" name="Google Shape;388;p54"/>
          <p:cNvPicPr preferRelativeResize="0"/>
          <p:nvPr/>
        </p:nvPicPr>
        <p:blipFill rotWithShape="1">
          <a:blip r:embed="rId3">
            <a:alphaModFix/>
          </a:blip>
          <a:srcRect b="1438" l="0" r="0" t="1428"/>
          <a:stretch/>
        </p:blipFill>
        <p:spPr>
          <a:xfrm>
            <a:off x="915275" y="217325"/>
            <a:ext cx="6278475" cy="4708849"/>
          </a:xfrm>
          <a:prstGeom prst="rect">
            <a:avLst/>
          </a:prstGeom>
          <a:noFill/>
          <a:ln cap="flat" cmpd="sng" w="9525">
            <a:solidFill>
              <a:srgbClr val="D9D9D9"/>
            </a:solidFill>
            <a:prstDash val="solid"/>
            <a:round/>
            <a:headEnd len="sm" w="sm" type="none"/>
            <a:tailEnd len="sm" w="sm" type="none"/>
          </a:ln>
        </p:spPr>
      </p:pic>
      <p:pic>
        <p:nvPicPr>
          <p:cNvPr id="389" name="Google Shape;389;p54"/>
          <p:cNvPicPr preferRelativeResize="0"/>
          <p:nvPr/>
        </p:nvPicPr>
        <p:blipFill>
          <a:blip r:embed="rId4">
            <a:alphaModFix/>
          </a:blip>
          <a:stretch>
            <a:fillRect/>
          </a:stretch>
        </p:blipFill>
        <p:spPr>
          <a:xfrm>
            <a:off x="7918001" y="4629375"/>
            <a:ext cx="1225986" cy="5141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pic>
        <p:nvPicPr>
          <p:cNvPr id="394" name="Google Shape;394;p55"/>
          <p:cNvPicPr preferRelativeResize="0"/>
          <p:nvPr/>
        </p:nvPicPr>
        <p:blipFill>
          <a:blip r:embed="rId3">
            <a:alphaModFix/>
          </a:blip>
          <a:stretch>
            <a:fillRect/>
          </a:stretch>
        </p:blipFill>
        <p:spPr>
          <a:xfrm>
            <a:off x="7918001" y="4629375"/>
            <a:ext cx="1225986" cy="514125"/>
          </a:xfrm>
          <a:prstGeom prst="rect">
            <a:avLst/>
          </a:prstGeom>
          <a:noFill/>
          <a:ln>
            <a:noFill/>
          </a:ln>
        </p:spPr>
      </p:pic>
      <p:pic>
        <p:nvPicPr>
          <p:cNvPr id="395" name="Google Shape;395;p55" title="Screenshot 2026-09-10 at 10.30.52 AM.png"/>
          <p:cNvPicPr preferRelativeResize="0"/>
          <p:nvPr/>
        </p:nvPicPr>
        <p:blipFill>
          <a:blip r:embed="rId4">
            <a:alphaModFix/>
          </a:blip>
          <a:stretch>
            <a:fillRect/>
          </a:stretch>
        </p:blipFill>
        <p:spPr>
          <a:xfrm>
            <a:off x="299150" y="436138"/>
            <a:ext cx="4558199" cy="4271223"/>
          </a:xfrm>
          <a:prstGeom prst="rect">
            <a:avLst/>
          </a:prstGeom>
          <a:noFill/>
          <a:ln>
            <a:noFill/>
          </a:ln>
        </p:spPr>
      </p:pic>
      <p:sp>
        <p:nvSpPr>
          <p:cNvPr id="396" name="Google Shape;396;p55"/>
          <p:cNvSpPr txBox="1"/>
          <p:nvPr>
            <p:ph idx="4294967295" type="subTitle"/>
          </p:nvPr>
        </p:nvSpPr>
        <p:spPr>
          <a:xfrm>
            <a:off x="5070675" y="869700"/>
            <a:ext cx="3893100" cy="3404100"/>
          </a:xfrm>
          <a:prstGeom prst="rect">
            <a:avLst/>
          </a:prstGeom>
          <a:solidFill>
            <a:srgbClr val="F6F4B8"/>
          </a:solidFill>
        </p:spPr>
        <p:txBody>
          <a:bodyPr anchorCtr="0" anchor="t" bIns="91425" lIns="91425" spcFirstLastPara="1" rIns="91425" wrap="square" tIns="91425">
            <a:noAutofit/>
          </a:bodyPr>
          <a:lstStyle/>
          <a:p>
            <a:pPr indent="0" lvl="0" marL="0" rtl="0" algn="l">
              <a:lnSpc>
                <a:spcPct val="115000"/>
              </a:lnSpc>
              <a:spcBef>
                <a:spcPts val="1800"/>
              </a:spcBef>
              <a:spcAft>
                <a:spcPts val="0"/>
              </a:spcAft>
              <a:buClr>
                <a:schemeClr val="dk1"/>
              </a:buClr>
              <a:buSzPts val="1100"/>
              <a:buFont typeface="Arial"/>
              <a:buNone/>
            </a:pPr>
            <a:r>
              <a:rPr b="1" lang="en" sz="2200">
                <a:solidFill>
                  <a:srgbClr val="595959"/>
                </a:solidFill>
                <a:latin typeface="Lato"/>
                <a:ea typeface="Lato"/>
                <a:cs typeface="Lato"/>
                <a:sym typeface="Lato"/>
              </a:rPr>
              <a:t>Why STAR Matters</a:t>
            </a:r>
            <a:endParaRPr b="1" sz="2200">
              <a:solidFill>
                <a:srgbClr val="595959"/>
              </a:solidFill>
              <a:latin typeface="Lato"/>
              <a:ea typeface="Lato"/>
              <a:cs typeface="Lato"/>
              <a:sym typeface="Lato"/>
            </a:endParaRPr>
          </a:p>
          <a:p>
            <a:pPr indent="0" lvl="0" marL="0" rtl="0" algn="l">
              <a:lnSpc>
                <a:spcPct val="115000"/>
              </a:lnSpc>
              <a:spcBef>
                <a:spcPts val="1200"/>
              </a:spcBef>
              <a:spcAft>
                <a:spcPts val="0"/>
              </a:spcAft>
              <a:buClr>
                <a:schemeClr val="dk1"/>
              </a:buClr>
              <a:buSzPts val="1100"/>
              <a:buFont typeface="Arial"/>
              <a:buNone/>
            </a:pPr>
            <a:r>
              <a:rPr lang="en" sz="1600">
                <a:solidFill>
                  <a:srgbClr val="595959"/>
                </a:solidFill>
                <a:latin typeface="Lato"/>
                <a:ea typeface="Lato"/>
                <a:cs typeface="Lato"/>
                <a:sym typeface="Lato"/>
              </a:rPr>
              <a:t>• Provides structure to help you think on your feet</a:t>
            </a:r>
            <a:br>
              <a:rPr lang="en" sz="1600">
                <a:solidFill>
                  <a:srgbClr val="595959"/>
                </a:solidFill>
                <a:latin typeface="Lato"/>
                <a:ea typeface="Lato"/>
                <a:cs typeface="Lato"/>
                <a:sym typeface="Lato"/>
              </a:rPr>
            </a:br>
            <a:r>
              <a:rPr lang="en" sz="1600">
                <a:solidFill>
                  <a:srgbClr val="595959"/>
                </a:solidFill>
                <a:latin typeface="Lato"/>
                <a:ea typeface="Lato"/>
                <a:cs typeface="Lato"/>
                <a:sym typeface="Lato"/>
              </a:rPr>
              <a:t> • Keeps answers clear and organized</a:t>
            </a:r>
            <a:br>
              <a:rPr lang="en" sz="1600">
                <a:solidFill>
                  <a:srgbClr val="595959"/>
                </a:solidFill>
                <a:latin typeface="Lato"/>
                <a:ea typeface="Lato"/>
                <a:cs typeface="Lato"/>
                <a:sym typeface="Lato"/>
              </a:rPr>
            </a:br>
            <a:r>
              <a:rPr lang="en" sz="1600">
                <a:solidFill>
                  <a:srgbClr val="595959"/>
                </a:solidFill>
                <a:latin typeface="Lato"/>
                <a:ea typeface="Lato"/>
                <a:cs typeface="Lato"/>
                <a:sym typeface="Lato"/>
              </a:rPr>
              <a:t> • Prevents rambling</a:t>
            </a:r>
            <a:br>
              <a:rPr lang="en" sz="1600">
                <a:solidFill>
                  <a:srgbClr val="595959"/>
                </a:solidFill>
                <a:latin typeface="Lato"/>
                <a:ea typeface="Lato"/>
                <a:cs typeface="Lato"/>
                <a:sym typeface="Lato"/>
              </a:rPr>
            </a:br>
            <a:r>
              <a:rPr lang="en" sz="1600">
                <a:solidFill>
                  <a:srgbClr val="595959"/>
                </a:solidFill>
                <a:latin typeface="Lato"/>
                <a:ea typeface="Lato"/>
                <a:cs typeface="Lato"/>
                <a:sym typeface="Lato"/>
              </a:rPr>
              <a:t> • Highlights your specific contributions</a:t>
            </a:r>
            <a:br>
              <a:rPr lang="en" sz="1600">
                <a:solidFill>
                  <a:srgbClr val="595959"/>
                </a:solidFill>
                <a:latin typeface="Lato"/>
                <a:ea typeface="Lato"/>
                <a:cs typeface="Lato"/>
                <a:sym typeface="Lato"/>
              </a:rPr>
            </a:br>
            <a:r>
              <a:rPr lang="en" sz="1600">
                <a:solidFill>
                  <a:srgbClr val="595959"/>
                </a:solidFill>
                <a:latin typeface="Lato"/>
                <a:ea typeface="Lato"/>
                <a:cs typeface="Lato"/>
                <a:sym typeface="Lato"/>
              </a:rPr>
              <a:t> • Shows measurable results</a:t>
            </a:r>
            <a:br>
              <a:rPr lang="en" sz="1600">
                <a:solidFill>
                  <a:srgbClr val="595959"/>
                </a:solidFill>
                <a:latin typeface="Lato"/>
                <a:ea typeface="Lato"/>
                <a:cs typeface="Lato"/>
                <a:sym typeface="Lato"/>
              </a:rPr>
            </a:br>
            <a:r>
              <a:rPr lang="en" sz="1600">
                <a:solidFill>
                  <a:srgbClr val="595959"/>
                </a:solidFill>
                <a:latin typeface="Lato"/>
                <a:ea typeface="Lato"/>
                <a:cs typeface="Lato"/>
                <a:sym typeface="Lato"/>
              </a:rPr>
              <a:t> • Demonstrates confidence and preparation</a:t>
            </a:r>
            <a:br>
              <a:rPr lang="en" sz="1600">
                <a:solidFill>
                  <a:srgbClr val="595959"/>
                </a:solidFill>
                <a:latin typeface="Lato"/>
                <a:ea typeface="Lato"/>
                <a:cs typeface="Lato"/>
                <a:sym typeface="Lato"/>
              </a:rPr>
            </a:br>
            <a:r>
              <a:rPr lang="en" sz="1600">
                <a:solidFill>
                  <a:srgbClr val="595959"/>
                </a:solidFill>
                <a:latin typeface="Lato"/>
                <a:ea typeface="Lato"/>
                <a:cs typeface="Lato"/>
                <a:sym typeface="Lato"/>
              </a:rPr>
              <a:t> • Makes you more memorable</a:t>
            </a:r>
            <a:endParaRPr sz="1600">
              <a:solidFill>
                <a:srgbClr val="595959"/>
              </a:solidFill>
              <a:latin typeface="Lato"/>
              <a:ea typeface="Lato"/>
              <a:cs typeface="Lato"/>
              <a:sym typeface="Lato"/>
            </a:endParaRPr>
          </a:p>
          <a:p>
            <a:pPr indent="0" lvl="0" marL="0" rtl="0" algn="l">
              <a:lnSpc>
                <a:spcPct val="115000"/>
              </a:lnSpc>
              <a:spcBef>
                <a:spcPts val="1200"/>
              </a:spcBef>
              <a:spcAft>
                <a:spcPts val="0"/>
              </a:spcAft>
              <a:buNone/>
            </a:pPr>
            <a:r>
              <a:t/>
            </a:r>
            <a:endParaRPr b="1" sz="1900">
              <a:solidFill>
                <a:srgbClr val="595959"/>
              </a:solidFill>
              <a:latin typeface="Lato"/>
              <a:ea typeface="Lato"/>
              <a:cs typeface="Lato"/>
              <a:sym typeface="Lat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pic>
        <p:nvPicPr>
          <p:cNvPr id="401" name="Google Shape;401;p56"/>
          <p:cNvPicPr preferRelativeResize="0"/>
          <p:nvPr/>
        </p:nvPicPr>
        <p:blipFill>
          <a:blip r:embed="rId3">
            <a:alphaModFix/>
          </a:blip>
          <a:stretch>
            <a:fillRect/>
          </a:stretch>
        </p:blipFill>
        <p:spPr>
          <a:xfrm>
            <a:off x="7918001" y="4629375"/>
            <a:ext cx="1225986" cy="514125"/>
          </a:xfrm>
          <a:prstGeom prst="rect">
            <a:avLst/>
          </a:prstGeom>
          <a:noFill/>
          <a:ln>
            <a:noFill/>
          </a:ln>
        </p:spPr>
      </p:pic>
      <p:sp>
        <p:nvSpPr>
          <p:cNvPr id="402" name="Google Shape;402;p56"/>
          <p:cNvSpPr/>
          <p:nvPr/>
        </p:nvSpPr>
        <p:spPr>
          <a:xfrm>
            <a:off x="0" y="-34500"/>
            <a:ext cx="3068100" cy="52125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56"/>
          <p:cNvSpPr txBox="1"/>
          <p:nvPr>
            <p:ph type="title"/>
          </p:nvPr>
        </p:nvSpPr>
        <p:spPr>
          <a:xfrm>
            <a:off x="348300" y="428200"/>
            <a:ext cx="2351400" cy="43998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b="0" lang="en">
                <a:solidFill>
                  <a:schemeClr val="dk1"/>
                </a:solidFill>
                <a:latin typeface="Lato Black"/>
                <a:ea typeface="Lato Black"/>
                <a:cs typeface="Lato Black"/>
                <a:sym typeface="Lato Black"/>
              </a:rPr>
              <a:t>Practice the STAR method with a partner. </a:t>
            </a:r>
            <a:endParaRPr b="0">
              <a:solidFill>
                <a:schemeClr val="dk1"/>
              </a:solidFill>
              <a:latin typeface="Lato Black"/>
              <a:ea typeface="Lato Black"/>
              <a:cs typeface="Lato Black"/>
              <a:sym typeface="Lato Black"/>
            </a:endParaRPr>
          </a:p>
          <a:p>
            <a:pPr indent="0" lvl="0" marL="0" rtl="0" algn="l">
              <a:spcBef>
                <a:spcPts val="0"/>
              </a:spcBef>
              <a:spcAft>
                <a:spcPts val="0"/>
              </a:spcAft>
              <a:buNone/>
            </a:pPr>
            <a:r>
              <a:t/>
            </a:r>
            <a:endParaRPr b="0">
              <a:solidFill>
                <a:schemeClr val="dk1"/>
              </a:solidFill>
              <a:latin typeface="Lato Black"/>
              <a:ea typeface="Lato Black"/>
              <a:cs typeface="Lato Black"/>
              <a:sym typeface="Lato Black"/>
            </a:endParaRPr>
          </a:p>
          <a:p>
            <a:pPr indent="0" lvl="0" marL="0" rtl="0" algn="ctr">
              <a:spcBef>
                <a:spcPts val="0"/>
              </a:spcBef>
              <a:spcAft>
                <a:spcPts val="0"/>
              </a:spcAft>
              <a:buNone/>
            </a:pPr>
            <a:r>
              <a:rPr b="0" lang="en">
                <a:solidFill>
                  <a:schemeClr val="dk1"/>
                </a:solidFill>
                <a:latin typeface="Lato Black"/>
                <a:ea typeface="Lato Black"/>
                <a:cs typeface="Lato Black"/>
                <a:sym typeface="Lato Black"/>
              </a:rPr>
              <a:t>Situation</a:t>
            </a:r>
            <a:endParaRPr b="0">
              <a:solidFill>
                <a:schemeClr val="dk1"/>
              </a:solidFill>
              <a:latin typeface="Lato Black"/>
              <a:ea typeface="Lato Black"/>
              <a:cs typeface="Lato Black"/>
              <a:sym typeface="Lato Black"/>
            </a:endParaRPr>
          </a:p>
          <a:p>
            <a:pPr indent="0" lvl="0" marL="0" rtl="0" algn="ctr">
              <a:spcBef>
                <a:spcPts val="0"/>
              </a:spcBef>
              <a:spcAft>
                <a:spcPts val="0"/>
              </a:spcAft>
              <a:buNone/>
            </a:pPr>
            <a:r>
              <a:rPr b="0" lang="en">
                <a:solidFill>
                  <a:schemeClr val="dk1"/>
                </a:solidFill>
                <a:latin typeface="Lato Black"/>
                <a:ea typeface="Lato Black"/>
                <a:cs typeface="Lato Black"/>
                <a:sym typeface="Lato Black"/>
              </a:rPr>
              <a:t>Task</a:t>
            </a:r>
            <a:endParaRPr b="0">
              <a:solidFill>
                <a:schemeClr val="dk1"/>
              </a:solidFill>
              <a:latin typeface="Lato Black"/>
              <a:ea typeface="Lato Black"/>
              <a:cs typeface="Lato Black"/>
              <a:sym typeface="Lato Black"/>
            </a:endParaRPr>
          </a:p>
          <a:p>
            <a:pPr indent="0" lvl="0" marL="0" rtl="0" algn="ctr">
              <a:spcBef>
                <a:spcPts val="0"/>
              </a:spcBef>
              <a:spcAft>
                <a:spcPts val="0"/>
              </a:spcAft>
              <a:buNone/>
            </a:pPr>
            <a:r>
              <a:rPr b="0" lang="en">
                <a:solidFill>
                  <a:schemeClr val="dk1"/>
                </a:solidFill>
                <a:latin typeface="Lato Black"/>
                <a:ea typeface="Lato Black"/>
                <a:cs typeface="Lato Black"/>
                <a:sym typeface="Lato Black"/>
              </a:rPr>
              <a:t>Action </a:t>
            </a:r>
            <a:endParaRPr b="0">
              <a:solidFill>
                <a:schemeClr val="dk1"/>
              </a:solidFill>
              <a:latin typeface="Lato Black"/>
              <a:ea typeface="Lato Black"/>
              <a:cs typeface="Lato Black"/>
              <a:sym typeface="Lato Black"/>
            </a:endParaRPr>
          </a:p>
          <a:p>
            <a:pPr indent="0" lvl="0" marL="0" rtl="0" algn="ctr">
              <a:spcBef>
                <a:spcPts val="0"/>
              </a:spcBef>
              <a:spcAft>
                <a:spcPts val="0"/>
              </a:spcAft>
              <a:buNone/>
            </a:pPr>
            <a:r>
              <a:rPr b="0" lang="en">
                <a:solidFill>
                  <a:schemeClr val="dk1"/>
                </a:solidFill>
                <a:latin typeface="Lato Black"/>
                <a:ea typeface="Lato Black"/>
                <a:cs typeface="Lato Black"/>
                <a:sym typeface="Lato Black"/>
              </a:rPr>
              <a:t>Result</a:t>
            </a:r>
            <a:endParaRPr b="0">
              <a:solidFill>
                <a:schemeClr val="dk1"/>
              </a:solidFill>
              <a:latin typeface="Lato Black"/>
              <a:ea typeface="Lato Black"/>
              <a:cs typeface="Lato Black"/>
              <a:sym typeface="Lato Black"/>
            </a:endParaRPr>
          </a:p>
        </p:txBody>
      </p:sp>
      <p:sp>
        <p:nvSpPr>
          <p:cNvPr id="404" name="Google Shape;404;p56"/>
          <p:cNvSpPr txBox="1"/>
          <p:nvPr>
            <p:ph idx="1" type="body"/>
          </p:nvPr>
        </p:nvSpPr>
        <p:spPr>
          <a:xfrm>
            <a:off x="3539325" y="441500"/>
            <a:ext cx="5090400" cy="4011600"/>
          </a:xfrm>
          <a:prstGeom prst="rect">
            <a:avLst/>
          </a:prstGeom>
          <a:solidFill>
            <a:schemeClr val="lt1"/>
          </a:solidFill>
        </p:spPr>
        <p:txBody>
          <a:bodyPr anchorCtr="0" anchor="t" bIns="91425" lIns="91425" spcFirstLastPara="1" rIns="91425" wrap="square" tIns="91425">
            <a:normAutofit fontScale="85000" lnSpcReduction="20000"/>
          </a:bodyPr>
          <a:lstStyle/>
          <a:p>
            <a:pPr indent="0" lvl="0" marL="0" rtl="0" algn="l">
              <a:lnSpc>
                <a:spcPct val="150000"/>
              </a:lnSpc>
              <a:spcBef>
                <a:spcPts val="0"/>
              </a:spcBef>
              <a:spcAft>
                <a:spcPts val="0"/>
              </a:spcAft>
              <a:buNone/>
            </a:pPr>
            <a:r>
              <a:rPr b="1" lang="en">
                <a:latin typeface="Lato"/>
                <a:ea typeface="Lato"/>
                <a:cs typeface="Lato"/>
                <a:sym typeface="Lato"/>
              </a:rPr>
              <a:t>Prompts: Choose One</a:t>
            </a:r>
            <a:endParaRPr b="1">
              <a:latin typeface="Lato"/>
              <a:ea typeface="Lato"/>
              <a:cs typeface="Lato"/>
              <a:sym typeface="Lato"/>
            </a:endParaRPr>
          </a:p>
          <a:p>
            <a:pPr indent="-325755" lvl="0" marL="457200" rtl="0" algn="l">
              <a:lnSpc>
                <a:spcPct val="150000"/>
              </a:lnSpc>
              <a:spcBef>
                <a:spcPts val="1200"/>
              </a:spcBef>
              <a:spcAft>
                <a:spcPts val="0"/>
              </a:spcAft>
              <a:buClr>
                <a:schemeClr val="dk2"/>
              </a:buClr>
              <a:buSzPct val="100000"/>
              <a:buFont typeface="Lato"/>
              <a:buAutoNum type="arabicPeriod"/>
            </a:pPr>
            <a:r>
              <a:rPr lang="en">
                <a:solidFill>
                  <a:schemeClr val="dk2"/>
                </a:solidFill>
                <a:latin typeface="Lato Light"/>
                <a:ea typeface="Lato Light"/>
                <a:cs typeface="Lato Light"/>
                <a:sym typeface="Lato Light"/>
              </a:rPr>
              <a:t>Describe a situation in which you were able to use persuasion to successfully convince someone to see things your way.</a:t>
            </a:r>
            <a:endParaRPr>
              <a:solidFill>
                <a:schemeClr val="dk2"/>
              </a:solidFill>
              <a:latin typeface="Lato Light"/>
              <a:ea typeface="Lato Light"/>
              <a:cs typeface="Lato Light"/>
              <a:sym typeface="Lato Light"/>
            </a:endParaRPr>
          </a:p>
          <a:p>
            <a:pPr indent="-325755" lvl="0" marL="457200" rtl="0" algn="l">
              <a:lnSpc>
                <a:spcPct val="150000"/>
              </a:lnSpc>
              <a:spcBef>
                <a:spcPts val="0"/>
              </a:spcBef>
              <a:spcAft>
                <a:spcPts val="0"/>
              </a:spcAft>
              <a:buSzPct val="100000"/>
              <a:buFont typeface="Lato"/>
              <a:buAutoNum type="arabicPeriod"/>
            </a:pPr>
            <a:r>
              <a:rPr lang="en">
                <a:solidFill>
                  <a:schemeClr val="dk2"/>
                </a:solidFill>
                <a:latin typeface="Lato Light"/>
                <a:ea typeface="Lato Light"/>
                <a:cs typeface="Lato Light"/>
                <a:sym typeface="Lato Light"/>
              </a:rPr>
              <a:t>Give me an example of an important goal that you have set and tell me how you reached it.</a:t>
            </a:r>
            <a:endParaRPr>
              <a:latin typeface="Lato Light"/>
              <a:ea typeface="Lato Light"/>
              <a:cs typeface="Lato Light"/>
              <a:sym typeface="Lato Light"/>
            </a:endParaRPr>
          </a:p>
          <a:p>
            <a:pPr indent="-325755" lvl="0" marL="457200" rtl="0" algn="l">
              <a:lnSpc>
                <a:spcPct val="150000"/>
              </a:lnSpc>
              <a:spcBef>
                <a:spcPts val="0"/>
              </a:spcBef>
              <a:spcAft>
                <a:spcPts val="0"/>
              </a:spcAft>
              <a:buSzPct val="100000"/>
              <a:buFont typeface="Lato"/>
              <a:buAutoNum type="arabicPeriod"/>
            </a:pPr>
            <a:r>
              <a:rPr lang="en">
                <a:solidFill>
                  <a:schemeClr val="dk2"/>
                </a:solidFill>
                <a:latin typeface="Lato Light"/>
                <a:ea typeface="Lato Light"/>
                <a:cs typeface="Lato Light"/>
                <a:sym typeface="Lato Light"/>
              </a:rPr>
              <a:t>Describe for me a time when you failed at something and how you responded.</a:t>
            </a:r>
            <a:endParaRPr>
              <a:solidFill>
                <a:schemeClr val="dk2"/>
              </a:solidFill>
              <a:latin typeface="Lato Light"/>
              <a:ea typeface="Lato Light"/>
              <a:cs typeface="Lato Light"/>
              <a:sym typeface="Lato Light"/>
            </a:endParaRPr>
          </a:p>
          <a:p>
            <a:pPr indent="-325755" lvl="0" marL="457200" rtl="0" algn="l">
              <a:lnSpc>
                <a:spcPct val="150000"/>
              </a:lnSpc>
              <a:spcBef>
                <a:spcPts val="0"/>
              </a:spcBef>
              <a:spcAft>
                <a:spcPts val="0"/>
              </a:spcAft>
              <a:buSzPct val="100000"/>
              <a:buFont typeface="Lato"/>
              <a:buAutoNum type="arabicPeriod"/>
            </a:pPr>
            <a:r>
              <a:rPr lang="en">
                <a:solidFill>
                  <a:schemeClr val="dk2"/>
                </a:solidFill>
                <a:latin typeface="Lato Light"/>
                <a:ea typeface="Lato Light"/>
                <a:cs typeface="Lato Light"/>
                <a:sym typeface="Lato Light"/>
              </a:rPr>
              <a:t>Tell me about a time when you worked on a team and a member was not doing their share of the work.</a:t>
            </a:r>
            <a:endParaRPr>
              <a:solidFill>
                <a:schemeClr val="dk2"/>
              </a:solidFill>
              <a:latin typeface="Lato Light"/>
              <a:ea typeface="Lato Light"/>
              <a:cs typeface="Lato Light"/>
              <a:sym typeface="Lato Light"/>
            </a:endParaRPr>
          </a:p>
          <a:p>
            <a:pPr indent="-325755" lvl="0" marL="457200" rtl="0" algn="l">
              <a:lnSpc>
                <a:spcPct val="150000"/>
              </a:lnSpc>
              <a:spcBef>
                <a:spcPts val="0"/>
              </a:spcBef>
              <a:spcAft>
                <a:spcPts val="0"/>
              </a:spcAft>
              <a:buClr>
                <a:schemeClr val="dk2"/>
              </a:buClr>
              <a:buSzPct val="100000"/>
              <a:buFont typeface="Lato"/>
              <a:buAutoNum type="arabicPeriod"/>
            </a:pPr>
            <a:r>
              <a:rPr lang="en">
                <a:solidFill>
                  <a:schemeClr val="dk2"/>
                </a:solidFill>
                <a:latin typeface="Lato Light"/>
                <a:ea typeface="Lato Light"/>
                <a:cs typeface="Lato Light"/>
                <a:sym typeface="Lato Light"/>
              </a:rPr>
              <a:t>Tell me about a time when you had to handle a tough problem that challenged fairness or ethical issues.</a:t>
            </a:r>
            <a:endParaRPr>
              <a:solidFill>
                <a:schemeClr val="dk2"/>
              </a:solidFill>
              <a:latin typeface="Lato Light"/>
              <a:ea typeface="Lato Light"/>
              <a:cs typeface="Lato Light"/>
              <a:sym typeface="Lato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sp>
        <p:nvSpPr>
          <p:cNvPr id="409" name="Google Shape;409;p57"/>
          <p:cNvSpPr/>
          <p:nvPr/>
        </p:nvSpPr>
        <p:spPr>
          <a:xfrm>
            <a:off x="1358525" y="0"/>
            <a:ext cx="7785600" cy="862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57"/>
          <p:cNvSpPr txBox="1"/>
          <p:nvPr>
            <p:ph type="ctrTitle"/>
          </p:nvPr>
        </p:nvSpPr>
        <p:spPr>
          <a:xfrm>
            <a:off x="1218100" y="146400"/>
            <a:ext cx="7577700" cy="5694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SzPts val="990"/>
              <a:buNone/>
            </a:pPr>
            <a:r>
              <a:rPr lang="en" sz="3600">
                <a:solidFill>
                  <a:srgbClr val="000000"/>
                </a:solidFill>
                <a:latin typeface="Lato Light"/>
                <a:ea typeface="Lato Light"/>
                <a:cs typeface="Lato Light"/>
                <a:sym typeface="Lato Light"/>
              </a:rPr>
              <a:t>During the Interview</a:t>
            </a:r>
            <a:endParaRPr sz="3600">
              <a:solidFill>
                <a:srgbClr val="000000"/>
              </a:solidFill>
              <a:latin typeface="Lato Light"/>
              <a:ea typeface="Lato Light"/>
              <a:cs typeface="Lato Light"/>
              <a:sym typeface="Lato Light"/>
            </a:endParaRPr>
          </a:p>
        </p:txBody>
      </p:sp>
      <p:pic>
        <p:nvPicPr>
          <p:cNvPr id="411" name="Google Shape;411;p57"/>
          <p:cNvPicPr preferRelativeResize="0"/>
          <p:nvPr/>
        </p:nvPicPr>
        <p:blipFill>
          <a:blip r:embed="rId3">
            <a:alphaModFix/>
          </a:blip>
          <a:stretch>
            <a:fillRect/>
          </a:stretch>
        </p:blipFill>
        <p:spPr>
          <a:xfrm>
            <a:off x="7918126" y="4629375"/>
            <a:ext cx="1225986" cy="514125"/>
          </a:xfrm>
          <a:prstGeom prst="rect">
            <a:avLst/>
          </a:prstGeom>
          <a:noFill/>
          <a:ln>
            <a:noFill/>
          </a:ln>
        </p:spPr>
      </p:pic>
      <p:sp>
        <p:nvSpPr>
          <p:cNvPr id="412" name="Google Shape;412;p57"/>
          <p:cNvSpPr txBox="1"/>
          <p:nvPr>
            <p:ph idx="1" type="subTitle"/>
          </p:nvPr>
        </p:nvSpPr>
        <p:spPr>
          <a:xfrm>
            <a:off x="218100" y="1046450"/>
            <a:ext cx="8707800" cy="3888000"/>
          </a:xfrm>
          <a:prstGeom prst="rect">
            <a:avLst/>
          </a:prstGeom>
        </p:spPr>
        <p:txBody>
          <a:bodyPr anchorCtr="0" anchor="t" bIns="91425" lIns="91425" spcFirstLastPara="1" rIns="91425" wrap="square" tIns="91425">
            <a:noAutofit/>
          </a:bodyPr>
          <a:lstStyle/>
          <a:p>
            <a:pPr indent="-228600" lvl="0" marL="457200" rtl="0" algn="ctr">
              <a:lnSpc>
                <a:spcPct val="115000"/>
              </a:lnSpc>
              <a:spcBef>
                <a:spcPts val="0"/>
              </a:spcBef>
              <a:spcAft>
                <a:spcPts val="0"/>
              </a:spcAft>
              <a:buSzPts val="900"/>
              <a:buFont typeface="Lato"/>
              <a:buNone/>
            </a:pPr>
            <a:r>
              <a:rPr lang="en" sz="900">
                <a:latin typeface="Lato"/>
                <a:ea typeface="Lato"/>
                <a:cs typeface="Lato"/>
                <a:sym typeface="Lato"/>
              </a:rPr>
              <a:t>Arrive early (10-15 min).</a:t>
            </a:r>
            <a:endParaRPr sz="900">
              <a:latin typeface="Lato"/>
              <a:ea typeface="Lato"/>
              <a:cs typeface="Lato"/>
              <a:sym typeface="Lato"/>
            </a:endParaRPr>
          </a:p>
          <a:p>
            <a:pPr indent="-228600" lvl="0" marL="457200" rtl="0" algn="ctr">
              <a:lnSpc>
                <a:spcPct val="115000"/>
              </a:lnSpc>
              <a:spcBef>
                <a:spcPts val="0"/>
              </a:spcBef>
              <a:spcAft>
                <a:spcPts val="0"/>
              </a:spcAft>
              <a:buSzPts val="900"/>
              <a:buFont typeface="Lato"/>
              <a:buNone/>
            </a:pPr>
            <a:r>
              <a:rPr lang="en" sz="900">
                <a:latin typeface="Lato"/>
                <a:ea typeface="Lato"/>
                <a:cs typeface="Lato"/>
                <a:sym typeface="Lato"/>
              </a:rPr>
              <a:t>Be polite at all times.</a:t>
            </a:r>
            <a:endParaRPr sz="900">
              <a:latin typeface="Lato"/>
              <a:ea typeface="Lato"/>
              <a:cs typeface="Lato"/>
              <a:sym typeface="Lato"/>
            </a:endParaRPr>
          </a:p>
          <a:p>
            <a:pPr indent="-228600" lvl="0" marL="457200" rtl="0" algn="ctr">
              <a:lnSpc>
                <a:spcPct val="115000"/>
              </a:lnSpc>
              <a:spcBef>
                <a:spcPts val="0"/>
              </a:spcBef>
              <a:spcAft>
                <a:spcPts val="0"/>
              </a:spcAft>
              <a:buSzPts val="900"/>
              <a:buFont typeface="Lato"/>
              <a:buNone/>
            </a:pPr>
            <a:r>
              <a:rPr lang="en" sz="900">
                <a:latin typeface="Lato"/>
                <a:ea typeface="Lato"/>
                <a:cs typeface="Lato"/>
                <a:sym typeface="Lato"/>
              </a:rPr>
              <a:t>Avoid fillers like (um, like, etc.).</a:t>
            </a:r>
            <a:endParaRPr sz="900">
              <a:latin typeface="Lato"/>
              <a:ea typeface="Lato"/>
              <a:cs typeface="Lato"/>
              <a:sym typeface="Lato"/>
            </a:endParaRPr>
          </a:p>
          <a:p>
            <a:pPr indent="-228600" lvl="0" marL="457200" rtl="0" algn="ctr">
              <a:lnSpc>
                <a:spcPct val="115000"/>
              </a:lnSpc>
              <a:spcBef>
                <a:spcPts val="0"/>
              </a:spcBef>
              <a:spcAft>
                <a:spcPts val="0"/>
              </a:spcAft>
              <a:buSzPts val="900"/>
              <a:buFont typeface="Lato"/>
              <a:buNone/>
            </a:pPr>
            <a:r>
              <a:rPr lang="en" sz="900">
                <a:latin typeface="Lato"/>
                <a:ea typeface="Lato"/>
                <a:cs typeface="Lato"/>
                <a:sym typeface="Lato"/>
              </a:rPr>
              <a:t>Make eye contact.</a:t>
            </a:r>
            <a:endParaRPr sz="900">
              <a:latin typeface="Lato"/>
              <a:ea typeface="Lato"/>
              <a:cs typeface="Lato"/>
              <a:sym typeface="Lato"/>
            </a:endParaRPr>
          </a:p>
          <a:p>
            <a:pPr indent="-228600" lvl="0" marL="457200" rtl="0" algn="ctr">
              <a:lnSpc>
                <a:spcPct val="115000"/>
              </a:lnSpc>
              <a:spcBef>
                <a:spcPts val="0"/>
              </a:spcBef>
              <a:spcAft>
                <a:spcPts val="0"/>
              </a:spcAft>
              <a:buSzPts val="900"/>
              <a:buFont typeface="Lato"/>
              <a:buNone/>
            </a:pPr>
            <a:r>
              <a:rPr lang="en" sz="900">
                <a:latin typeface="Lato"/>
                <a:ea typeface="Lato"/>
                <a:cs typeface="Lato"/>
                <a:sym typeface="Lato"/>
              </a:rPr>
              <a:t>Be honest and don’t cover up past mistakes.</a:t>
            </a:r>
            <a:endParaRPr sz="900">
              <a:latin typeface="Lato"/>
              <a:ea typeface="Lato"/>
              <a:cs typeface="Lato"/>
              <a:sym typeface="Lato"/>
            </a:endParaRPr>
          </a:p>
          <a:p>
            <a:pPr indent="-228600" lvl="0" marL="457200" rtl="0" algn="ctr">
              <a:lnSpc>
                <a:spcPct val="115000"/>
              </a:lnSpc>
              <a:spcBef>
                <a:spcPts val="0"/>
              </a:spcBef>
              <a:spcAft>
                <a:spcPts val="0"/>
              </a:spcAft>
              <a:buSzPts val="900"/>
              <a:buFont typeface="Lato"/>
              <a:buNone/>
            </a:pPr>
            <a:r>
              <a:rPr lang="en" sz="900">
                <a:latin typeface="Lato"/>
                <a:ea typeface="Lato"/>
                <a:cs typeface="Lato"/>
                <a:sym typeface="Lato"/>
              </a:rPr>
              <a:t>Do not speak bad about former employers, supervisors, colleagues.</a:t>
            </a:r>
            <a:endParaRPr sz="900">
              <a:latin typeface="Lato"/>
              <a:ea typeface="Lato"/>
              <a:cs typeface="Lato"/>
              <a:sym typeface="Lato"/>
            </a:endParaRPr>
          </a:p>
          <a:p>
            <a:pPr indent="-228600" lvl="0" marL="457200" rtl="0" algn="ctr">
              <a:lnSpc>
                <a:spcPct val="115000"/>
              </a:lnSpc>
              <a:spcBef>
                <a:spcPts val="0"/>
              </a:spcBef>
              <a:spcAft>
                <a:spcPts val="0"/>
              </a:spcAft>
              <a:buSzPts val="900"/>
              <a:buFont typeface="Lato"/>
              <a:buNone/>
            </a:pPr>
            <a:r>
              <a:rPr lang="en" sz="900">
                <a:latin typeface="Lato"/>
                <a:ea typeface="Lato"/>
                <a:cs typeface="Lato"/>
                <a:sym typeface="Lato"/>
              </a:rPr>
              <a:t>Elaborate with your answers but allow the interviewer to lead.</a:t>
            </a:r>
            <a:endParaRPr sz="900">
              <a:latin typeface="Lato"/>
              <a:ea typeface="Lato"/>
              <a:cs typeface="Lato"/>
              <a:sym typeface="Lato"/>
            </a:endParaRPr>
          </a:p>
          <a:p>
            <a:pPr indent="-228600" lvl="0" marL="457200" rtl="0" algn="ctr">
              <a:lnSpc>
                <a:spcPct val="115000"/>
              </a:lnSpc>
              <a:spcBef>
                <a:spcPts val="0"/>
              </a:spcBef>
              <a:spcAft>
                <a:spcPts val="0"/>
              </a:spcAft>
              <a:buSzPts val="900"/>
              <a:buFont typeface="Lato"/>
              <a:buNone/>
            </a:pPr>
            <a:r>
              <a:rPr lang="en" sz="900">
                <a:latin typeface="Lato"/>
                <a:ea typeface="Lato"/>
                <a:cs typeface="Lato"/>
                <a:sym typeface="Lato"/>
              </a:rPr>
              <a:t>BE YOURSELF!</a:t>
            </a:r>
            <a:endParaRPr sz="900">
              <a:latin typeface="Lato"/>
              <a:ea typeface="Lato"/>
              <a:cs typeface="Lato"/>
              <a:sym typeface="Lato"/>
            </a:endParaRPr>
          </a:p>
          <a:p>
            <a:pPr indent="0" lvl="0" marL="0" rtl="0" algn="ctr">
              <a:lnSpc>
                <a:spcPct val="115000"/>
              </a:lnSpc>
              <a:spcBef>
                <a:spcPts val="0"/>
              </a:spcBef>
              <a:spcAft>
                <a:spcPts val="0"/>
              </a:spcAft>
              <a:buNone/>
            </a:pPr>
            <a:r>
              <a:t/>
            </a:r>
            <a:endParaRPr sz="1900">
              <a:latin typeface="Lato"/>
              <a:ea typeface="Lato"/>
              <a:cs typeface="Lato"/>
              <a:sym typeface="Lato"/>
            </a:endParaRPr>
          </a:p>
          <a:p>
            <a:pPr indent="0" lvl="0" marL="0" rtl="0" algn="ctr">
              <a:lnSpc>
                <a:spcPct val="115000"/>
              </a:lnSpc>
              <a:spcBef>
                <a:spcPts val="0"/>
              </a:spcBef>
              <a:spcAft>
                <a:spcPts val="0"/>
              </a:spcAft>
              <a:buNone/>
            </a:pPr>
            <a:r>
              <a:t/>
            </a:r>
            <a:endParaRPr sz="1900">
              <a:latin typeface="Lato"/>
              <a:ea typeface="Lato"/>
              <a:cs typeface="Lato"/>
              <a:sym typeface="Lato"/>
            </a:endParaRPr>
          </a:p>
          <a:p>
            <a:pPr indent="0" lvl="0" marL="0" rtl="0" algn="ctr">
              <a:lnSpc>
                <a:spcPct val="115000"/>
              </a:lnSpc>
              <a:spcBef>
                <a:spcPts val="0"/>
              </a:spcBef>
              <a:spcAft>
                <a:spcPts val="0"/>
              </a:spcAft>
              <a:buNone/>
            </a:pPr>
            <a:r>
              <a:t/>
            </a:r>
            <a:endParaRPr sz="1900">
              <a:latin typeface="Lato"/>
              <a:ea typeface="Lato"/>
              <a:cs typeface="Lato"/>
              <a:sym typeface="Lato"/>
            </a:endParaRPr>
          </a:p>
        </p:txBody>
      </p:sp>
      <p:pic>
        <p:nvPicPr>
          <p:cNvPr id="413" name="Google Shape;413;p57" title="Interview tips made simple.png"/>
          <p:cNvPicPr preferRelativeResize="0"/>
          <p:nvPr/>
        </p:nvPicPr>
        <p:blipFill>
          <a:blip r:embed="rId4">
            <a:alphaModFix/>
          </a:blip>
          <a:stretch>
            <a:fillRect/>
          </a:stretch>
        </p:blipFill>
        <p:spPr>
          <a:xfrm>
            <a:off x="1567149" y="947288"/>
            <a:ext cx="6129473" cy="408631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p58"/>
          <p:cNvSpPr/>
          <p:nvPr/>
        </p:nvSpPr>
        <p:spPr>
          <a:xfrm>
            <a:off x="672725" y="457200"/>
            <a:ext cx="7785600" cy="862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58"/>
          <p:cNvSpPr txBox="1"/>
          <p:nvPr>
            <p:ph type="ctrTitle"/>
          </p:nvPr>
        </p:nvSpPr>
        <p:spPr>
          <a:xfrm>
            <a:off x="837100" y="603600"/>
            <a:ext cx="7577700" cy="569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SzPts val="990"/>
              <a:buNone/>
            </a:pPr>
            <a:r>
              <a:rPr lang="en" sz="3600">
                <a:solidFill>
                  <a:srgbClr val="000000"/>
                </a:solidFill>
                <a:latin typeface="Lato Light"/>
                <a:ea typeface="Lato Light"/>
                <a:cs typeface="Lato Light"/>
                <a:sym typeface="Lato Light"/>
              </a:rPr>
              <a:t>What to Ask the Interviewer</a:t>
            </a:r>
            <a:endParaRPr sz="3600">
              <a:solidFill>
                <a:srgbClr val="000000"/>
              </a:solidFill>
              <a:latin typeface="Lato Light"/>
              <a:ea typeface="Lato Light"/>
              <a:cs typeface="Lato Light"/>
              <a:sym typeface="Lato Light"/>
            </a:endParaRPr>
          </a:p>
        </p:txBody>
      </p:sp>
      <p:pic>
        <p:nvPicPr>
          <p:cNvPr id="420" name="Google Shape;420;p58"/>
          <p:cNvPicPr preferRelativeResize="0"/>
          <p:nvPr/>
        </p:nvPicPr>
        <p:blipFill>
          <a:blip r:embed="rId3">
            <a:alphaModFix/>
          </a:blip>
          <a:stretch>
            <a:fillRect/>
          </a:stretch>
        </p:blipFill>
        <p:spPr>
          <a:xfrm>
            <a:off x="7918001" y="4637450"/>
            <a:ext cx="1225986" cy="514125"/>
          </a:xfrm>
          <a:prstGeom prst="rect">
            <a:avLst/>
          </a:prstGeom>
          <a:noFill/>
          <a:ln>
            <a:noFill/>
          </a:ln>
        </p:spPr>
      </p:pic>
      <p:sp>
        <p:nvSpPr>
          <p:cNvPr id="421" name="Google Shape;421;p58"/>
          <p:cNvSpPr/>
          <p:nvPr/>
        </p:nvSpPr>
        <p:spPr>
          <a:xfrm>
            <a:off x="1097425" y="1691750"/>
            <a:ext cx="3418200" cy="14217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58"/>
          <p:cNvSpPr/>
          <p:nvPr/>
        </p:nvSpPr>
        <p:spPr>
          <a:xfrm>
            <a:off x="4678825" y="1691750"/>
            <a:ext cx="3418200" cy="14217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58"/>
          <p:cNvSpPr/>
          <p:nvPr/>
        </p:nvSpPr>
        <p:spPr>
          <a:xfrm>
            <a:off x="4678825" y="3215750"/>
            <a:ext cx="3418200" cy="14217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58"/>
          <p:cNvSpPr/>
          <p:nvPr/>
        </p:nvSpPr>
        <p:spPr>
          <a:xfrm>
            <a:off x="1097425" y="3215750"/>
            <a:ext cx="3418200" cy="14217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58"/>
          <p:cNvSpPr txBox="1"/>
          <p:nvPr>
            <p:ph idx="1" type="subTitle"/>
          </p:nvPr>
        </p:nvSpPr>
        <p:spPr>
          <a:xfrm>
            <a:off x="1347925" y="1772900"/>
            <a:ext cx="2917200" cy="12594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b="1" lang="en" sz="1400">
                <a:latin typeface="Lato"/>
                <a:ea typeface="Lato"/>
                <a:cs typeface="Lato"/>
                <a:sym typeface="Lato"/>
              </a:rPr>
              <a:t>CULTURE</a:t>
            </a:r>
            <a:r>
              <a:rPr lang="en" sz="1300">
                <a:latin typeface="Lato Light"/>
                <a:ea typeface="Lato Light"/>
                <a:cs typeface="Lato Light"/>
                <a:sym typeface="Lato Light"/>
              </a:rPr>
              <a:t>: values, characteristics, working atmosphere, why this organization?</a:t>
            </a:r>
            <a:endParaRPr sz="1300">
              <a:latin typeface="Lato Light"/>
              <a:ea typeface="Lato Light"/>
              <a:cs typeface="Lato Light"/>
              <a:sym typeface="Lato Light"/>
            </a:endParaRPr>
          </a:p>
        </p:txBody>
      </p:sp>
      <p:sp>
        <p:nvSpPr>
          <p:cNvPr id="426" name="Google Shape;426;p58"/>
          <p:cNvSpPr txBox="1"/>
          <p:nvPr>
            <p:ph idx="4294967295" type="body"/>
          </p:nvPr>
        </p:nvSpPr>
        <p:spPr>
          <a:xfrm>
            <a:off x="4878175" y="1772900"/>
            <a:ext cx="2917200" cy="1259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b="1" lang="en" sz="1400">
                <a:latin typeface="Lato"/>
                <a:ea typeface="Lato"/>
                <a:cs typeface="Lato"/>
                <a:sym typeface="Lato"/>
              </a:rPr>
              <a:t>POSITION</a:t>
            </a:r>
            <a:r>
              <a:rPr lang="en" sz="1300">
                <a:latin typeface="Lato Light"/>
                <a:ea typeface="Lato Light"/>
                <a:cs typeface="Lato Light"/>
                <a:sym typeface="Lato Light"/>
              </a:rPr>
              <a:t>: definition of success, challenges, skills required (that you might not have), opportunities for learning and growth</a:t>
            </a:r>
            <a:endParaRPr sz="1300">
              <a:latin typeface="Lato Light"/>
              <a:ea typeface="Lato Light"/>
              <a:cs typeface="Lato Light"/>
              <a:sym typeface="Lato Light"/>
            </a:endParaRPr>
          </a:p>
        </p:txBody>
      </p:sp>
      <p:sp>
        <p:nvSpPr>
          <p:cNvPr id="427" name="Google Shape;427;p58"/>
          <p:cNvSpPr txBox="1"/>
          <p:nvPr>
            <p:ph idx="4294967295" type="body"/>
          </p:nvPr>
        </p:nvSpPr>
        <p:spPr>
          <a:xfrm>
            <a:off x="1347900" y="3299650"/>
            <a:ext cx="2917200" cy="1259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b="1" lang="en" sz="1400">
                <a:latin typeface="Lato"/>
                <a:ea typeface="Lato"/>
                <a:cs typeface="Lato"/>
                <a:sym typeface="Lato"/>
              </a:rPr>
              <a:t>PROJECTS/STRUCTURE</a:t>
            </a:r>
            <a:r>
              <a:rPr lang="en" sz="1300">
                <a:latin typeface="Lato Light"/>
                <a:ea typeface="Lato Light"/>
                <a:cs typeface="Lato Light"/>
                <a:sym typeface="Lato Light"/>
              </a:rPr>
              <a:t>: what does a typical day/project/etc look like?</a:t>
            </a:r>
            <a:endParaRPr sz="1300">
              <a:latin typeface="Lato Light"/>
              <a:ea typeface="Lato Light"/>
              <a:cs typeface="Lato Light"/>
              <a:sym typeface="Lato Light"/>
            </a:endParaRPr>
          </a:p>
        </p:txBody>
      </p:sp>
      <p:sp>
        <p:nvSpPr>
          <p:cNvPr id="428" name="Google Shape;428;p58"/>
          <p:cNvSpPr txBox="1"/>
          <p:nvPr>
            <p:ph idx="4294967295" type="body"/>
          </p:nvPr>
        </p:nvSpPr>
        <p:spPr>
          <a:xfrm>
            <a:off x="4878875" y="3299650"/>
            <a:ext cx="2917200" cy="1259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b="1" lang="en" sz="1400">
                <a:latin typeface="Lato"/>
                <a:ea typeface="Lato"/>
                <a:cs typeface="Lato"/>
                <a:sym typeface="Lato"/>
              </a:rPr>
              <a:t>FUTURE</a:t>
            </a:r>
            <a:r>
              <a:rPr lang="en" sz="1300">
                <a:latin typeface="Lato Light"/>
                <a:ea typeface="Lato Light"/>
                <a:cs typeface="Lato Light"/>
                <a:sym typeface="Lato Light"/>
              </a:rPr>
              <a:t>: company growth in 6 years? Competitive advantages? Exciting changes or areas of growth coming in next years?</a:t>
            </a:r>
            <a:endParaRPr sz="1300">
              <a:latin typeface="Lato Light"/>
              <a:ea typeface="Lato Light"/>
              <a:cs typeface="Lato Light"/>
              <a:sym typeface="Lato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pic>
        <p:nvPicPr>
          <p:cNvPr id="433" name="Google Shape;433;p59"/>
          <p:cNvPicPr preferRelativeResize="0"/>
          <p:nvPr/>
        </p:nvPicPr>
        <p:blipFill>
          <a:blip r:embed="rId3">
            <a:alphaModFix/>
          </a:blip>
          <a:stretch>
            <a:fillRect/>
          </a:stretch>
        </p:blipFill>
        <p:spPr>
          <a:xfrm>
            <a:off x="7918001" y="4620150"/>
            <a:ext cx="1225986" cy="514125"/>
          </a:xfrm>
          <a:prstGeom prst="rect">
            <a:avLst/>
          </a:prstGeom>
          <a:noFill/>
          <a:ln>
            <a:noFill/>
          </a:ln>
        </p:spPr>
      </p:pic>
      <p:sp>
        <p:nvSpPr>
          <p:cNvPr id="434" name="Google Shape;434;p59"/>
          <p:cNvSpPr/>
          <p:nvPr/>
        </p:nvSpPr>
        <p:spPr>
          <a:xfrm>
            <a:off x="0" y="-34500"/>
            <a:ext cx="3068100" cy="52125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59"/>
          <p:cNvSpPr txBox="1"/>
          <p:nvPr>
            <p:ph type="title"/>
          </p:nvPr>
        </p:nvSpPr>
        <p:spPr>
          <a:xfrm>
            <a:off x="348300" y="428200"/>
            <a:ext cx="2351400" cy="43998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latin typeface="Lato Black"/>
              <a:ea typeface="Lato Black"/>
              <a:cs typeface="Lato Black"/>
              <a:sym typeface="Lato Black"/>
            </a:endParaRPr>
          </a:p>
          <a:p>
            <a:pPr indent="0" lvl="0" marL="0" rtl="0" algn="ctr">
              <a:spcBef>
                <a:spcPts val="0"/>
              </a:spcBef>
              <a:spcAft>
                <a:spcPts val="0"/>
              </a:spcAft>
              <a:buNone/>
            </a:pPr>
            <a:r>
              <a:t/>
            </a:r>
            <a:endParaRPr>
              <a:latin typeface="Lato Black"/>
              <a:ea typeface="Lato Black"/>
              <a:cs typeface="Lato Black"/>
              <a:sym typeface="Lato Black"/>
            </a:endParaRPr>
          </a:p>
          <a:p>
            <a:pPr indent="0" lvl="0" marL="0" rtl="0" algn="ctr">
              <a:spcBef>
                <a:spcPts val="0"/>
              </a:spcBef>
              <a:spcAft>
                <a:spcPts val="0"/>
              </a:spcAft>
              <a:buNone/>
            </a:pPr>
            <a:r>
              <a:t/>
            </a:r>
            <a:endParaRPr>
              <a:latin typeface="Lato Black"/>
              <a:ea typeface="Lato Black"/>
              <a:cs typeface="Lato Black"/>
              <a:sym typeface="Lato Black"/>
            </a:endParaRPr>
          </a:p>
          <a:p>
            <a:pPr indent="0" lvl="0" marL="0" rtl="0" algn="ctr">
              <a:spcBef>
                <a:spcPts val="0"/>
              </a:spcBef>
              <a:spcAft>
                <a:spcPts val="0"/>
              </a:spcAft>
              <a:buNone/>
            </a:pPr>
            <a:r>
              <a:t/>
            </a:r>
            <a:endParaRPr>
              <a:latin typeface="Lato Black"/>
              <a:ea typeface="Lato Black"/>
              <a:cs typeface="Lato Black"/>
              <a:sym typeface="Lato Black"/>
            </a:endParaRPr>
          </a:p>
          <a:p>
            <a:pPr indent="0" lvl="0" marL="0" rtl="0" algn="ctr">
              <a:spcBef>
                <a:spcPts val="0"/>
              </a:spcBef>
              <a:spcAft>
                <a:spcPts val="0"/>
              </a:spcAft>
              <a:buNone/>
            </a:pPr>
            <a:r>
              <a:rPr lang="en" sz="3600">
                <a:latin typeface="Lato"/>
                <a:ea typeface="Lato"/>
                <a:cs typeface="Lato"/>
                <a:sym typeface="Lato"/>
              </a:rPr>
              <a:t>After the Interview</a:t>
            </a:r>
            <a:endParaRPr sz="3600">
              <a:solidFill>
                <a:schemeClr val="dk1"/>
              </a:solidFill>
              <a:latin typeface="Lato"/>
              <a:ea typeface="Lato"/>
              <a:cs typeface="Lato"/>
              <a:sym typeface="Lato"/>
            </a:endParaRPr>
          </a:p>
        </p:txBody>
      </p:sp>
      <p:sp>
        <p:nvSpPr>
          <p:cNvPr id="436" name="Google Shape;436;p59"/>
          <p:cNvSpPr txBox="1"/>
          <p:nvPr>
            <p:ph idx="1" type="body"/>
          </p:nvPr>
        </p:nvSpPr>
        <p:spPr>
          <a:xfrm>
            <a:off x="3539325" y="593900"/>
            <a:ext cx="5090400" cy="4011600"/>
          </a:xfrm>
          <a:prstGeom prst="rect">
            <a:avLst/>
          </a:prstGeom>
          <a:solidFill>
            <a:schemeClr val="lt1"/>
          </a:solidFill>
        </p:spPr>
        <p:txBody>
          <a:bodyPr anchorCtr="0" anchor="t" bIns="91425" lIns="91425" spcFirstLastPara="1" rIns="91425" wrap="square" tIns="91425">
            <a:normAutofit/>
          </a:bodyPr>
          <a:lstStyle/>
          <a:p>
            <a:pPr indent="0" lvl="0" marL="0" rtl="0" algn="l">
              <a:lnSpc>
                <a:spcPct val="150000"/>
              </a:lnSpc>
              <a:spcBef>
                <a:spcPts val="0"/>
              </a:spcBef>
              <a:spcAft>
                <a:spcPts val="1200"/>
              </a:spcAft>
              <a:buNone/>
            </a:pPr>
            <a:r>
              <a:rPr lang="en">
                <a:latin typeface="Lato Light"/>
                <a:ea typeface="Lato Light"/>
                <a:cs typeface="Lato Light"/>
                <a:sym typeface="Lato Light"/>
              </a:rPr>
              <a:t> </a:t>
            </a:r>
            <a:endParaRPr>
              <a:solidFill>
                <a:schemeClr val="dk2"/>
              </a:solidFill>
              <a:latin typeface="Lato Light"/>
              <a:ea typeface="Lato Light"/>
              <a:cs typeface="Lato Light"/>
              <a:sym typeface="Lato Light"/>
            </a:endParaRPr>
          </a:p>
        </p:txBody>
      </p:sp>
      <p:grpSp>
        <p:nvGrpSpPr>
          <p:cNvPr id="437" name="Google Shape;437;p59"/>
          <p:cNvGrpSpPr/>
          <p:nvPr/>
        </p:nvGrpSpPr>
        <p:grpSpPr>
          <a:xfrm>
            <a:off x="4097224" y="901783"/>
            <a:ext cx="1226005" cy="1239965"/>
            <a:chOff x="580725" y="3617925"/>
            <a:chExt cx="299325" cy="297375"/>
          </a:xfrm>
        </p:grpSpPr>
        <p:sp>
          <p:nvSpPr>
            <p:cNvPr id="438" name="Google Shape;438;p59"/>
            <p:cNvSpPr/>
            <p:nvPr/>
          </p:nvSpPr>
          <p:spPr>
            <a:xfrm>
              <a:off x="609075" y="3662050"/>
              <a:ext cx="51225" cy="51200"/>
            </a:xfrm>
            <a:custGeom>
              <a:rect b="b" l="l" r="r" t="t"/>
              <a:pathLst>
                <a:path extrusionOk="0" h="2048" w="2049">
                  <a:moveTo>
                    <a:pt x="1041" y="0"/>
                  </a:moveTo>
                  <a:cubicBezTo>
                    <a:pt x="473" y="0"/>
                    <a:pt x="1" y="473"/>
                    <a:pt x="1" y="1040"/>
                  </a:cubicBezTo>
                  <a:cubicBezTo>
                    <a:pt x="1" y="1607"/>
                    <a:pt x="473" y="2048"/>
                    <a:pt x="1041" y="2048"/>
                  </a:cubicBezTo>
                  <a:cubicBezTo>
                    <a:pt x="1608" y="2048"/>
                    <a:pt x="2049" y="1607"/>
                    <a:pt x="2049" y="1040"/>
                  </a:cubicBezTo>
                  <a:cubicBezTo>
                    <a:pt x="2049" y="473"/>
                    <a:pt x="1608" y="0"/>
                    <a:pt x="1041" y="0"/>
                  </a:cubicBezTo>
                  <a:close/>
                </a:path>
              </a:pathLst>
            </a:custGeom>
            <a:solidFill>
              <a:srgbClr val="0044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59"/>
            <p:cNvSpPr/>
            <p:nvPr/>
          </p:nvSpPr>
          <p:spPr>
            <a:xfrm>
              <a:off x="668950" y="3617925"/>
              <a:ext cx="122875" cy="104475"/>
            </a:xfrm>
            <a:custGeom>
              <a:rect b="b" l="l" r="r" t="t"/>
              <a:pathLst>
                <a:path extrusionOk="0" h="4179" w="4915">
                  <a:moveTo>
                    <a:pt x="1040" y="1"/>
                  </a:moveTo>
                  <a:cubicBezTo>
                    <a:pt x="441" y="1"/>
                    <a:pt x="0" y="473"/>
                    <a:pt x="0" y="1072"/>
                  </a:cubicBezTo>
                  <a:lnTo>
                    <a:pt x="0" y="1797"/>
                  </a:lnTo>
                  <a:cubicBezTo>
                    <a:pt x="0" y="2364"/>
                    <a:pt x="473" y="2805"/>
                    <a:pt x="1040" y="2805"/>
                  </a:cubicBezTo>
                  <a:lnTo>
                    <a:pt x="2300" y="2805"/>
                  </a:lnTo>
                  <a:lnTo>
                    <a:pt x="3592" y="4097"/>
                  </a:lnTo>
                  <a:cubicBezTo>
                    <a:pt x="3672" y="4156"/>
                    <a:pt x="3764" y="4178"/>
                    <a:pt x="3853" y="4178"/>
                  </a:cubicBezTo>
                  <a:cubicBezTo>
                    <a:pt x="3905" y="4178"/>
                    <a:pt x="3955" y="4171"/>
                    <a:pt x="4001" y="4160"/>
                  </a:cubicBezTo>
                  <a:cubicBezTo>
                    <a:pt x="4127" y="4097"/>
                    <a:pt x="4190" y="3939"/>
                    <a:pt x="4190" y="3844"/>
                  </a:cubicBezTo>
                  <a:lnTo>
                    <a:pt x="4190" y="2742"/>
                  </a:lnTo>
                  <a:cubicBezTo>
                    <a:pt x="4600" y="2584"/>
                    <a:pt x="4915" y="2206"/>
                    <a:pt x="4915" y="1734"/>
                  </a:cubicBezTo>
                  <a:lnTo>
                    <a:pt x="4915" y="1072"/>
                  </a:lnTo>
                  <a:cubicBezTo>
                    <a:pt x="4915" y="473"/>
                    <a:pt x="4411" y="1"/>
                    <a:pt x="3875" y="1"/>
                  </a:cubicBezTo>
                  <a:close/>
                </a:path>
              </a:pathLst>
            </a:custGeom>
            <a:solidFill>
              <a:srgbClr val="0044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59"/>
            <p:cNvSpPr/>
            <p:nvPr/>
          </p:nvSpPr>
          <p:spPr>
            <a:xfrm>
              <a:off x="580725" y="3721900"/>
              <a:ext cx="141800" cy="192025"/>
            </a:xfrm>
            <a:custGeom>
              <a:rect b="b" l="l" r="r" t="t"/>
              <a:pathLst>
                <a:path extrusionOk="0" h="7681" w="5672">
                  <a:moveTo>
                    <a:pt x="3340" y="4506"/>
                  </a:moveTo>
                  <a:lnTo>
                    <a:pt x="3718" y="5577"/>
                  </a:lnTo>
                  <a:lnTo>
                    <a:pt x="1229" y="5577"/>
                  </a:lnTo>
                  <a:lnTo>
                    <a:pt x="1450" y="4600"/>
                  </a:lnTo>
                  <a:lnTo>
                    <a:pt x="1450" y="4506"/>
                  </a:lnTo>
                  <a:close/>
                  <a:moveTo>
                    <a:pt x="1450" y="1"/>
                  </a:moveTo>
                  <a:cubicBezTo>
                    <a:pt x="1135" y="1"/>
                    <a:pt x="883" y="221"/>
                    <a:pt x="788" y="505"/>
                  </a:cubicBezTo>
                  <a:lnTo>
                    <a:pt x="95" y="3624"/>
                  </a:lnTo>
                  <a:cubicBezTo>
                    <a:pt x="1" y="4096"/>
                    <a:pt x="316" y="4506"/>
                    <a:pt x="757" y="4506"/>
                  </a:cubicBezTo>
                  <a:lnTo>
                    <a:pt x="95" y="7247"/>
                  </a:lnTo>
                  <a:cubicBezTo>
                    <a:pt x="32" y="7436"/>
                    <a:pt x="158" y="7593"/>
                    <a:pt x="316" y="7656"/>
                  </a:cubicBezTo>
                  <a:cubicBezTo>
                    <a:pt x="350" y="7668"/>
                    <a:pt x="383" y="7673"/>
                    <a:pt x="415" y="7673"/>
                  </a:cubicBezTo>
                  <a:cubicBezTo>
                    <a:pt x="559" y="7673"/>
                    <a:pt x="679" y="7565"/>
                    <a:pt x="757" y="7436"/>
                  </a:cubicBezTo>
                  <a:lnTo>
                    <a:pt x="1040" y="6301"/>
                  </a:lnTo>
                  <a:lnTo>
                    <a:pt x="3939" y="6301"/>
                  </a:lnTo>
                  <a:lnTo>
                    <a:pt x="4254" y="7152"/>
                  </a:lnTo>
                  <a:cubicBezTo>
                    <a:pt x="4358" y="7492"/>
                    <a:pt x="4637" y="7680"/>
                    <a:pt x="4908" y="7680"/>
                  </a:cubicBezTo>
                  <a:cubicBezTo>
                    <a:pt x="4964" y="7680"/>
                    <a:pt x="5019" y="7672"/>
                    <a:pt x="5073" y="7656"/>
                  </a:cubicBezTo>
                  <a:cubicBezTo>
                    <a:pt x="5451" y="7593"/>
                    <a:pt x="5672" y="7184"/>
                    <a:pt x="5609" y="6837"/>
                  </a:cubicBezTo>
                  <a:lnTo>
                    <a:pt x="4569" y="3687"/>
                  </a:lnTo>
                  <a:cubicBezTo>
                    <a:pt x="4506" y="3372"/>
                    <a:pt x="4222" y="3183"/>
                    <a:pt x="3907" y="3183"/>
                  </a:cubicBezTo>
                  <a:lnTo>
                    <a:pt x="3183" y="3183"/>
                  </a:lnTo>
                  <a:cubicBezTo>
                    <a:pt x="2994" y="3183"/>
                    <a:pt x="2836" y="3025"/>
                    <a:pt x="2836" y="2836"/>
                  </a:cubicBezTo>
                  <a:cubicBezTo>
                    <a:pt x="2836" y="2615"/>
                    <a:pt x="2994" y="2458"/>
                    <a:pt x="3183" y="2458"/>
                  </a:cubicBezTo>
                  <a:lnTo>
                    <a:pt x="4222" y="2458"/>
                  </a:lnTo>
                  <a:cubicBezTo>
                    <a:pt x="4600" y="2458"/>
                    <a:pt x="4915" y="2143"/>
                    <a:pt x="4915" y="1765"/>
                  </a:cubicBezTo>
                  <a:cubicBezTo>
                    <a:pt x="4915" y="1355"/>
                    <a:pt x="4600" y="1040"/>
                    <a:pt x="4222" y="1040"/>
                  </a:cubicBezTo>
                  <a:lnTo>
                    <a:pt x="2332" y="1040"/>
                  </a:lnTo>
                  <a:lnTo>
                    <a:pt x="2080" y="379"/>
                  </a:lnTo>
                  <a:cubicBezTo>
                    <a:pt x="1985" y="158"/>
                    <a:pt x="1733" y="1"/>
                    <a:pt x="1450" y="1"/>
                  </a:cubicBezTo>
                  <a:close/>
                </a:path>
              </a:pathLst>
            </a:custGeom>
            <a:solidFill>
              <a:srgbClr val="0044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59"/>
            <p:cNvSpPr/>
            <p:nvPr/>
          </p:nvSpPr>
          <p:spPr>
            <a:xfrm>
              <a:off x="800475" y="3662050"/>
              <a:ext cx="51225" cy="51200"/>
            </a:xfrm>
            <a:custGeom>
              <a:rect b="b" l="l" r="r" t="t"/>
              <a:pathLst>
                <a:path extrusionOk="0" h="2048" w="2049">
                  <a:moveTo>
                    <a:pt x="1009" y="0"/>
                  </a:moveTo>
                  <a:cubicBezTo>
                    <a:pt x="442" y="0"/>
                    <a:pt x="1" y="473"/>
                    <a:pt x="1" y="1040"/>
                  </a:cubicBezTo>
                  <a:cubicBezTo>
                    <a:pt x="1" y="1607"/>
                    <a:pt x="442" y="2048"/>
                    <a:pt x="1009" y="2048"/>
                  </a:cubicBezTo>
                  <a:cubicBezTo>
                    <a:pt x="1576" y="2048"/>
                    <a:pt x="2048" y="1607"/>
                    <a:pt x="2048" y="1040"/>
                  </a:cubicBezTo>
                  <a:cubicBezTo>
                    <a:pt x="2048" y="473"/>
                    <a:pt x="1576" y="0"/>
                    <a:pt x="1009" y="0"/>
                  </a:cubicBezTo>
                  <a:close/>
                </a:path>
              </a:pathLst>
            </a:custGeom>
            <a:solidFill>
              <a:srgbClr val="0044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59"/>
            <p:cNvSpPr/>
            <p:nvPr/>
          </p:nvSpPr>
          <p:spPr>
            <a:xfrm>
              <a:off x="738250" y="3722700"/>
              <a:ext cx="141800" cy="192600"/>
            </a:xfrm>
            <a:custGeom>
              <a:rect b="b" l="l" r="r" t="t"/>
              <a:pathLst>
                <a:path extrusionOk="0" h="7704" w="5672">
                  <a:moveTo>
                    <a:pt x="4222" y="4474"/>
                  </a:moveTo>
                  <a:lnTo>
                    <a:pt x="4222" y="4568"/>
                  </a:lnTo>
                  <a:lnTo>
                    <a:pt x="4443" y="5545"/>
                  </a:lnTo>
                  <a:lnTo>
                    <a:pt x="1985" y="5545"/>
                  </a:lnTo>
                  <a:lnTo>
                    <a:pt x="2332" y="4474"/>
                  </a:lnTo>
                  <a:close/>
                  <a:moveTo>
                    <a:pt x="4222" y="0"/>
                  </a:moveTo>
                  <a:cubicBezTo>
                    <a:pt x="3939" y="0"/>
                    <a:pt x="3718" y="158"/>
                    <a:pt x="3592" y="378"/>
                  </a:cubicBezTo>
                  <a:lnTo>
                    <a:pt x="3340" y="1071"/>
                  </a:lnTo>
                  <a:lnTo>
                    <a:pt x="1450" y="1071"/>
                  </a:lnTo>
                  <a:cubicBezTo>
                    <a:pt x="1072" y="1071"/>
                    <a:pt x="757" y="1386"/>
                    <a:pt x="757" y="1764"/>
                  </a:cubicBezTo>
                  <a:cubicBezTo>
                    <a:pt x="757" y="2174"/>
                    <a:pt x="1072" y="2489"/>
                    <a:pt x="1450" y="2489"/>
                  </a:cubicBezTo>
                  <a:lnTo>
                    <a:pt x="2490" y="2489"/>
                  </a:lnTo>
                  <a:cubicBezTo>
                    <a:pt x="2679" y="2489"/>
                    <a:pt x="2836" y="2646"/>
                    <a:pt x="2836" y="2835"/>
                  </a:cubicBezTo>
                  <a:cubicBezTo>
                    <a:pt x="2836" y="3024"/>
                    <a:pt x="2679" y="3182"/>
                    <a:pt x="2490" y="3182"/>
                  </a:cubicBezTo>
                  <a:lnTo>
                    <a:pt x="1765" y="3182"/>
                  </a:lnTo>
                  <a:cubicBezTo>
                    <a:pt x="1450" y="3182"/>
                    <a:pt x="1198" y="3371"/>
                    <a:pt x="1103" y="3686"/>
                  </a:cubicBezTo>
                  <a:lnTo>
                    <a:pt x="95" y="6837"/>
                  </a:lnTo>
                  <a:cubicBezTo>
                    <a:pt x="1" y="7215"/>
                    <a:pt x="190" y="7593"/>
                    <a:pt x="599" y="7687"/>
                  </a:cubicBezTo>
                  <a:cubicBezTo>
                    <a:pt x="643" y="7696"/>
                    <a:pt x="690" y="7701"/>
                    <a:pt x="738" y="7701"/>
                  </a:cubicBezTo>
                  <a:cubicBezTo>
                    <a:pt x="1030" y="7701"/>
                    <a:pt x="1364" y="7531"/>
                    <a:pt x="1418" y="7152"/>
                  </a:cubicBezTo>
                  <a:lnTo>
                    <a:pt x="1733" y="6301"/>
                  </a:lnTo>
                  <a:lnTo>
                    <a:pt x="4632" y="6301"/>
                  </a:lnTo>
                  <a:lnTo>
                    <a:pt x="4915" y="7435"/>
                  </a:lnTo>
                  <a:cubicBezTo>
                    <a:pt x="4967" y="7591"/>
                    <a:pt x="5104" y="7704"/>
                    <a:pt x="5257" y="7704"/>
                  </a:cubicBezTo>
                  <a:cubicBezTo>
                    <a:pt x="5290" y="7704"/>
                    <a:pt x="5323" y="7698"/>
                    <a:pt x="5356" y="7687"/>
                  </a:cubicBezTo>
                  <a:cubicBezTo>
                    <a:pt x="5546" y="7624"/>
                    <a:pt x="5672" y="7435"/>
                    <a:pt x="5577" y="7246"/>
                  </a:cubicBezTo>
                  <a:lnTo>
                    <a:pt x="4915" y="4537"/>
                  </a:lnTo>
                  <a:cubicBezTo>
                    <a:pt x="5356" y="4474"/>
                    <a:pt x="5672" y="4064"/>
                    <a:pt x="5609" y="3623"/>
                  </a:cubicBezTo>
                  <a:lnTo>
                    <a:pt x="4884" y="504"/>
                  </a:lnTo>
                  <a:cubicBezTo>
                    <a:pt x="4821" y="189"/>
                    <a:pt x="4537" y="0"/>
                    <a:pt x="4222" y="0"/>
                  </a:cubicBezTo>
                  <a:close/>
                </a:path>
              </a:pathLst>
            </a:custGeom>
            <a:solidFill>
              <a:srgbClr val="0044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43" name="Google Shape;443;p59"/>
          <p:cNvGrpSpPr/>
          <p:nvPr/>
        </p:nvGrpSpPr>
        <p:grpSpPr>
          <a:xfrm>
            <a:off x="6568320" y="1054040"/>
            <a:ext cx="1413582" cy="814826"/>
            <a:chOff x="-1199300" y="3279250"/>
            <a:chExt cx="293025" cy="206400"/>
          </a:xfrm>
        </p:grpSpPr>
        <p:sp>
          <p:nvSpPr>
            <p:cNvPr id="444" name="Google Shape;444;p59"/>
            <p:cNvSpPr/>
            <p:nvPr/>
          </p:nvSpPr>
          <p:spPr>
            <a:xfrm>
              <a:off x="-1183550" y="3395050"/>
              <a:ext cx="261525" cy="90600"/>
            </a:xfrm>
            <a:custGeom>
              <a:rect b="b" l="l" r="r" t="t"/>
              <a:pathLst>
                <a:path extrusionOk="0" h="3624" w="10461">
                  <a:moveTo>
                    <a:pt x="3498" y="0"/>
                  </a:moveTo>
                  <a:lnTo>
                    <a:pt x="1" y="3529"/>
                  </a:lnTo>
                  <a:cubicBezTo>
                    <a:pt x="127" y="3623"/>
                    <a:pt x="284" y="3623"/>
                    <a:pt x="442" y="3623"/>
                  </a:cubicBezTo>
                  <a:lnTo>
                    <a:pt x="10051" y="3623"/>
                  </a:lnTo>
                  <a:cubicBezTo>
                    <a:pt x="10208" y="3623"/>
                    <a:pt x="10366" y="3560"/>
                    <a:pt x="10460" y="3529"/>
                  </a:cubicBezTo>
                  <a:lnTo>
                    <a:pt x="6963" y="0"/>
                  </a:lnTo>
                  <a:lnTo>
                    <a:pt x="5986" y="977"/>
                  </a:lnTo>
                  <a:cubicBezTo>
                    <a:pt x="5797" y="1166"/>
                    <a:pt x="5522" y="1260"/>
                    <a:pt x="5242" y="1260"/>
                  </a:cubicBezTo>
                  <a:cubicBezTo>
                    <a:pt x="4963" y="1260"/>
                    <a:pt x="4679" y="1166"/>
                    <a:pt x="4474" y="977"/>
                  </a:cubicBezTo>
                  <a:lnTo>
                    <a:pt x="3498" y="0"/>
                  </a:lnTo>
                  <a:close/>
                </a:path>
              </a:pathLst>
            </a:custGeom>
            <a:solidFill>
              <a:srgbClr val="0044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59"/>
            <p:cNvSpPr/>
            <p:nvPr/>
          </p:nvSpPr>
          <p:spPr>
            <a:xfrm>
              <a:off x="-1184325" y="3279250"/>
              <a:ext cx="261500" cy="129400"/>
            </a:xfrm>
            <a:custGeom>
              <a:rect b="b" l="l" r="r" t="t"/>
              <a:pathLst>
                <a:path extrusionOk="0" h="5176" w="10460">
                  <a:moveTo>
                    <a:pt x="410" y="1"/>
                  </a:moveTo>
                  <a:cubicBezTo>
                    <a:pt x="252" y="1"/>
                    <a:pt x="95" y="64"/>
                    <a:pt x="0" y="95"/>
                  </a:cubicBezTo>
                  <a:lnTo>
                    <a:pt x="3781" y="3876"/>
                  </a:lnTo>
                  <a:lnTo>
                    <a:pt x="4978" y="5105"/>
                  </a:lnTo>
                  <a:cubicBezTo>
                    <a:pt x="5041" y="5152"/>
                    <a:pt x="5143" y="5175"/>
                    <a:pt x="5246" y="5175"/>
                  </a:cubicBezTo>
                  <a:cubicBezTo>
                    <a:pt x="5348" y="5175"/>
                    <a:pt x="5450" y="5152"/>
                    <a:pt x="5513" y="5105"/>
                  </a:cubicBezTo>
                  <a:lnTo>
                    <a:pt x="6711" y="3876"/>
                  </a:lnTo>
                  <a:lnTo>
                    <a:pt x="10460" y="95"/>
                  </a:lnTo>
                  <a:cubicBezTo>
                    <a:pt x="10334" y="1"/>
                    <a:pt x="10176" y="1"/>
                    <a:pt x="10019" y="1"/>
                  </a:cubicBezTo>
                  <a:close/>
                </a:path>
              </a:pathLst>
            </a:custGeom>
            <a:solidFill>
              <a:srgbClr val="0044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59"/>
            <p:cNvSpPr/>
            <p:nvPr/>
          </p:nvSpPr>
          <p:spPr>
            <a:xfrm>
              <a:off x="-1199300" y="3294225"/>
              <a:ext cx="90600" cy="175650"/>
            </a:xfrm>
            <a:custGeom>
              <a:rect b="b" l="l" r="r" t="t"/>
              <a:pathLst>
                <a:path extrusionOk="0" h="7026" w="3624">
                  <a:moveTo>
                    <a:pt x="126" y="0"/>
                  </a:moveTo>
                  <a:cubicBezTo>
                    <a:pt x="32" y="126"/>
                    <a:pt x="0" y="284"/>
                    <a:pt x="0" y="441"/>
                  </a:cubicBezTo>
                  <a:lnTo>
                    <a:pt x="0" y="6585"/>
                  </a:lnTo>
                  <a:cubicBezTo>
                    <a:pt x="0" y="6742"/>
                    <a:pt x="32" y="6900"/>
                    <a:pt x="126" y="7026"/>
                  </a:cubicBezTo>
                  <a:lnTo>
                    <a:pt x="3624" y="3466"/>
                  </a:lnTo>
                  <a:lnTo>
                    <a:pt x="126" y="0"/>
                  </a:lnTo>
                  <a:close/>
                </a:path>
              </a:pathLst>
            </a:custGeom>
            <a:solidFill>
              <a:srgbClr val="0044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59"/>
            <p:cNvSpPr/>
            <p:nvPr/>
          </p:nvSpPr>
          <p:spPr>
            <a:xfrm>
              <a:off x="-996875" y="3294225"/>
              <a:ext cx="90600" cy="177225"/>
            </a:xfrm>
            <a:custGeom>
              <a:rect b="b" l="l" r="r" t="t"/>
              <a:pathLst>
                <a:path extrusionOk="0" h="7089" w="3624">
                  <a:moveTo>
                    <a:pt x="3529" y="0"/>
                  </a:moveTo>
                  <a:lnTo>
                    <a:pt x="0" y="3529"/>
                  </a:lnTo>
                  <a:lnTo>
                    <a:pt x="3529" y="7089"/>
                  </a:lnTo>
                  <a:cubicBezTo>
                    <a:pt x="3592" y="6963"/>
                    <a:pt x="3623" y="6805"/>
                    <a:pt x="3623" y="6648"/>
                  </a:cubicBezTo>
                  <a:lnTo>
                    <a:pt x="3623" y="504"/>
                  </a:lnTo>
                  <a:cubicBezTo>
                    <a:pt x="3592" y="284"/>
                    <a:pt x="3560" y="126"/>
                    <a:pt x="3529" y="0"/>
                  </a:cubicBezTo>
                  <a:close/>
                </a:path>
              </a:pathLst>
            </a:custGeom>
            <a:solidFill>
              <a:srgbClr val="0044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48" name="Google Shape;448;p59"/>
          <p:cNvGrpSpPr/>
          <p:nvPr/>
        </p:nvGrpSpPr>
        <p:grpSpPr>
          <a:xfrm>
            <a:off x="4097217" y="2991967"/>
            <a:ext cx="1226008" cy="1239974"/>
            <a:chOff x="1379798" y="1723250"/>
            <a:chExt cx="397887" cy="397887"/>
          </a:xfrm>
        </p:grpSpPr>
        <p:sp>
          <p:nvSpPr>
            <p:cNvPr id="449" name="Google Shape;449;p59"/>
            <p:cNvSpPr/>
            <p:nvPr/>
          </p:nvSpPr>
          <p:spPr>
            <a:xfrm>
              <a:off x="1462169" y="1793977"/>
              <a:ext cx="23354" cy="23312"/>
            </a:xfrm>
            <a:custGeom>
              <a:rect b="b" l="l" r="r" t="t"/>
              <a:pathLst>
                <a:path extrusionOk="0" h="1117" w="1119">
                  <a:moveTo>
                    <a:pt x="559" y="1"/>
                  </a:moveTo>
                  <a:cubicBezTo>
                    <a:pt x="251" y="1"/>
                    <a:pt x="0" y="250"/>
                    <a:pt x="0" y="558"/>
                  </a:cubicBezTo>
                  <a:cubicBezTo>
                    <a:pt x="0" y="866"/>
                    <a:pt x="251" y="1117"/>
                    <a:pt x="559" y="1117"/>
                  </a:cubicBezTo>
                  <a:cubicBezTo>
                    <a:pt x="867" y="1117"/>
                    <a:pt x="1118" y="866"/>
                    <a:pt x="1118" y="558"/>
                  </a:cubicBezTo>
                  <a:cubicBezTo>
                    <a:pt x="1118" y="250"/>
                    <a:pt x="867" y="1"/>
                    <a:pt x="559" y="1"/>
                  </a:cubicBezTo>
                  <a:close/>
                </a:path>
              </a:pathLst>
            </a:custGeom>
            <a:solidFill>
              <a:srgbClr val="0044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59"/>
            <p:cNvSpPr/>
            <p:nvPr/>
          </p:nvSpPr>
          <p:spPr>
            <a:xfrm>
              <a:off x="1379798" y="1723250"/>
              <a:ext cx="397887" cy="397887"/>
            </a:xfrm>
            <a:custGeom>
              <a:rect b="b" l="l" r="r" t="t"/>
              <a:pathLst>
                <a:path extrusionOk="0" h="19065" w="19065">
                  <a:moveTo>
                    <a:pt x="4506" y="2271"/>
                  </a:moveTo>
                  <a:cubicBezTo>
                    <a:pt x="5429" y="2271"/>
                    <a:pt x="6181" y="3023"/>
                    <a:pt x="6181" y="3947"/>
                  </a:cubicBezTo>
                  <a:cubicBezTo>
                    <a:pt x="6181" y="4872"/>
                    <a:pt x="5429" y="5622"/>
                    <a:pt x="4506" y="5622"/>
                  </a:cubicBezTo>
                  <a:cubicBezTo>
                    <a:pt x="3583" y="5622"/>
                    <a:pt x="2831" y="4872"/>
                    <a:pt x="2831" y="3947"/>
                  </a:cubicBezTo>
                  <a:cubicBezTo>
                    <a:pt x="2831" y="3023"/>
                    <a:pt x="3583" y="2271"/>
                    <a:pt x="4506" y="2271"/>
                  </a:cubicBezTo>
                  <a:close/>
                  <a:moveTo>
                    <a:pt x="5622" y="6740"/>
                  </a:moveTo>
                  <a:cubicBezTo>
                    <a:pt x="5932" y="6740"/>
                    <a:pt x="6181" y="6989"/>
                    <a:pt x="6181" y="7299"/>
                  </a:cubicBezTo>
                  <a:lnTo>
                    <a:pt x="6181" y="16234"/>
                  </a:lnTo>
                  <a:cubicBezTo>
                    <a:pt x="6181" y="16544"/>
                    <a:pt x="5932" y="16793"/>
                    <a:pt x="5622" y="16793"/>
                  </a:cubicBezTo>
                  <a:lnTo>
                    <a:pt x="3388" y="16793"/>
                  </a:lnTo>
                  <a:cubicBezTo>
                    <a:pt x="3080" y="16793"/>
                    <a:pt x="2831" y="16544"/>
                    <a:pt x="2831" y="16234"/>
                  </a:cubicBezTo>
                  <a:lnTo>
                    <a:pt x="2831" y="7299"/>
                  </a:lnTo>
                  <a:cubicBezTo>
                    <a:pt x="2831" y="6989"/>
                    <a:pt x="3080" y="6740"/>
                    <a:pt x="3388" y="6740"/>
                  </a:cubicBezTo>
                  <a:close/>
                  <a:moveTo>
                    <a:pt x="12596" y="6721"/>
                  </a:moveTo>
                  <a:cubicBezTo>
                    <a:pt x="12811" y="6721"/>
                    <a:pt x="13027" y="6739"/>
                    <a:pt x="13241" y="6774"/>
                  </a:cubicBezTo>
                  <a:cubicBezTo>
                    <a:pt x="15058" y="7069"/>
                    <a:pt x="16235" y="8557"/>
                    <a:pt x="16235" y="10223"/>
                  </a:cubicBezTo>
                  <a:lnTo>
                    <a:pt x="16235" y="16234"/>
                  </a:lnTo>
                  <a:cubicBezTo>
                    <a:pt x="16235" y="16544"/>
                    <a:pt x="15985" y="16793"/>
                    <a:pt x="15676" y="16793"/>
                  </a:cubicBezTo>
                  <a:lnTo>
                    <a:pt x="13441" y="16793"/>
                  </a:lnTo>
                  <a:cubicBezTo>
                    <a:pt x="13133" y="16793"/>
                    <a:pt x="12884" y="16544"/>
                    <a:pt x="12884" y="16234"/>
                  </a:cubicBezTo>
                  <a:lnTo>
                    <a:pt x="12884" y="11209"/>
                  </a:lnTo>
                  <a:cubicBezTo>
                    <a:pt x="12884" y="10593"/>
                    <a:pt x="12382" y="10091"/>
                    <a:pt x="11766" y="10091"/>
                  </a:cubicBezTo>
                  <a:cubicBezTo>
                    <a:pt x="11150" y="10091"/>
                    <a:pt x="10650" y="10593"/>
                    <a:pt x="10650" y="11209"/>
                  </a:cubicBezTo>
                  <a:lnTo>
                    <a:pt x="10650" y="16234"/>
                  </a:lnTo>
                  <a:cubicBezTo>
                    <a:pt x="10650" y="16544"/>
                    <a:pt x="10399" y="16793"/>
                    <a:pt x="10091" y="16793"/>
                  </a:cubicBezTo>
                  <a:lnTo>
                    <a:pt x="7857" y="16793"/>
                  </a:lnTo>
                  <a:cubicBezTo>
                    <a:pt x="7547" y="16793"/>
                    <a:pt x="7298" y="16544"/>
                    <a:pt x="7298" y="16234"/>
                  </a:cubicBezTo>
                  <a:lnTo>
                    <a:pt x="7298" y="7299"/>
                  </a:lnTo>
                  <a:cubicBezTo>
                    <a:pt x="7298" y="6989"/>
                    <a:pt x="7547" y="6740"/>
                    <a:pt x="7857" y="6740"/>
                  </a:cubicBezTo>
                  <a:lnTo>
                    <a:pt x="10091" y="6740"/>
                  </a:lnTo>
                  <a:cubicBezTo>
                    <a:pt x="10377" y="6740"/>
                    <a:pt x="10613" y="6956"/>
                    <a:pt x="10644" y="7234"/>
                  </a:cubicBezTo>
                  <a:cubicBezTo>
                    <a:pt x="11219" y="6901"/>
                    <a:pt x="11901" y="6721"/>
                    <a:pt x="12596" y="6721"/>
                  </a:cubicBezTo>
                  <a:close/>
                  <a:moveTo>
                    <a:pt x="2831" y="0"/>
                  </a:moveTo>
                  <a:cubicBezTo>
                    <a:pt x="1290" y="0"/>
                    <a:pt x="0" y="1290"/>
                    <a:pt x="0" y="2831"/>
                  </a:cubicBezTo>
                  <a:lnTo>
                    <a:pt x="0" y="16234"/>
                  </a:lnTo>
                  <a:cubicBezTo>
                    <a:pt x="0" y="17775"/>
                    <a:pt x="1290" y="19065"/>
                    <a:pt x="2831" y="19065"/>
                  </a:cubicBezTo>
                  <a:lnTo>
                    <a:pt x="16235" y="19065"/>
                  </a:lnTo>
                  <a:cubicBezTo>
                    <a:pt x="17774" y="19065"/>
                    <a:pt x="19065" y="17775"/>
                    <a:pt x="19065" y="16234"/>
                  </a:cubicBezTo>
                  <a:lnTo>
                    <a:pt x="19065" y="2831"/>
                  </a:lnTo>
                  <a:cubicBezTo>
                    <a:pt x="19065" y="1290"/>
                    <a:pt x="17774" y="0"/>
                    <a:pt x="16235" y="0"/>
                  </a:cubicBezTo>
                  <a:close/>
                </a:path>
              </a:pathLst>
            </a:custGeom>
            <a:solidFill>
              <a:srgbClr val="0044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59"/>
            <p:cNvSpPr/>
            <p:nvPr/>
          </p:nvSpPr>
          <p:spPr>
            <a:xfrm>
              <a:off x="1555413" y="1886846"/>
              <a:ext cx="139912" cy="163558"/>
            </a:xfrm>
            <a:custGeom>
              <a:rect b="b" l="l" r="r" t="t"/>
              <a:pathLst>
                <a:path extrusionOk="0" h="7837" w="6704">
                  <a:moveTo>
                    <a:pt x="4182" y="0"/>
                  </a:moveTo>
                  <a:cubicBezTo>
                    <a:pt x="3474" y="0"/>
                    <a:pt x="2782" y="261"/>
                    <a:pt x="2332" y="711"/>
                  </a:cubicBezTo>
                  <a:cubicBezTo>
                    <a:pt x="2108" y="935"/>
                    <a:pt x="1938" y="1142"/>
                    <a:pt x="1686" y="1142"/>
                  </a:cubicBezTo>
                  <a:cubicBezTo>
                    <a:pt x="1618" y="1142"/>
                    <a:pt x="1544" y="1127"/>
                    <a:pt x="1462" y="1093"/>
                  </a:cubicBezTo>
                  <a:cubicBezTo>
                    <a:pt x="1253" y="1006"/>
                    <a:pt x="1117" y="803"/>
                    <a:pt x="1117" y="576"/>
                  </a:cubicBezTo>
                  <a:lnTo>
                    <a:pt x="1117" y="17"/>
                  </a:lnTo>
                  <a:lnTo>
                    <a:pt x="1" y="17"/>
                  </a:lnTo>
                  <a:lnTo>
                    <a:pt x="1" y="7836"/>
                  </a:lnTo>
                  <a:lnTo>
                    <a:pt x="1117" y="7836"/>
                  </a:lnTo>
                  <a:lnTo>
                    <a:pt x="1117" y="3370"/>
                  </a:lnTo>
                  <a:cubicBezTo>
                    <a:pt x="1117" y="2137"/>
                    <a:pt x="2120" y="1135"/>
                    <a:pt x="3351" y="1135"/>
                  </a:cubicBezTo>
                  <a:cubicBezTo>
                    <a:pt x="4584" y="1135"/>
                    <a:pt x="5585" y="2137"/>
                    <a:pt x="5585" y="3370"/>
                  </a:cubicBezTo>
                  <a:lnTo>
                    <a:pt x="5585" y="7836"/>
                  </a:lnTo>
                  <a:lnTo>
                    <a:pt x="6703" y="7836"/>
                  </a:lnTo>
                  <a:lnTo>
                    <a:pt x="6703" y="2384"/>
                  </a:lnTo>
                  <a:cubicBezTo>
                    <a:pt x="6703" y="1266"/>
                    <a:pt x="5932" y="245"/>
                    <a:pt x="4648" y="38"/>
                  </a:cubicBezTo>
                  <a:cubicBezTo>
                    <a:pt x="4493" y="13"/>
                    <a:pt x="4337" y="0"/>
                    <a:pt x="4182" y="0"/>
                  </a:cubicBezTo>
                  <a:close/>
                </a:path>
              </a:pathLst>
            </a:custGeom>
            <a:solidFill>
              <a:srgbClr val="0044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59"/>
            <p:cNvSpPr/>
            <p:nvPr/>
          </p:nvSpPr>
          <p:spPr>
            <a:xfrm>
              <a:off x="1462169" y="1887200"/>
              <a:ext cx="23354" cy="163203"/>
            </a:xfrm>
            <a:custGeom>
              <a:rect b="b" l="l" r="r" t="t"/>
              <a:pathLst>
                <a:path extrusionOk="0" h="7820" w="1119">
                  <a:moveTo>
                    <a:pt x="0" y="0"/>
                  </a:moveTo>
                  <a:lnTo>
                    <a:pt x="0" y="7819"/>
                  </a:lnTo>
                  <a:lnTo>
                    <a:pt x="1118" y="7819"/>
                  </a:lnTo>
                  <a:lnTo>
                    <a:pt x="1118" y="0"/>
                  </a:lnTo>
                  <a:close/>
                </a:path>
              </a:pathLst>
            </a:custGeom>
            <a:solidFill>
              <a:srgbClr val="0044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3" name="Google Shape;453;p59"/>
          <p:cNvSpPr txBox="1"/>
          <p:nvPr>
            <p:ph idx="1" type="body"/>
          </p:nvPr>
        </p:nvSpPr>
        <p:spPr>
          <a:xfrm>
            <a:off x="3762100" y="2128350"/>
            <a:ext cx="1782600" cy="1166100"/>
          </a:xfrm>
          <a:prstGeom prst="rect">
            <a:avLst/>
          </a:prstGeom>
        </p:spPr>
        <p:txBody>
          <a:bodyPr anchorCtr="0" anchor="t" bIns="91425" lIns="91425" spcFirstLastPara="1" rIns="91425" wrap="square" tIns="91425">
            <a:normAutofit/>
          </a:bodyPr>
          <a:lstStyle/>
          <a:p>
            <a:pPr indent="0" lvl="0" marL="0" rtl="0" algn="ctr">
              <a:spcBef>
                <a:spcPts val="0"/>
              </a:spcBef>
              <a:spcAft>
                <a:spcPts val="1200"/>
              </a:spcAft>
              <a:buNone/>
            </a:pPr>
            <a:r>
              <a:rPr lang="en" sz="1600">
                <a:latin typeface="Lato Light"/>
                <a:ea typeface="Lato Light"/>
                <a:cs typeface="Lato Light"/>
                <a:sym typeface="Lato Light"/>
              </a:rPr>
              <a:t>Thank interviewer for their time</a:t>
            </a:r>
            <a:endParaRPr sz="1600">
              <a:latin typeface="Lato Light"/>
              <a:ea typeface="Lato Light"/>
              <a:cs typeface="Lato Light"/>
              <a:sym typeface="Lato Light"/>
            </a:endParaRPr>
          </a:p>
        </p:txBody>
      </p:sp>
      <p:sp>
        <p:nvSpPr>
          <p:cNvPr id="454" name="Google Shape;454;p59"/>
          <p:cNvSpPr txBox="1"/>
          <p:nvPr>
            <p:ph idx="4294967295" type="body"/>
          </p:nvPr>
        </p:nvSpPr>
        <p:spPr>
          <a:xfrm>
            <a:off x="6230500" y="1899750"/>
            <a:ext cx="2206200" cy="23637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sz="1600">
                <a:latin typeface="Lato Light"/>
                <a:ea typeface="Lato Light"/>
                <a:cs typeface="Lato Light"/>
                <a:sym typeface="Lato Light"/>
              </a:rPr>
              <a:t>Send a follow-up with a thank you and any credentials, references, transcripts etc. that were requested by the interviewer</a:t>
            </a:r>
            <a:endParaRPr sz="1600">
              <a:latin typeface="Lato Light"/>
              <a:ea typeface="Lato Light"/>
              <a:cs typeface="Lato Light"/>
              <a:sym typeface="Lato Light"/>
            </a:endParaRPr>
          </a:p>
        </p:txBody>
      </p:sp>
      <p:sp>
        <p:nvSpPr>
          <p:cNvPr id="455" name="Google Shape;455;p59"/>
          <p:cNvSpPr txBox="1"/>
          <p:nvPr>
            <p:ph idx="4294967295" type="body"/>
          </p:nvPr>
        </p:nvSpPr>
        <p:spPr>
          <a:xfrm>
            <a:off x="5388700" y="3576150"/>
            <a:ext cx="1613700" cy="1044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sz="1600">
                <a:latin typeface="Lato Light"/>
                <a:ea typeface="Lato Light"/>
                <a:cs typeface="Lato Light"/>
                <a:sym typeface="Lato Light"/>
              </a:rPr>
              <a:t>Connect on LinkedIn</a:t>
            </a:r>
            <a:endParaRPr sz="1600">
              <a:latin typeface="Lato Light"/>
              <a:ea typeface="Lato Light"/>
              <a:cs typeface="Lato Light"/>
              <a:sym typeface="Lato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9" name="Shape 459"/>
        <p:cNvGrpSpPr/>
        <p:nvPr/>
      </p:nvGrpSpPr>
      <p:grpSpPr>
        <a:xfrm>
          <a:off x="0" y="0"/>
          <a:ext cx="0" cy="0"/>
          <a:chOff x="0" y="0"/>
          <a:chExt cx="0" cy="0"/>
        </a:xfrm>
      </p:grpSpPr>
      <p:sp>
        <p:nvSpPr>
          <p:cNvPr id="460" name="Google Shape;460;p60"/>
          <p:cNvSpPr/>
          <p:nvPr/>
        </p:nvSpPr>
        <p:spPr>
          <a:xfrm>
            <a:off x="1358525" y="0"/>
            <a:ext cx="7785600" cy="862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60"/>
          <p:cNvSpPr txBox="1"/>
          <p:nvPr>
            <p:ph type="ctrTitle"/>
          </p:nvPr>
        </p:nvSpPr>
        <p:spPr>
          <a:xfrm>
            <a:off x="1218100" y="146400"/>
            <a:ext cx="7577700" cy="5694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SzPts val="990"/>
              <a:buNone/>
            </a:pPr>
            <a:r>
              <a:rPr lang="en" sz="3600">
                <a:solidFill>
                  <a:srgbClr val="000000"/>
                </a:solidFill>
                <a:latin typeface="Lato Light"/>
                <a:ea typeface="Lato Light"/>
                <a:cs typeface="Lato Light"/>
                <a:sym typeface="Lato Light"/>
              </a:rPr>
              <a:t>Practice with your Neighbor!</a:t>
            </a:r>
            <a:endParaRPr sz="3600">
              <a:solidFill>
                <a:srgbClr val="000000"/>
              </a:solidFill>
              <a:latin typeface="Lato Light"/>
              <a:ea typeface="Lato Light"/>
              <a:cs typeface="Lato Light"/>
              <a:sym typeface="Lato Light"/>
            </a:endParaRPr>
          </a:p>
        </p:txBody>
      </p:sp>
      <p:pic>
        <p:nvPicPr>
          <p:cNvPr id="462" name="Google Shape;462;p60"/>
          <p:cNvPicPr preferRelativeResize="0"/>
          <p:nvPr/>
        </p:nvPicPr>
        <p:blipFill>
          <a:blip r:embed="rId3">
            <a:alphaModFix/>
          </a:blip>
          <a:stretch>
            <a:fillRect/>
          </a:stretch>
        </p:blipFill>
        <p:spPr>
          <a:xfrm>
            <a:off x="7918126" y="4629375"/>
            <a:ext cx="1225986" cy="514125"/>
          </a:xfrm>
          <a:prstGeom prst="rect">
            <a:avLst/>
          </a:prstGeom>
          <a:noFill/>
          <a:ln>
            <a:noFill/>
          </a:ln>
        </p:spPr>
      </p:pic>
      <p:sp>
        <p:nvSpPr>
          <p:cNvPr id="463" name="Google Shape;463;p60"/>
          <p:cNvSpPr txBox="1"/>
          <p:nvPr>
            <p:ph idx="1" type="subTitle"/>
          </p:nvPr>
        </p:nvSpPr>
        <p:spPr>
          <a:xfrm>
            <a:off x="218100" y="1058175"/>
            <a:ext cx="8707800" cy="3773700"/>
          </a:xfrm>
          <a:prstGeom prst="rect">
            <a:avLst/>
          </a:prstGeom>
        </p:spPr>
        <p:txBody>
          <a:bodyPr anchorCtr="0" anchor="t" bIns="91425" lIns="91425" spcFirstLastPara="1" rIns="91425" wrap="square" tIns="91425">
            <a:noAutofit/>
          </a:bodyPr>
          <a:lstStyle/>
          <a:p>
            <a:pPr indent="-228600" lvl="0" marL="457200" rtl="0" algn="ctr">
              <a:lnSpc>
                <a:spcPct val="115000"/>
              </a:lnSpc>
              <a:spcBef>
                <a:spcPts val="0"/>
              </a:spcBef>
              <a:spcAft>
                <a:spcPts val="0"/>
              </a:spcAft>
              <a:buSzPts val="1500"/>
              <a:buFont typeface="Lato"/>
              <a:buNone/>
            </a:pPr>
            <a:r>
              <a:rPr lang="en" sz="1500">
                <a:latin typeface="Lato"/>
                <a:ea typeface="Lato"/>
                <a:cs typeface="Lato"/>
                <a:sym typeface="Lato"/>
              </a:rPr>
              <a:t>Tell me about yourself.</a:t>
            </a:r>
            <a:endParaRPr sz="1500">
              <a:latin typeface="Lato"/>
              <a:ea typeface="Lato"/>
              <a:cs typeface="Lato"/>
              <a:sym typeface="Lato"/>
            </a:endParaRPr>
          </a:p>
          <a:p>
            <a:pPr indent="-228600" lvl="0" marL="457200" rtl="0" algn="ctr">
              <a:lnSpc>
                <a:spcPct val="115000"/>
              </a:lnSpc>
              <a:spcBef>
                <a:spcPts val="0"/>
              </a:spcBef>
              <a:spcAft>
                <a:spcPts val="0"/>
              </a:spcAft>
              <a:buSzPts val="1500"/>
              <a:buFont typeface="Lato"/>
              <a:buNone/>
            </a:pPr>
            <a:r>
              <a:rPr lang="en" sz="1500">
                <a:latin typeface="Lato"/>
                <a:ea typeface="Lato"/>
                <a:cs typeface="Lato"/>
                <a:sym typeface="Lato"/>
              </a:rPr>
              <a:t>Why are you interested in (position/role/career path)?</a:t>
            </a:r>
            <a:endParaRPr sz="1500">
              <a:latin typeface="Lato"/>
              <a:ea typeface="Lato"/>
              <a:cs typeface="Lato"/>
              <a:sym typeface="Lato"/>
            </a:endParaRPr>
          </a:p>
          <a:p>
            <a:pPr indent="-228600" lvl="0" marL="457200" rtl="0" algn="ctr">
              <a:lnSpc>
                <a:spcPct val="115000"/>
              </a:lnSpc>
              <a:spcBef>
                <a:spcPts val="0"/>
              </a:spcBef>
              <a:spcAft>
                <a:spcPts val="0"/>
              </a:spcAft>
              <a:buSzPts val="1500"/>
              <a:buFont typeface="Lato"/>
              <a:buNone/>
            </a:pPr>
            <a:r>
              <a:rPr lang="en" sz="1500">
                <a:latin typeface="Lato"/>
                <a:ea typeface="Lato"/>
                <a:cs typeface="Lato"/>
                <a:sym typeface="Lato"/>
              </a:rPr>
              <a:t>What is your biggest weakness?</a:t>
            </a:r>
            <a:endParaRPr sz="1500">
              <a:latin typeface="Lato"/>
              <a:ea typeface="Lato"/>
              <a:cs typeface="Lato"/>
              <a:sym typeface="Lato"/>
            </a:endParaRPr>
          </a:p>
          <a:p>
            <a:pPr indent="-228600" lvl="0" marL="457200" rtl="0" algn="ctr">
              <a:lnSpc>
                <a:spcPct val="115000"/>
              </a:lnSpc>
              <a:spcBef>
                <a:spcPts val="0"/>
              </a:spcBef>
              <a:spcAft>
                <a:spcPts val="0"/>
              </a:spcAft>
              <a:buSzPts val="1500"/>
              <a:buFont typeface="Lato"/>
              <a:buNone/>
            </a:pPr>
            <a:r>
              <a:rPr lang="en" sz="1500">
                <a:latin typeface="Lato"/>
                <a:ea typeface="Lato"/>
                <a:cs typeface="Lato"/>
                <a:sym typeface="Lato"/>
              </a:rPr>
              <a:t>What is your greatest strength?</a:t>
            </a:r>
            <a:endParaRPr sz="1500">
              <a:latin typeface="Lato"/>
              <a:ea typeface="Lato"/>
              <a:cs typeface="Lato"/>
              <a:sym typeface="Lato"/>
            </a:endParaRPr>
          </a:p>
          <a:p>
            <a:pPr indent="-228600" lvl="0" marL="457200" rtl="0" algn="ctr">
              <a:lnSpc>
                <a:spcPct val="115000"/>
              </a:lnSpc>
              <a:spcBef>
                <a:spcPts val="0"/>
              </a:spcBef>
              <a:spcAft>
                <a:spcPts val="0"/>
              </a:spcAft>
              <a:buSzPts val="1500"/>
              <a:buFont typeface="Lato"/>
              <a:buNone/>
            </a:pPr>
            <a:r>
              <a:rPr lang="en" sz="1500">
                <a:latin typeface="Lato"/>
                <a:ea typeface="Lato"/>
                <a:cs typeface="Lato"/>
                <a:sym typeface="Lato"/>
              </a:rPr>
              <a:t>What is your leadership style? (with examples)</a:t>
            </a:r>
            <a:endParaRPr sz="1500">
              <a:latin typeface="Lato"/>
              <a:ea typeface="Lato"/>
              <a:cs typeface="Lato"/>
              <a:sym typeface="Lato"/>
            </a:endParaRPr>
          </a:p>
          <a:p>
            <a:pPr indent="-228600" lvl="0" marL="457200" rtl="0" algn="ctr">
              <a:lnSpc>
                <a:spcPct val="115000"/>
              </a:lnSpc>
              <a:spcBef>
                <a:spcPts val="0"/>
              </a:spcBef>
              <a:spcAft>
                <a:spcPts val="0"/>
              </a:spcAft>
              <a:buSzPts val="1500"/>
              <a:buFont typeface="Lato"/>
              <a:buNone/>
            </a:pPr>
            <a:r>
              <a:rPr lang="en" sz="1500">
                <a:latin typeface="Lato"/>
                <a:ea typeface="Lato"/>
                <a:cs typeface="Lato"/>
                <a:sym typeface="Lato"/>
              </a:rPr>
              <a:t>Walk me through your resume</a:t>
            </a:r>
            <a:endParaRPr sz="1500">
              <a:latin typeface="Lato"/>
              <a:ea typeface="Lato"/>
              <a:cs typeface="Lato"/>
              <a:sym typeface="Lato"/>
            </a:endParaRPr>
          </a:p>
          <a:p>
            <a:pPr indent="-228600" lvl="0" marL="457200" rtl="0" algn="ctr">
              <a:lnSpc>
                <a:spcPct val="115000"/>
              </a:lnSpc>
              <a:spcBef>
                <a:spcPts val="0"/>
              </a:spcBef>
              <a:spcAft>
                <a:spcPts val="0"/>
              </a:spcAft>
              <a:buSzPts val="1500"/>
              <a:buFont typeface="Lato"/>
              <a:buNone/>
            </a:pPr>
            <a:r>
              <a:rPr lang="en" sz="1500">
                <a:latin typeface="Lato"/>
                <a:ea typeface="Lato"/>
                <a:cs typeface="Lato"/>
                <a:sym typeface="Lato"/>
              </a:rPr>
              <a:t>Tell me about a time you had a conflict with a peer. How did you resolve it?</a:t>
            </a:r>
            <a:endParaRPr sz="1500">
              <a:latin typeface="Lato"/>
              <a:ea typeface="Lato"/>
              <a:cs typeface="Lato"/>
              <a:sym typeface="Lato"/>
            </a:endParaRPr>
          </a:p>
          <a:p>
            <a:pPr indent="-228600" lvl="0" marL="457200" rtl="0" algn="ctr">
              <a:lnSpc>
                <a:spcPct val="115000"/>
              </a:lnSpc>
              <a:spcBef>
                <a:spcPts val="0"/>
              </a:spcBef>
              <a:spcAft>
                <a:spcPts val="0"/>
              </a:spcAft>
              <a:buSzPts val="1500"/>
              <a:buFont typeface="Lato"/>
              <a:buNone/>
            </a:pPr>
            <a:r>
              <a:rPr lang="en" sz="1500">
                <a:latin typeface="Lato"/>
                <a:ea typeface="Lato"/>
                <a:cs typeface="Lato"/>
                <a:sym typeface="Lato"/>
              </a:rPr>
              <a:t>Tell me about a time you exceeded expectations.</a:t>
            </a:r>
            <a:endParaRPr sz="1500">
              <a:latin typeface="Lato"/>
              <a:ea typeface="Lato"/>
              <a:cs typeface="Lato"/>
              <a:sym typeface="Lato"/>
            </a:endParaRPr>
          </a:p>
          <a:p>
            <a:pPr indent="-228600" lvl="0" marL="457200" rtl="0" algn="ctr">
              <a:lnSpc>
                <a:spcPct val="115000"/>
              </a:lnSpc>
              <a:spcBef>
                <a:spcPts val="0"/>
              </a:spcBef>
              <a:spcAft>
                <a:spcPts val="0"/>
              </a:spcAft>
              <a:buSzPts val="1500"/>
              <a:buFont typeface="Lato"/>
              <a:buNone/>
            </a:pPr>
            <a:r>
              <a:rPr lang="en" sz="1500">
                <a:latin typeface="Lato"/>
                <a:ea typeface="Lato"/>
                <a:cs typeface="Lato"/>
                <a:sym typeface="Lato"/>
              </a:rPr>
              <a:t>Tell me about a time you failed.</a:t>
            </a:r>
            <a:endParaRPr sz="1500">
              <a:latin typeface="Lato"/>
              <a:ea typeface="Lato"/>
              <a:cs typeface="Lato"/>
              <a:sym typeface="Lato"/>
            </a:endParaRPr>
          </a:p>
          <a:p>
            <a:pPr indent="-228600" lvl="0" marL="457200" rtl="0" algn="ctr">
              <a:lnSpc>
                <a:spcPct val="115000"/>
              </a:lnSpc>
              <a:spcBef>
                <a:spcPts val="0"/>
              </a:spcBef>
              <a:spcAft>
                <a:spcPts val="0"/>
              </a:spcAft>
              <a:buSzPts val="1500"/>
              <a:buFont typeface="Lato"/>
              <a:buNone/>
            </a:pPr>
            <a:r>
              <a:rPr lang="en" sz="1500">
                <a:latin typeface="Lato"/>
                <a:ea typeface="Lato"/>
                <a:cs typeface="Lato"/>
                <a:sym typeface="Lato"/>
              </a:rPr>
              <a:t>Where do you see yourself in 5 years?</a:t>
            </a:r>
            <a:endParaRPr sz="1500">
              <a:latin typeface="Lato"/>
              <a:ea typeface="Lato"/>
              <a:cs typeface="Lato"/>
              <a:sym typeface="Lato"/>
            </a:endParaRPr>
          </a:p>
          <a:p>
            <a:pPr indent="-228600" lvl="0" marL="457200" rtl="0" algn="ctr">
              <a:lnSpc>
                <a:spcPct val="115000"/>
              </a:lnSpc>
              <a:spcBef>
                <a:spcPts val="0"/>
              </a:spcBef>
              <a:spcAft>
                <a:spcPts val="0"/>
              </a:spcAft>
              <a:buSzPts val="1500"/>
              <a:buFont typeface="Lato"/>
              <a:buNone/>
            </a:pPr>
            <a:r>
              <a:rPr lang="en" sz="1500">
                <a:latin typeface="Lato"/>
                <a:ea typeface="Lato"/>
                <a:cs typeface="Lato"/>
                <a:sym typeface="Lato"/>
              </a:rPr>
              <a:t>Do you work better in a team or alone?</a:t>
            </a:r>
            <a:endParaRPr sz="1500">
              <a:latin typeface="Lato"/>
              <a:ea typeface="Lato"/>
              <a:cs typeface="Lato"/>
              <a:sym typeface="Lato"/>
            </a:endParaRPr>
          </a:p>
          <a:p>
            <a:pPr indent="-228600" lvl="0" marL="457200" rtl="0" algn="ctr">
              <a:lnSpc>
                <a:spcPct val="115000"/>
              </a:lnSpc>
              <a:spcBef>
                <a:spcPts val="0"/>
              </a:spcBef>
              <a:spcAft>
                <a:spcPts val="0"/>
              </a:spcAft>
              <a:buSzPts val="1500"/>
              <a:buFont typeface="Lato"/>
              <a:buNone/>
            </a:pPr>
            <a:r>
              <a:rPr lang="en" sz="1500">
                <a:latin typeface="Lato"/>
                <a:ea typeface="Lato"/>
                <a:cs typeface="Lato"/>
                <a:sym typeface="Lato"/>
              </a:rPr>
              <a:t>Do you have any questions for me?</a:t>
            </a:r>
            <a:endParaRPr sz="1500">
              <a:latin typeface="Lato"/>
              <a:ea typeface="Lato"/>
              <a:cs typeface="Lato"/>
              <a:sym typeface="Lato"/>
            </a:endParaRPr>
          </a:p>
          <a:p>
            <a:pPr indent="0" lvl="0" marL="0" rtl="0" algn="ctr">
              <a:lnSpc>
                <a:spcPct val="115000"/>
              </a:lnSpc>
              <a:spcBef>
                <a:spcPts val="0"/>
              </a:spcBef>
              <a:spcAft>
                <a:spcPts val="0"/>
              </a:spcAft>
              <a:buNone/>
            </a:pPr>
            <a:r>
              <a:rPr b="1" lang="en" sz="1500">
                <a:latin typeface="Lato"/>
                <a:ea typeface="Lato"/>
                <a:cs typeface="Lato"/>
                <a:sym typeface="Lato"/>
              </a:rPr>
              <a:t>If you finish these questions, look up the most commonly asked interview questions and practice those!</a:t>
            </a:r>
            <a:endParaRPr sz="1500">
              <a:latin typeface="Lato"/>
              <a:ea typeface="Lato"/>
              <a:cs typeface="Lato"/>
              <a:sym typeface="Lato"/>
            </a:endParaRPr>
          </a:p>
        </p:txBody>
      </p:sp>
      <p:sp>
        <p:nvSpPr>
          <p:cNvPr id="464" name="Google Shape;464;p60"/>
          <p:cNvSpPr txBox="1"/>
          <p:nvPr/>
        </p:nvSpPr>
        <p:spPr>
          <a:xfrm>
            <a:off x="0" y="0"/>
            <a:ext cx="3000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u="sng">
                <a:solidFill>
                  <a:schemeClr val="accent5"/>
                </a:solidFill>
                <a:hlinkClick r:id="rId4">
                  <a:extLst>
                    <a:ext uri="{A12FA001-AC4F-418D-AE19-62706E023703}">
                      <ahyp:hlinkClr val="tx"/>
                    </a:ext>
                  </a:extLst>
                </a:hlinkClick>
              </a:rPr>
              <a:t>Timer</a:t>
            </a:r>
            <a:endParaRPr>
              <a:solidFill>
                <a:schemeClr val="dk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DAF4"/>
        </a:solidFill>
      </p:bgPr>
    </p:bg>
    <p:spTree>
      <p:nvGrpSpPr>
        <p:cNvPr id="468" name="Shape 468"/>
        <p:cNvGrpSpPr/>
        <p:nvPr/>
      </p:nvGrpSpPr>
      <p:grpSpPr>
        <a:xfrm>
          <a:off x="0" y="0"/>
          <a:ext cx="0" cy="0"/>
          <a:chOff x="0" y="0"/>
          <a:chExt cx="0" cy="0"/>
        </a:xfrm>
      </p:grpSpPr>
      <p:sp>
        <p:nvSpPr>
          <p:cNvPr id="469" name="Google Shape;469;p61"/>
          <p:cNvSpPr/>
          <p:nvPr/>
        </p:nvSpPr>
        <p:spPr>
          <a:xfrm>
            <a:off x="1162500" y="1486575"/>
            <a:ext cx="7981500" cy="2170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470" name="Google Shape;470;p61"/>
          <p:cNvSpPr txBox="1"/>
          <p:nvPr>
            <p:ph type="ctrTitle"/>
          </p:nvPr>
        </p:nvSpPr>
        <p:spPr>
          <a:xfrm>
            <a:off x="1162500" y="1574738"/>
            <a:ext cx="7981500" cy="14946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Clr>
                <a:schemeClr val="accent1"/>
              </a:buClr>
              <a:buSzPts val="4200"/>
              <a:buFont typeface="Georgia"/>
              <a:buNone/>
            </a:pPr>
            <a:r>
              <a:rPr lang="en" sz="6000">
                <a:solidFill>
                  <a:srgbClr val="000000"/>
                </a:solidFill>
              </a:rPr>
              <a:t>Resources </a:t>
            </a:r>
            <a:endParaRPr i="0" sz="6000" u="none" cap="none" strike="noStrike">
              <a:solidFill>
                <a:srgbClr val="000000"/>
              </a:solidFill>
              <a:latin typeface="Lato Light"/>
              <a:ea typeface="Lato Light"/>
              <a:cs typeface="Lato Light"/>
              <a:sym typeface="Lato Light"/>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DAF4"/>
        </a:solidFill>
      </p:bgPr>
    </p:bg>
    <p:spTree>
      <p:nvGrpSpPr>
        <p:cNvPr id="474" name="Shape 474"/>
        <p:cNvGrpSpPr/>
        <p:nvPr/>
      </p:nvGrpSpPr>
      <p:grpSpPr>
        <a:xfrm>
          <a:off x="0" y="0"/>
          <a:ext cx="0" cy="0"/>
          <a:chOff x="0" y="0"/>
          <a:chExt cx="0" cy="0"/>
        </a:xfrm>
      </p:grpSpPr>
      <p:sp>
        <p:nvSpPr>
          <p:cNvPr id="475" name="Google Shape;475;p62"/>
          <p:cNvSpPr/>
          <p:nvPr/>
        </p:nvSpPr>
        <p:spPr>
          <a:xfrm>
            <a:off x="1358525" y="0"/>
            <a:ext cx="7785600" cy="862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62"/>
          <p:cNvSpPr txBox="1"/>
          <p:nvPr>
            <p:ph type="title"/>
          </p:nvPr>
        </p:nvSpPr>
        <p:spPr>
          <a:xfrm>
            <a:off x="0" y="355625"/>
            <a:ext cx="8805600" cy="569400"/>
          </a:xfrm>
          <a:prstGeom prst="rect">
            <a:avLst/>
          </a:prstGeom>
        </p:spPr>
        <p:txBody>
          <a:bodyPr anchorCtr="0" anchor="b" bIns="45700" lIns="91425" spcFirstLastPara="1" rIns="91425" wrap="square" tIns="45700">
            <a:normAutofit fontScale="90000"/>
          </a:bodyPr>
          <a:lstStyle/>
          <a:p>
            <a:pPr indent="0" lvl="0" marL="0" rtl="0" algn="r">
              <a:spcBef>
                <a:spcPts val="0"/>
              </a:spcBef>
              <a:spcAft>
                <a:spcPts val="0"/>
              </a:spcAft>
              <a:buNone/>
            </a:pPr>
            <a:r>
              <a:rPr lang="en" sz="4000">
                <a:solidFill>
                  <a:srgbClr val="000000"/>
                </a:solidFill>
                <a:latin typeface="Lato Light"/>
                <a:ea typeface="Lato Light"/>
                <a:cs typeface="Lato Light"/>
                <a:sym typeface="Lato Light"/>
              </a:rPr>
              <a:t>Office of Career Management Staff </a:t>
            </a:r>
            <a:r>
              <a:rPr lang="en" sz="2222">
                <a:solidFill>
                  <a:srgbClr val="000000"/>
                </a:solidFill>
                <a:latin typeface="Lato Light"/>
                <a:ea typeface="Lato Light"/>
                <a:cs typeface="Lato Light"/>
                <a:sym typeface="Lato Light"/>
              </a:rPr>
              <a:t>(sophomores-seniors)</a:t>
            </a:r>
            <a:endParaRPr sz="2222">
              <a:solidFill>
                <a:srgbClr val="000000"/>
              </a:solidFill>
              <a:latin typeface="Lato Light"/>
              <a:ea typeface="Lato Light"/>
              <a:cs typeface="Lato Light"/>
              <a:sym typeface="Lato Light"/>
            </a:endParaRPr>
          </a:p>
        </p:txBody>
      </p:sp>
      <p:pic>
        <p:nvPicPr>
          <p:cNvPr id="477" name="Google Shape;477;p62"/>
          <p:cNvPicPr preferRelativeResize="0"/>
          <p:nvPr/>
        </p:nvPicPr>
        <p:blipFill rotWithShape="1">
          <a:blip r:embed="rId3">
            <a:alphaModFix/>
          </a:blip>
          <a:srcRect b="32410" l="0" r="27029" t="0"/>
          <a:stretch/>
        </p:blipFill>
        <p:spPr>
          <a:xfrm>
            <a:off x="815313" y="1382467"/>
            <a:ext cx="3807297" cy="2789495"/>
          </a:xfrm>
          <a:prstGeom prst="rect">
            <a:avLst/>
          </a:prstGeom>
          <a:noFill/>
          <a:ln>
            <a:noFill/>
          </a:ln>
        </p:spPr>
      </p:pic>
      <p:pic>
        <p:nvPicPr>
          <p:cNvPr id="478" name="Google Shape;478;p62"/>
          <p:cNvPicPr preferRelativeResize="0"/>
          <p:nvPr/>
        </p:nvPicPr>
        <p:blipFill rotWithShape="1">
          <a:blip r:embed="rId4">
            <a:alphaModFix/>
          </a:blip>
          <a:srcRect b="48184" l="0" r="33338" t="0"/>
          <a:stretch/>
        </p:blipFill>
        <p:spPr>
          <a:xfrm>
            <a:off x="4622609" y="1382437"/>
            <a:ext cx="3706078" cy="1366750"/>
          </a:xfrm>
          <a:prstGeom prst="rect">
            <a:avLst/>
          </a:prstGeom>
          <a:noFill/>
          <a:ln>
            <a:noFill/>
          </a:ln>
        </p:spPr>
      </p:pic>
      <p:pic>
        <p:nvPicPr>
          <p:cNvPr id="479" name="Google Shape;479;p62"/>
          <p:cNvPicPr preferRelativeResize="0"/>
          <p:nvPr/>
        </p:nvPicPr>
        <p:blipFill>
          <a:blip r:embed="rId5">
            <a:alphaModFix/>
          </a:blip>
          <a:stretch>
            <a:fillRect/>
          </a:stretch>
        </p:blipFill>
        <p:spPr>
          <a:xfrm>
            <a:off x="7918001" y="4629375"/>
            <a:ext cx="1225986" cy="514125"/>
          </a:xfrm>
          <a:prstGeom prst="rect">
            <a:avLst/>
          </a:prstGeom>
          <a:noFill/>
          <a:ln>
            <a:noFill/>
          </a:ln>
        </p:spPr>
      </p:pic>
      <p:sp>
        <p:nvSpPr>
          <p:cNvPr id="480" name="Google Shape;480;p62"/>
          <p:cNvSpPr txBox="1"/>
          <p:nvPr/>
        </p:nvSpPr>
        <p:spPr>
          <a:xfrm>
            <a:off x="2356865" y="2257862"/>
            <a:ext cx="2134500" cy="609000"/>
          </a:xfrm>
          <a:prstGeom prst="rect">
            <a:avLst/>
          </a:prstGeom>
          <a:solidFill>
            <a:srgbClr val="FFFFFF"/>
          </a:solidFill>
          <a:ln>
            <a:noFill/>
          </a:ln>
        </p:spPr>
        <p:txBody>
          <a:bodyPr anchorCtr="0" anchor="t" bIns="108225" lIns="108225" spcFirstLastPara="1" rIns="108225" wrap="square" tIns="108225">
            <a:noAutofit/>
          </a:bodyPr>
          <a:lstStyle/>
          <a:p>
            <a:pPr indent="0" lvl="0" marL="0" rtl="0" algn="ctr">
              <a:spcBef>
                <a:spcPts val="0"/>
              </a:spcBef>
              <a:spcAft>
                <a:spcPts val="0"/>
              </a:spcAft>
              <a:buNone/>
            </a:pPr>
            <a:r>
              <a:rPr b="1" lang="en" sz="1006">
                <a:solidFill>
                  <a:schemeClr val="accent1"/>
                </a:solidFill>
                <a:latin typeface="Lato"/>
                <a:ea typeface="Lato"/>
                <a:cs typeface="Lato"/>
                <a:sym typeface="Lato"/>
              </a:rPr>
              <a:t>Alexis Townsend</a:t>
            </a:r>
            <a:endParaRPr b="1" sz="1006">
              <a:solidFill>
                <a:schemeClr val="accent1"/>
              </a:solidFill>
              <a:latin typeface="Lato"/>
              <a:ea typeface="Lato"/>
              <a:cs typeface="Lato"/>
              <a:sym typeface="Lato"/>
            </a:endParaRPr>
          </a:p>
          <a:p>
            <a:pPr indent="0" lvl="0" marL="0" rtl="0" algn="ctr">
              <a:spcBef>
                <a:spcPts val="0"/>
              </a:spcBef>
              <a:spcAft>
                <a:spcPts val="0"/>
              </a:spcAft>
              <a:buNone/>
            </a:pPr>
            <a:r>
              <a:rPr b="1" lang="en" sz="1006">
                <a:solidFill>
                  <a:schemeClr val="accent1"/>
                </a:solidFill>
                <a:latin typeface="Lato"/>
                <a:ea typeface="Lato"/>
                <a:cs typeface="Lato"/>
                <a:sym typeface="Lato"/>
              </a:rPr>
              <a:t>Alexis.Rudnick@moore.sc.edu</a:t>
            </a:r>
            <a:endParaRPr sz="1006">
              <a:solidFill>
                <a:schemeClr val="accent1"/>
              </a:solidFill>
              <a:latin typeface="Lato"/>
              <a:ea typeface="Lato"/>
              <a:cs typeface="Lato"/>
              <a:sym typeface="Lato"/>
            </a:endParaRPr>
          </a:p>
        </p:txBody>
      </p:sp>
      <p:pic>
        <p:nvPicPr>
          <p:cNvPr id="481" name="Google Shape;481;p62"/>
          <p:cNvPicPr preferRelativeResize="0"/>
          <p:nvPr/>
        </p:nvPicPr>
        <p:blipFill rotWithShape="1">
          <a:blip r:embed="rId6">
            <a:alphaModFix/>
          </a:blip>
          <a:srcRect b="0" l="6455" r="0" t="0"/>
          <a:stretch/>
        </p:blipFill>
        <p:spPr>
          <a:xfrm>
            <a:off x="921356" y="1463028"/>
            <a:ext cx="979993" cy="1136936"/>
          </a:xfrm>
          <a:prstGeom prst="rect">
            <a:avLst/>
          </a:prstGeom>
          <a:noFill/>
          <a:ln>
            <a:noFill/>
          </a:ln>
        </p:spPr>
      </p:pic>
      <p:sp>
        <p:nvSpPr>
          <p:cNvPr id="482" name="Google Shape;482;p62"/>
          <p:cNvSpPr txBox="1"/>
          <p:nvPr/>
        </p:nvSpPr>
        <p:spPr>
          <a:xfrm>
            <a:off x="2314809" y="1661766"/>
            <a:ext cx="2307900" cy="674100"/>
          </a:xfrm>
          <a:prstGeom prst="rect">
            <a:avLst/>
          </a:prstGeom>
          <a:solidFill>
            <a:schemeClr val="lt1"/>
          </a:solidFill>
          <a:ln>
            <a:noFill/>
          </a:ln>
        </p:spPr>
        <p:txBody>
          <a:bodyPr anchorCtr="0" anchor="t" bIns="108225" lIns="108225" spcFirstLastPara="1" rIns="108225" wrap="square" tIns="108225">
            <a:noAutofit/>
          </a:bodyPr>
          <a:lstStyle/>
          <a:p>
            <a:pPr indent="0" lvl="0" marL="0" rtl="0" algn="l">
              <a:spcBef>
                <a:spcPts val="0"/>
              </a:spcBef>
              <a:spcAft>
                <a:spcPts val="0"/>
              </a:spcAft>
              <a:buNone/>
            </a:pPr>
            <a:r>
              <a:rPr b="1" lang="en" sz="1302">
                <a:solidFill>
                  <a:srgbClr val="76030A"/>
                </a:solidFill>
                <a:latin typeface="Calibri"/>
                <a:ea typeface="Calibri"/>
                <a:cs typeface="Calibri"/>
                <a:sym typeface="Calibri"/>
              </a:rPr>
              <a:t>Operations &amp; Supply Chain</a:t>
            </a:r>
            <a:endParaRPr b="1" sz="1302">
              <a:solidFill>
                <a:srgbClr val="76030A"/>
              </a:solidFill>
              <a:latin typeface="Calibri"/>
              <a:ea typeface="Calibri"/>
              <a:cs typeface="Calibri"/>
              <a:sym typeface="Calibri"/>
            </a:endParaRPr>
          </a:p>
          <a:p>
            <a:pPr indent="0" lvl="0" marL="0" rtl="0" algn="ctr">
              <a:spcBef>
                <a:spcPts val="0"/>
              </a:spcBef>
              <a:spcAft>
                <a:spcPts val="0"/>
              </a:spcAft>
              <a:buNone/>
            </a:pPr>
            <a:r>
              <a:rPr b="1" lang="en" sz="1302">
                <a:solidFill>
                  <a:srgbClr val="76030A"/>
                </a:solidFill>
                <a:latin typeface="Calibri"/>
                <a:ea typeface="Calibri"/>
                <a:cs typeface="Calibri"/>
                <a:sym typeface="Calibri"/>
              </a:rPr>
              <a:t>Real Estate</a:t>
            </a:r>
            <a:endParaRPr b="1" sz="1302">
              <a:solidFill>
                <a:srgbClr val="76030A"/>
              </a:solidFill>
              <a:latin typeface="Calibri"/>
              <a:ea typeface="Calibri"/>
              <a:cs typeface="Calibri"/>
              <a:sym typeface="Calibri"/>
            </a:endParaRPr>
          </a:p>
        </p:txBody>
      </p:sp>
      <p:sp>
        <p:nvSpPr>
          <p:cNvPr id="483" name="Google Shape;483;p62"/>
          <p:cNvSpPr/>
          <p:nvPr/>
        </p:nvSpPr>
        <p:spPr>
          <a:xfrm>
            <a:off x="6870181" y="2004075"/>
            <a:ext cx="928500" cy="198900"/>
          </a:xfrm>
          <a:prstGeom prst="rect">
            <a:avLst/>
          </a:prstGeom>
          <a:solidFill>
            <a:schemeClr val="lt1"/>
          </a:solidFill>
          <a:ln>
            <a:noFill/>
          </a:ln>
        </p:spPr>
        <p:txBody>
          <a:bodyPr anchorCtr="0" anchor="ctr" bIns="108225" lIns="108225" spcFirstLastPara="1" rIns="108225" wrap="square" tIns="108225">
            <a:noAutofit/>
          </a:bodyPr>
          <a:lstStyle/>
          <a:p>
            <a:pPr indent="0" lvl="0" marL="0" rtl="0" algn="ctr">
              <a:spcBef>
                <a:spcPts val="0"/>
              </a:spcBef>
              <a:spcAft>
                <a:spcPts val="0"/>
              </a:spcAft>
              <a:buNone/>
            </a:pPr>
            <a:r>
              <a:t/>
            </a:r>
            <a:endParaRPr sz="1657">
              <a:latin typeface="Lato"/>
              <a:ea typeface="Lato"/>
              <a:cs typeface="Lato"/>
              <a:sym typeface="Lato"/>
            </a:endParaRPr>
          </a:p>
        </p:txBody>
      </p:sp>
      <p:sp>
        <p:nvSpPr>
          <p:cNvPr id="484" name="Google Shape;484;p62"/>
          <p:cNvSpPr txBox="1"/>
          <p:nvPr/>
        </p:nvSpPr>
        <p:spPr>
          <a:xfrm>
            <a:off x="6738730" y="1884906"/>
            <a:ext cx="1327200" cy="437400"/>
          </a:xfrm>
          <a:prstGeom prst="rect">
            <a:avLst/>
          </a:prstGeom>
          <a:noFill/>
          <a:ln>
            <a:noFill/>
          </a:ln>
        </p:spPr>
        <p:txBody>
          <a:bodyPr anchorCtr="0" anchor="t" bIns="108225" lIns="108225" spcFirstLastPara="1" rIns="108225" wrap="square" tIns="108225">
            <a:spAutoFit/>
          </a:bodyPr>
          <a:lstStyle/>
          <a:p>
            <a:pPr indent="0" lvl="0" marL="0" rtl="0" algn="l">
              <a:spcBef>
                <a:spcPts val="0"/>
              </a:spcBef>
              <a:spcAft>
                <a:spcPts val="0"/>
              </a:spcAft>
              <a:buNone/>
            </a:pPr>
            <a:r>
              <a:rPr b="1" lang="en" sz="1421">
                <a:solidFill>
                  <a:srgbClr val="76030A"/>
                </a:solidFill>
                <a:latin typeface="Calibri"/>
                <a:ea typeface="Calibri"/>
                <a:cs typeface="Calibri"/>
                <a:sym typeface="Calibri"/>
              </a:rPr>
              <a:t>Management</a:t>
            </a:r>
            <a:endParaRPr b="1" sz="1421">
              <a:solidFill>
                <a:srgbClr val="76030A"/>
              </a:solidFill>
              <a:latin typeface="Calibri"/>
              <a:ea typeface="Calibri"/>
              <a:cs typeface="Calibri"/>
              <a:sym typeface="Calibri"/>
            </a:endParaRPr>
          </a:p>
        </p:txBody>
      </p:sp>
      <p:sp>
        <p:nvSpPr>
          <p:cNvPr id="485" name="Google Shape;485;p62"/>
          <p:cNvSpPr/>
          <p:nvPr/>
        </p:nvSpPr>
        <p:spPr>
          <a:xfrm>
            <a:off x="2452254" y="3470890"/>
            <a:ext cx="1882800" cy="198900"/>
          </a:xfrm>
          <a:prstGeom prst="rect">
            <a:avLst/>
          </a:prstGeom>
          <a:solidFill>
            <a:schemeClr val="lt1"/>
          </a:solidFill>
          <a:ln>
            <a:noFill/>
          </a:ln>
        </p:spPr>
        <p:txBody>
          <a:bodyPr anchorCtr="0" anchor="ctr" bIns="108225" lIns="108225" spcFirstLastPara="1" rIns="108225" wrap="square" tIns="108225">
            <a:noAutofit/>
          </a:bodyPr>
          <a:lstStyle/>
          <a:p>
            <a:pPr indent="0" lvl="0" marL="0" rtl="0" algn="ctr">
              <a:spcBef>
                <a:spcPts val="0"/>
              </a:spcBef>
              <a:spcAft>
                <a:spcPts val="0"/>
              </a:spcAft>
              <a:buNone/>
            </a:pPr>
            <a:r>
              <a:t/>
            </a:r>
            <a:endParaRPr sz="1657">
              <a:latin typeface="Lato"/>
              <a:ea typeface="Lato"/>
              <a:cs typeface="Lato"/>
              <a:sym typeface="Lato"/>
            </a:endParaRPr>
          </a:p>
        </p:txBody>
      </p:sp>
      <p:pic>
        <p:nvPicPr>
          <p:cNvPr id="486" name="Google Shape;486;p62"/>
          <p:cNvPicPr preferRelativeResize="0"/>
          <p:nvPr/>
        </p:nvPicPr>
        <p:blipFill rotWithShape="1">
          <a:blip r:embed="rId3">
            <a:alphaModFix/>
          </a:blip>
          <a:srcRect b="0" l="724" r="28248" t="63473"/>
          <a:stretch/>
        </p:blipFill>
        <p:spPr>
          <a:xfrm>
            <a:off x="4622609" y="2664365"/>
            <a:ext cx="3706078" cy="1507568"/>
          </a:xfrm>
          <a:prstGeom prst="rect">
            <a:avLst/>
          </a:prstGeom>
          <a:noFill/>
          <a:ln>
            <a:noFill/>
          </a:ln>
        </p:spPr>
      </p:pic>
      <p:pic>
        <p:nvPicPr>
          <p:cNvPr id="487" name="Google Shape;487;p62" title="Screenshot 2026-09-08 at 10.45.14 PM.png"/>
          <p:cNvPicPr preferRelativeResize="0"/>
          <p:nvPr/>
        </p:nvPicPr>
        <p:blipFill rotWithShape="1">
          <a:blip r:embed="rId7">
            <a:alphaModFix/>
          </a:blip>
          <a:srcRect b="0" l="5077" r="5068" t="0"/>
          <a:stretch/>
        </p:blipFill>
        <p:spPr>
          <a:xfrm>
            <a:off x="4669801" y="2866596"/>
            <a:ext cx="1079732" cy="1250971"/>
          </a:xfrm>
          <a:prstGeom prst="rect">
            <a:avLst/>
          </a:prstGeom>
          <a:noFill/>
          <a:ln>
            <a:noFill/>
          </a:ln>
        </p:spPr>
      </p:pic>
      <p:sp>
        <p:nvSpPr>
          <p:cNvPr id="488" name="Google Shape;488;p62"/>
          <p:cNvSpPr/>
          <p:nvPr/>
        </p:nvSpPr>
        <p:spPr>
          <a:xfrm>
            <a:off x="6084045" y="3087842"/>
            <a:ext cx="2162700" cy="1020600"/>
          </a:xfrm>
          <a:prstGeom prst="rect">
            <a:avLst/>
          </a:prstGeom>
          <a:solidFill>
            <a:schemeClr val="lt1"/>
          </a:solidFill>
          <a:ln>
            <a:noFill/>
          </a:ln>
        </p:spPr>
        <p:txBody>
          <a:bodyPr anchorCtr="0" anchor="ctr" bIns="108225" lIns="108225" spcFirstLastPara="1" rIns="108225" wrap="square" tIns="108225">
            <a:noAutofit/>
          </a:bodyPr>
          <a:lstStyle/>
          <a:p>
            <a:pPr indent="0" lvl="0" marL="0" rtl="0" algn="ctr">
              <a:spcBef>
                <a:spcPts val="0"/>
              </a:spcBef>
              <a:spcAft>
                <a:spcPts val="0"/>
              </a:spcAft>
              <a:buNone/>
            </a:pPr>
            <a:r>
              <a:rPr b="1" lang="en" sz="1302">
                <a:solidFill>
                  <a:srgbClr val="76030A"/>
                </a:solidFill>
                <a:latin typeface="Calibri"/>
                <a:ea typeface="Calibri"/>
                <a:cs typeface="Calibri"/>
                <a:sym typeface="Calibri"/>
              </a:rPr>
              <a:t>Accounting </a:t>
            </a:r>
            <a:endParaRPr b="1" sz="1302">
              <a:solidFill>
                <a:srgbClr val="76030A"/>
              </a:solidFill>
              <a:latin typeface="Calibri"/>
              <a:ea typeface="Calibri"/>
              <a:cs typeface="Calibri"/>
              <a:sym typeface="Calibri"/>
            </a:endParaRPr>
          </a:p>
          <a:p>
            <a:pPr indent="0" lvl="0" marL="0" rtl="0" algn="ctr">
              <a:spcBef>
                <a:spcPts val="0"/>
              </a:spcBef>
              <a:spcAft>
                <a:spcPts val="0"/>
              </a:spcAft>
              <a:buNone/>
            </a:pPr>
            <a:r>
              <a:rPr b="1" lang="en" sz="1302">
                <a:solidFill>
                  <a:srgbClr val="76030A"/>
                </a:solidFill>
                <a:latin typeface="Calibri"/>
                <a:ea typeface="Calibri"/>
                <a:cs typeface="Calibri"/>
                <a:sym typeface="Calibri"/>
              </a:rPr>
              <a:t>Economics</a:t>
            </a:r>
            <a:endParaRPr b="1" sz="1302">
              <a:solidFill>
                <a:srgbClr val="76030A"/>
              </a:solidFill>
              <a:latin typeface="Calibri"/>
              <a:ea typeface="Calibri"/>
              <a:cs typeface="Calibri"/>
              <a:sym typeface="Calibri"/>
            </a:endParaRPr>
          </a:p>
          <a:p>
            <a:pPr indent="0" lvl="0" marL="0" rtl="0" algn="ctr">
              <a:spcBef>
                <a:spcPts val="0"/>
              </a:spcBef>
              <a:spcAft>
                <a:spcPts val="0"/>
              </a:spcAft>
              <a:buNone/>
            </a:pPr>
            <a:r>
              <a:t/>
            </a:r>
            <a:endParaRPr b="1" sz="1302">
              <a:solidFill>
                <a:srgbClr val="76030A"/>
              </a:solidFill>
              <a:latin typeface="Calibri"/>
              <a:ea typeface="Calibri"/>
              <a:cs typeface="Calibri"/>
              <a:sym typeface="Calibri"/>
            </a:endParaRPr>
          </a:p>
          <a:p>
            <a:pPr indent="0" lvl="0" marL="0" rtl="0" algn="l">
              <a:spcBef>
                <a:spcPts val="0"/>
              </a:spcBef>
              <a:spcAft>
                <a:spcPts val="0"/>
              </a:spcAft>
              <a:buNone/>
            </a:pPr>
            <a:r>
              <a:t/>
            </a:r>
            <a:endParaRPr sz="1302">
              <a:solidFill>
                <a:srgbClr val="76030A"/>
              </a:solidFill>
              <a:latin typeface="Calibri"/>
              <a:ea typeface="Calibri"/>
              <a:cs typeface="Calibri"/>
              <a:sym typeface="Calibri"/>
            </a:endParaRPr>
          </a:p>
        </p:txBody>
      </p:sp>
      <p:sp>
        <p:nvSpPr>
          <p:cNvPr id="489" name="Google Shape;489;p62"/>
          <p:cNvSpPr txBox="1"/>
          <p:nvPr/>
        </p:nvSpPr>
        <p:spPr>
          <a:xfrm>
            <a:off x="6166766" y="3536016"/>
            <a:ext cx="2053200" cy="311400"/>
          </a:xfrm>
          <a:prstGeom prst="rect">
            <a:avLst/>
          </a:prstGeom>
          <a:noFill/>
          <a:ln>
            <a:noFill/>
          </a:ln>
        </p:spPr>
        <p:txBody>
          <a:bodyPr anchorCtr="0" anchor="t" bIns="108225" lIns="108225" spcFirstLastPara="1" rIns="108225" wrap="square" tIns="108225">
            <a:noAutofit/>
          </a:bodyPr>
          <a:lstStyle/>
          <a:p>
            <a:pPr indent="0" lvl="0" marL="0" rtl="0" algn="ctr">
              <a:spcBef>
                <a:spcPts val="0"/>
              </a:spcBef>
              <a:spcAft>
                <a:spcPts val="0"/>
              </a:spcAft>
              <a:buNone/>
            </a:pPr>
            <a:r>
              <a:rPr b="1" lang="en" sz="947">
                <a:solidFill>
                  <a:srgbClr val="262626"/>
                </a:solidFill>
              </a:rPr>
              <a:t>Viola Konopka</a:t>
            </a:r>
            <a:endParaRPr b="1" sz="947">
              <a:solidFill>
                <a:srgbClr val="262626"/>
              </a:solidFill>
            </a:endParaRPr>
          </a:p>
          <a:p>
            <a:pPr indent="0" lvl="0" marL="0" rtl="0" algn="l">
              <a:spcBef>
                <a:spcPts val="0"/>
              </a:spcBef>
              <a:spcAft>
                <a:spcPts val="0"/>
              </a:spcAft>
              <a:buNone/>
            </a:pPr>
            <a:r>
              <a:rPr b="1" lang="en" sz="947">
                <a:solidFill>
                  <a:srgbClr val="262626"/>
                </a:solidFill>
              </a:rPr>
              <a:t>viola.konopka@moore.sc.edu</a:t>
            </a:r>
            <a:endParaRPr b="1" sz="947">
              <a:solidFill>
                <a:srgbClr val="262626"/>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DAF4"/>
        </a:solidFill>
      </p:bgPr>
    </p:bg>
    <p:spTree>
      <p:nvGrpSpPr>
        <p:cNvPr id="493" name="Shape 493"/>
        <p:cNvGrpSpPr/>
        <p:nvPr/>
      </p:nvGrpSpPr>
      <p:grpSpPr>
        <a:xfrm>
          <a:off x="0" y="0"/>
          <a:ext cx="0" cy="0"/>
          <a:chOff x="0" y="0"/>
          <a:chExt cx="0" cy="0"/>
        </a:xfrm>
      </p:grpSpPr>
      <p:sp>
        <p:nvSpPr>
          <p:cNvPr id="494" name="Google Shape;494;p63"/>
          <p:cNvSpPr/>
          <p:nvPr/>
        </p:nvSpPr>
        <p:spPr>
          <a:xfrm>
            <a:off x="1358525" y="0"/>
            <a:ext cx="7785600" cy="862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63"/>
          <p:cNvSpPr txBox="1"/>
          <p:nvPr>
            <p:ph type="title"/>
          </p:nvPr>
        </p:nvSpPr>
        <p:spPr>
          <a:xfrm>
            <a:off x="0" y="355625"/>
            <a:ext cx="8805600" cy="569400"/>
          </a:xfrm>
          <a:prstGeom prst="rect">
            <a:avLst/>
          </a:prstGeom>
        </p:spPr>
        <p:txBody>
          <a:bodyPr anchorCtr="0" anchor="b" bIns="45700" lIns="91425" spcFirstLastPara="1" rIns="91425" wrap="square" tIns="45700">
            <a:normAutofit fontScale="90000"/>
          </a:bodyPr>
          <a:lstStyle/>
          <a:p>
            <a:pPr indent="0" lvl="0" marL="0" rtl="0" algn="r">
              <a:spcBef>
                <a:spcPts val="0"/>
              </a:spcBef>
              <a:spcAft>
                <a:spcPts val="0"/>
              </a:spcAft>
              <a:buNone/>
            </a:pPr>
            <a:r>
              <a:rPr lang="en" sz="4000">
                <a:solidFill>
                  <a:srgbClr val="000000"/>
                </a:solidFill>
                <a:latin typeface="Lato Light"/>
                <a:ea typeface="Lato Light"/>
                <a:cs typeface="Lato Light"/>
                <a:sym typeface="Lato Light"/>
              </a:rPr>
              <a:t>Office of Career Management      </a:t>
            </a:r>
            <a:r>
              <a:rPr lang="en" sz="2222">
                <a:solidFill>
                  <a:srgbClr val="000000"/>
                </a:solidFill>
                <a:latin typeface="Lato Light"/>
                <a:ea typeface="Lato Light"/>
                <a:cs typeface="Lato Light"/>
                <a:sym typeface="Lato Light"/>
              </a:rPr>
              <a:t>(sophomores-seniors)</a:t>
            </a:r>
            <a:endParaRPr sz="2222">
              <a:solidFill>
                <a:srgbClr val="000000"/>
              </a:solidFill>
              <a:latin typeface="Lato Light"/>
              <a:ea typeface="Lato Light"/>
              <a:cs typeface="Lato Light"/>
              <a:sym typeface="Lato Light"/>
            </a:endParaRPr>
          </a:p>
        </p:txBody>
      </p:sp>
      <p:pic>
        <p:nvPicPr>
          <p:cNvPr id="496" name="Google Shape;496;p63"/>
          <p:cNvPicPr preferRelativeResize="0"/>
          <p:nvPr/>
        </p:nvPicPr>
        <p:blipFill>
          <a:blip r:embed="rId3">
            <a:alphaModFix/>
          </a:blip>
          <a:stretch>
            <a:fillRect/>
          </a:stretch>
        </p:blipFill>
        <p:spPr>
          <a:xfrm>
            <a:off x="7918001" y="4629375"/>
            <a:ext cx="1225986" cy="514125"/>
          </a:xfrm>
          <a:prstGeom prst="rect">
            <a:avLst/>
          </a:prstGeom>
          <a:noFill/>
          <a:ln>
            <a:noFill/>
          </a:ln>
        </p:spPr>
      </p:pic>
      <p:pic>
        <p:nvPicPr>
          <p:cNvPr id="497" name="Google Shape;497;p63" title="Screenshot 2026-02-12 at 9.29.50 AM.png"/>
          <p:cNvPicPr preferRelativeResize="0"/>
          <p:nvPr/>
        </p:nvPicPr>
        <p:blipFill>
          <a:blip r:embed="rId4">
            <a:alphaModFix/>
          </a:blip>
          <a:stretch>
            <a:fillRect/>
          </a:stretch>
        </p:blipFill>
        <p:spPr>
          <a:xfrm>
            <a:off x="54825" y="1103500"/>
            <a:ext cx="2338880" cy="2538024"/>
          </a:xfrm>
          <a:prstGeom prst="rect">
            <a:avLst/>
          </a:prstGeom>
          <a:noFill/>
          <a:ln>
            <a:noFill/>
          </a:ln>
        </p:spPr>
      </p:pic>
      <p:pic>
        <p:nvPicPr>
          <p:cNvPr id="498" name="Google Shape;498;p63" title="Screenshot 2026-02-12 at 9.31.08 AM.png"/>
          <p:cNvPicPr preferRelativeResize="0"/>
          <p:nvPr/>
        </p:nvPicPr>
        <p:blipFill>
          <a:blip r:embed="rId5">
            <a:alphaModFix/>
          </a:blip>
          <a:stretch>
            <a:fillRect/>
          </a:stretch>
        </p:blipFill>
        <p:spPr>
          <a:xfrm>
            <a:off x="2885325" y="1257537"/>
            <a:ext cx="2925174" cy="2364925"/>
          </a:xfrm>
          <a:prstGeom prst="rect">
            <a:avLst/>
          </a:prstGeom>
          <a:noFill/>
          <a:ln>
            <a:noFill/>
          </a:ln>
        </p:spPr>
      </p:pic>
      <p:pic>
        <p:nvPicPr>
          <p:cNvPr id="499" name="Google Shape;499;p63" title="Screenshot 2026-02-12 at 9.31.41 AM.png"/>
          <p:cNvPicPr preferRelativeResize="0"/>
          <p:nvPr/>
        </p:nvPicPr>
        <p:blipFill>
          <a:blip r:embed="rId6">
            <a:alphaModFix/>
          </a:blip>
          <a:stretch>
            <a:fillRect/>
          </a:stretch>
        </p:blipFill>
        <p:spPr>
          <a:xfrm>
            <a:off x="6466725" y="1110499"/>
            <a:ext cx="2338873" cy="2524032"/>
          </a:xfrm>
          <a:prstGeom prst="rect">
            <a:avLst/>
          </a:prstGeom>
          <a:noFill/>
          <a:ln>
            <a:noFill/>
          </a:ln>
        </p:spPr>
      </p:pic>
      <p:sp>
        <p:nvSpPr>
          <p:cNvPr id="500" name="Google Shape;500;p63"/>
          <p:cNvSpPr txBox="1"/>
          <p:nvPr/>
        </p:nvSpPr>
        <p:spPr>
          <a:xfrm>
            <a:off x="226225" y="3726825"/>
            <a:ext cx="2457300" cy="1008900"/>
          </a:xfrm>
          <a:prstGeom prst="rect">
            <a:avLst/>
          </a:prstGeom>
          <a:solidFill>
            <a:srgbClr val="F6F4B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dk2"/>
                </a:solidFill>
                <a:latin typeface="Lato"/>
                <a:ea typeface="Lato"/>
                <a:cs typeface="Lato"/>
                <a:sym typeface="Lato"/>
              </a:rPr>
              <a:t>Step 1:</a:t>
            </a:r>
            <a:r>
              <a:rPr lang="en" sz="1800">
                <a:solidFill>
                  <a:schemeClr val="dk2"/>
                </a:solidFill>
                <a:latin typeface="Lato"/>
                <a:ea typeface="Lato"/>
                <a:cs typeface="Lato"/>
                <a:sym typeface="Lato"/>
              </a:rPr>
              <a:t> Go to “organizations” on blackboard menu</a:t>
            </a:r>
            <a:endParaRPr sz="1800">
              <a:solidFill>
                <a:schemeClr val="dk2"/>
              </a:solidFill>
              <a:latin typeface="Lato"/>
              <a:ea typeface="Lato"/>
              <a:cs typeface="Lato"/>
              <a:sym typeface="Lato"/>
            </a:endParaRPr>
          </a:p>
        </p:txBody>
      </p:sp>
      <p:sp>
        <p:nvSpPr>
          <p:cNvPr id="501" name="Google Shape;501;p63"/>
          <p:cNvSpPr txBox="1"/>
          <p:nvPr/>
        </p:nvSpPr>
        <p:spPr>
          <a:xfrm>
            <a:off x="2988075" y="3726825"/>
            <a:ext cx="3236400" cy="1247700"/>
          </a:xfrm>
          <a:prstGeom prst="rect">
            <a:avLst/>
          </a:prstGeom>
          <a:solidFill>
            <a:srgbClr val="F6F4B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dk2"/>
                </a:solidFill>
                <a:latin typeface="Lato"/>
                <a:ea typeface="Lato"/>
                <a:cs typeface="Lato"/>
                <a:sym typeface="Lato"/>
              </a:rPr>
              <a:t>Step 2:</a:t>
            </a:r>
            <a:r>
              <a:rPr lang="en" sz="1800">
                <a:solidFill>
                  <a:schemeClr val="dk2"/>
                </a:solidFill>
                <a:latin typeface="Lato"/>
                <a:ea typeface="Lato"/>
                <a:cs typeface="Lato"/>
                <a:sym typeface="Lato"/>
              </a:rPr>
              <a:t> </a:t>
            </a:r>
            <a:r>
              <a:rPr lang="en" sz="1800">
                <a:solidFill>
                  <a:schemeClr val="dk2"/>
                </a:solidFill>
                <a:latin typeface="Lato"/>
                <a:ea typeface="Lato"/>
                <a:cs typeface="Lato"/>
                <a:sym typeface="Lato"/>
              </a:rPr>
              <a:t>Click</a:t>
            </a:r>
            <a:r>
              <a:rPr lang="en" sz="1800">
                <a:solidFill>
                  <a:schemeClr val="dk2"/>
                </a:solidFill>
                <a:latin typeface="Lato"/>
                <a:ea typeface="Lato"/>
                <a:cs typeface="Lato"/>
                <a:sym typeface="Lato"/>
              </a:rPr>
              <a:t> on Moore School Sophomore/Junior/Senior Career Management Community</a:t>
            </a:r>
            <a:endParaRPr sz="1800">
              <a:solidFill>
                <a:schemeClr val="dk2"/>
              </a:solidFill>
              <a:latin typeface="Lato"/>
              <a:ea typeface="Lato"/>
              <a:cs typeface="Lato"/>
              <a:sym typeface="Lato"/>
            </a:endParaRPr>
          </a:p>
        </p:txBody>
      </p:sp>
      <p:sp>
        <p:nvSpPr>
          <p:cNvPr id="502" name="Google Shape;502;p63"/>
          <p:cNvSpPr txBox="1"/>
          <p:nvPr/>
        </p:nvSpPr>
        <p:spPr>
          <a:xfrm>
            <a:off x="6343263" y="3726825"/>
            <a:ext cx="2637300" cy="905100"/>
          </a:xfrm>
          <a:prstGeom prst="rect">
            <a:avLst/>
          </a:prstGeom>
          <a:solidFill>
            <a:srgbClr val="F6F4B8"/>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dk2"/>
                </a:solidFill>
                <a:latin typeface="Lato"/>
                <a:ea typeface="Lato"/>
                <a:cs typeface="Lato"/>
                <a:sym typeface="Lato"/>
              </a:rPr>
              <a:t>Step 3:</a:t>
            </a:r>
            <a:r>
              <a:rPr lang="en" sz="1800">
                <a:solidFill>
                  <a:schemeClr val="dk2"/>
                </a:solidFill>
                <a:latin typeface="Lato"/>
                <a:ea typeface="Lato"/>
                <a:cs typeface="Lato"/>
                <a:sym typeface="Lato"/>
              </a:rPr>
              <a:t> Open the menu and browse the different categories </a:t>
            </a:r>
            <a:endParaRPr sz="1800">
              <a:solidFill>
                <a:schemeClr val="dk2"/>
              </a:solidFill>
              <a:latin typeface="Lato"/>
              <a:ea typeface="Lato"/>
              <a:cs typeface="Lato"/>
              <a:sym typeface="Lato"/>
            </a:endParaRPr>
          </a:p>
        </p:txBody>
      </p:sp>
      <p:sp>
        <p:nvSpPr>
          <p:cNvPr id="503" name="Google Shape;503;p63"/>
          <p:cNvSpPr/>
          <p:nvPr/>
        </p:nvSpPr>
        <p:spPr>
          <a:xfrm>
            <a:off x="2474350" y="2388750"/>
            <a:ext cx="345000" cy="273900"/>
          </a:xfrm>
          <a:prstGeom prst="rightArrow">
            <a:avLst>
              <a:gd fmla="val 50000" name="adj1"/>
              <a:gd fmla="val 50000" name="adj2"/>
            </a:avLst>
          </a:prstGeom>
          <a:solidFill>
            <a:srgbClr val="F6F4B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504" name="Google Shape;504;p63"/>
          <p:cNvSpPr/>
          <p:nvPr/>
        </p:nvSpPr>
        <p:spPr>
          <a:xfrm>
            <a:off x="5998275" y="2388750"/>
            <a:ext cx="345000" cy="273900"/>
          </a:xfrm>
          <a:prstGeom prst="rightArrow">
            <a:avLst>
              <a:gd fmla="val 50000" name="adj1"/>
              <a:gd fmla="val 50000" name="adj2"/>
            </a:avLst>
          </a:prstGeom>
          <a:solidFill>
            <a:srgbClr val="F6F4B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505" name="Google Shape;505;p63"/>
          <p:cNvSpPr/>
          <p:nvPr/>
        </p:nvSpPr>
        <p:spPr>
          <a:xfrm>
            <a:off x="2885325" y="2755075"/>
            <a:ext cx="1929600" cy="445200"/>
          </a:xfrm>
          <a:prstGeom prst="ellipse">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506" name="Google Shape;506;p63"/>
          <p:cNvSpPr/>
          <p:nvPr/>
        </p:nvSpPr>
        <p:spPr>
          <a:xfrm>
            <a:off x="77050" y="1729475"/>
            <a:ext cx="531000" cy="137100"/>
          </a:xfrm>
          <a:prstGeom prst="ellipse">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507" name="Google Shape;507;p63"/>
          <p:cNvSpPr/>
          <p:nvPr/>
        </p:nvSpPr>
        <p:spPr>
          <a:xfrm>
            <a:off x="6267275" y="1347750"/>
            <a:ext cx="1095900" cy="2448000"/>
          </a:xfrm>
          <a:prstGeom prst="ellipse">
            <a:avLst/>
          </a:prstGeom>
          <a:no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DAF4"/>
        </a:solidFill>
      </p:bgPr>
    </p:bg>
    <p:spTree>
      <p:nvGrpSpPr>
        <p:cNvPr id="511" name="Shape 511"/>
        <p:cNvGrpSpPr/>
        <p:nvPr/>
      </p:nvGrpSpPr>
      <p:grpSpPr>
        <a:xfrm>
          <a:off x="0" y="0"/>
          <a:ext cx="0" cy="0"/>
          <a:chOff x="0" y="0"/>
          <a:chExt cx="0" cy="0"/>
        </a:xfrm>
      </p:grpSpPr>
      <p:sp>
        <p:nvSpPr>
          <p:cNvPr id="512" name="Google Shape;512;p64"/>
          <p:cNvSpPr/>
          <p:nvPr/>
        </p:nvSpPr>
        <p:spPr>
          <a:xfrm>
            <a:off x="1358525" y="0"/>
            <a:ext cx="7785600" cy="862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64"/>
          <p:cNvSpPr txBox="1"/>
          <p:nvPr>
            <p:ph type="title"/>
          </p:nvPr>
        </p:nvSpPr>
        <p:spPr>
          <a:xfrm>
            <a:off x="311700" y="0"/>
            <a:ext cx="8520600" cy="626100"/>
          </a:xfrm>
          <a:prstGeom prst="rect">
            <a:avLst/>
          </a:prstGeom>
        </p:spPr>
        <p:txBody>
          <a:bodyPr anchorCtr="0" anchor="t" bIns="91425" lIns="91425" spcFirstLastPara="1" rIns="91425" wrap="square" tIns="91425">
            <a:normAutofit fontScale="90000"/>
          </a:bodyPr>
          <a:lstStyle/>
          <a:p>
            <a:pPr indent="0" lvl="0" marL="0" rtl="0" algn="r">
              <a:spcBef>
                <a:spcPts val="0"/>
              </a:spcBef>
              <a:spcAft>
                <a:spcPts val="0"/>
              </a:spcAft>
              <a:buNone/>
            </a:pPr>
            <a:r>
              <a:rPr b="0" lang="en" sz="4000">
                <a:solidFill>
                  <a:srgbClr val="000000"/>
                </a:solidFill>
                <a:latin typeface="Lato Light"/>
                <a:ea typeface="Lato Light"/>
                <a:cs typeface="Lato Light"/>
                <a:sym typeface="Lato Light"/>
              </a:rPr>
              <a:t>Office of Career Management</a:t>
            </a:r>
            <a:endParaRPr b="0" sz="4000">
              <a:solidFill>
                <a:srgbClr val="000000"/>
              </a:solidFill>
              <a:latin typeface="Lato Light"/>
              <a:ea typeface="Lato Light"/>
              <a:cs typeface="Lato Light"/>
              <a:sym typeface="Lato Light"/>
            </a:endParaRPr>
          </a:p>
          <a:p>
            <a:pPr indent="0" lvl="0" marL="0" rtl="0" algn="r">
              <a:spcBef>
                <a:spcPts val="0"/>
              </a:spcBef>
              <a:spcAft>
                <a:spcPts val="0"/>
              </a:spcAft>
              <a:buNone/>
            </a:pPr>
            <a:r>
              <a:rPr b="0" lang="en" sz="1556">
                <a:solidFill>
                  <a:srgbClr val="000000"/>
                </a:solidFill>
                <a:latin typeface="Lato Light"/>
                <a:ea typeface="Lato Light"/>
                <a:cs typeface="Lato Light"/>
                <a:sym typeface="Lato Light"/>
              </a:rPr>
              <a:t>Resources </a:t>
            </a:r>
            <a:endParaRPr b="0" sz="1556">
              <a:solidFill>
                <a:srgbClr val="000000"/>
              </a:solidFill>
              <a:latin typeface="Lato Light"/>
              <a:ea typeface="Lato Light"/>
              <a:cs typeface="Lato Light"/>
              <a:sym typeface="Lato Light"/>
            </a:endParaRPr>
          </a:p>
          <a:p>
            <a:pPr indent="0" lvl="0" marL="0" rtl="0" algn="r">
              <a:spcBef>
                <a:spcPts val="0"/>
              </a:spcBef>
              <a:spcAft>
                <a:spcPts val="0"/>
              </a:spcAft>
              <a:buNone/>
            </a:pPr>
            <a:r>
              <a:t/>
            </a:r>
            <a:endParaRPr b="0" sz="1556">
              <a:solidFill>
                <a:srgbClr val="000000"/>
              </a:solidFill>
              <a:latin typeface="Lato Light"/>
              <a:ea typeface="Lato Light"/>
              <a:cs typeface="Lato Light"/>
              <a:sym typeface="Lato Light"/>
            </a:endParaRPr>
          </a:p>
        </p:txBody>
      </p:sp>
      <p:sp>
        <p:nvSpPr>
          <p:cNvPr id="514" name="Google Shape;514;p64"/>
          <p:cNvSpPr/>
          <p:nvPr/>
        </p:nvSpPr>
        <p:spPr>
          <a:xfrm>
            <a:off x="-79200" y="4901225"/>
            <a:ext cx="9223200" cy="321600"/>
          </a:xfrm>
          <a:prstGeom prst="rect">
            <a:avLst/>
          </a:prstGeom>
          <a:solidFill>
            <a:srgbClr val="B1DAF4"/>
          </a:solidFill>
          <a:ln cap="flat" cmpd="sng" w="9525">
            <a:solidFill>
              <a:srgbClr val="B1DAF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515" name="Google Shape;515;p64"/>
          <p:cNvSpPr/>
          <p:nvPr/>
        </p:nvSpPr>
        <p:spPr>
          <a:xfrm>
            <a:off x="7816313" y="2001950"/>
            <a:ext cx="1327800" cy="984900"/>
          </a:xfrm>
          <a:prstGeom prst="rect">
            <a:avLst/>
          </a:prstGeom>
          <a:solidFill>
            <a:srgbClr val="B1DAF4"/>
          </a:solidFill>
          <a:ln cap="flat" cmpd="sng" w="9525">
            <a:solidFill>
              <a:srgbClr val="B1DAF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id="516" name="Google Shape;516;p64"/>
          <p:cNvPicPr preferRelativeResize="0"/>
          <p:nvPr/>
        </p:nvPicPr>
        <p:blipFill>
          <a:blip r:embed="rId3">
            <a:alphaModFix/>
          </a:blip>
          <a:stretch>
            <a:fillRect/>
          </a:stretch>
        </p:blipFill>
        <p:spPr>
          <a:xfrm>
            <a:off x="7918001" y="4629375"/>
            <a:ext cx="1225986" cy="514125"/>
          </a:xfrm>
          <a:prstGeom prst="rect">
            <a:avLst/>
          </a:prstGeom>
          <a:noFill/>
          <a:ln>
            <a:noFill/>
          </a:ln>
        </p:spPr>
      </p:pic>
      <p:pic>
        <p:nvPicPr>
          <p:cNvPr id="517" name="Google Shape;517;p64" title="Screenshot 2026-02-12 at 9.44.06 AM.png"/>
          <p:cNvPicPr preferRelativeResize="0"/>
          <p:nvPr/>
        </p:nvPicPr>
        <p:blipFill rotWithShape="1">
          <a:blip r:embed="rId4">
            <a:alphaModFix/>
          </a:blip>
          <a:srcRect b="0" l="0" r="30901" t="0"/>
          <a:stretch/>
        </p:blipFill>
        <p:spPr>
          <a:xfrm>
            <a:off x="152400" y="1014600"/>
            <a:ext cx="2753700" cy="3734225"/>
          </a:xfrm>
          <a:prstGeom prst="rect">
            <a:avLst/>
          </a:prstGeom>
          <a:noFill/>
          <a:ln>
            <a:noFill/>
          </a:ln>
        </p:spPr>
      </p:pic>
      <p:pic>
        <p:nvPicPr>
          <p:cNvPr id="518" name="Google Shape;518;p64" title="Screenshot 2026-02-12 at 9.44.46 AM.png"/>
          <p:cNvPicPr preferRelativeResize="0"/>
          <p:nvPr/>
        </p:nvPicPr>
        <p:blipFill rotWithShape="1">
          <a:blip r:embed="rId5">
            <a:alphaModFix/>
          </a:blip>
          <a:srcRect b="0" l="0" r="24829" t="0"/>
          <a:stretch/>
        </p:blipFill>
        <p:spPr>
          <a:xfrm>
            <a:off x="3058500" y="1014600"/>
            <a:ext cx="3123875" cy="3734225"/>
          </a:xfrm>
          <a:prstGeom prst="rect">
            <a:avLst/>
          </a:prstGeom>
          <a:noFill/>
          <a:ln>
            <a:noFill/>
          </a:ln>
        </p:spPr>
      </p:pic>
      <p:pic>
        <p:nvPicPr>
          <p:cNvPr id="519" name="Google Shape;519;p64" title="Screenshot 2026-02-12 at 9.50.50 AM.png"/>
          <p:cNvPicPr preferRelativeResize="0"/>
          <p:nvPr/>
        </p:nvPicPr>
        <p:blipFill rotWithShape="1">
          <a:blip r:embed="rId6">
            <a:alphaModFix/>
          </a:blip>
          <a:srcRect b="0" l="22819" r="5961" t="11222"/>
          <a:stretch/>
        </p:blipFill>
        <p:spPr>
          <a:xfrm>
            <a:off x="6334775" y="1305175"/>
            <a:ext cx="2753700" cy="2881237"/>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DAF4"/>
        </a:solidFill>
      </p:bgPr>
    </p:bg>
    <p:spTree>
      <p:nvGrpSpPr>
        <p:cNvPr id="523" name="Shape 523"/>
        <p:cNvGrpSpPr/>
        <p:nvPr/>
      </p:nvGrpSpPr>
      <p:grpSpPr>
        <a:xfrm>
          <a:off x="0" y="0"/>
          <a:ext cx="0" cy="0"/>
          <a:chOff x="0" y="0"/>
          <a:chExt cx="0" cy="0"/>
        </a:xfrm>
      </p:grpSpPr>
      <p:sp>
        <p:nvSpPr>
          <p:cNvPr id="524" name="Google Shape;524;p65"/>
          <p:cNvSpPr/>
          <p:nvPr/>
        </p:nvSpPr>
        <p:spPr>
          <a:xfrm>
            <a:off x="1358525" y="0"/>
            <a:ext cx="7785600" cy="862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65"/>
          <p:cNvSpPr txBox="1"/>
          <p:nvPr>
            <p:ph type="title"/>
          </p:nvPr>
        </p:nvSpPr>
        <p:spPr>
          <a:xfrm>
            <a:off x="311700" y="0"/>
            <a:ext cx="8520600" cy="626100"/>
          </a:xfrm>
          <a:prstGeom prst="rect">
            <a:avLst/>
          </a:prstGeom>
        </p:spPr>
        <p:txBody>
          <a:bodyPr anchorCtr="0" anchor="t" bIns="91425" lIns="91425" spcFirstLastPara="1" rIns="91425" wrap="square" tIns="91425">
            <a:normAutofit fontScale="90000"/>
          </a:bodyPr>
          <a:lstStyle/>
          <a:p>
            <a:pPr indent="0" lvl="0" marL="0" rtl="0" algn="r">
              <a:spcBef>
                <a:spcPts val="0"/>
              </a:spcBef>
              <a:spcAft>
                <a:spcPts val="0"/>
              </a:spcAft>
              <a:buNone/>
            </a:pPr>
            <a:r>
              <a:rPr b="0" lang="en" sz="4000">
                <a:solidFill>
                  <a:srgbClr val="000000"/>
                </a:solidFill>
                <a:latin typeface="Lato Light"/>
                <a:ea typeface="Lato Light"/>
                <a:cs typeface="Lato Light"/>
                <a:sym typeface="Lato Light"/>
              </a:rPr>
              <a:t>USC Career Center</a:t>
            </a:r>
            <a:endParaRPr b="0" sz="4000">
              <a:solidFill>
                <a:srgbClr val="000000"/>
              </a:solidFill>
              <a:latin typeface="Lato Light"/>
              <a:ea typeface="Lato Light"/>
              <a:cs typeface="Lato Light"/>
              <a:sym typeface="Lato Light"/>
            </a:endParaRPr>
          </a:p>
          <a:p>
            <a:pPr indent="0" lvl="0" marL="0" rtl="0" algn="r">
              <a:spcBef>
                <a:spcPts val="0"/>
              </a:spcBef>
              <a:spcAft>
                <a:spcPts val="0"/>
              </a:spcAft>
              <a:buNone/>
            </a:pPr>
            <a:r>
              <a:t/>
            </a:r>
            <a:endParaRPr b="0" sz="1556">
              <a:solidFill>
                <a:srgbClr val="000000"/>
              </a:solidFill>
              <a:latin typeface="Lato Light"/>
              <a:ea typeface="Lato Light"/>
              <a:cs typeface="Lato Light"/>
              <a:sym typeface="Lato Light"/>
            </a:endParaRPr>
          </a:p>
        </p:txBody>
      </p:sp>
      <p:sp>
        <p:nvSpPr>
          <p:cNvPr id="526" name="Google Shape;526;p65"/>
          <p:cNvSpPr/>
          <p:nvPr/>
        </p:nvSpPr>
        <p:spPr>
          <a:xfrm>
            <a:off x="1723850" y="3749475"/>
            <a:ext cx="5436900" cy="879900"/>
          </a:xfrm>
          <a:prstGeom prst="roundRect">
            <a:avLst>
              <a:gd fmla="val 16667" name="adj"/>
            </a:avLst>
          </a:prstGeom>
          <a:solidFill>
            <a:schemeClr val="lt1"/>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115000"/>
              </a:lnSpc>
              <a:spcBef>
                <a:spcPts val="0"/>
              </a:spcBef>
              <a:spcAft>
                <a:spcPts val="1200"/>
              </a:spcAft>
              <a:buNone/>
            </a:pPr>
            <a:r>
              <a:rPr lang="en" sz="1800">
                <a:solidFill>
                  <a:srgbClr val="00447B"/>
                </a:solidFill>
                <a:latin typeface="Lato"/>
                <a:ea typeface="Lato"/>
                <a:cs typeface="Lato"/>
                <a:sym typeface="Lato"/>
              </a:rPr>
              <a:t>Freshmen do </a:t>
            </a:r>
            <a:r>
              <a:rPr lang="en" sz="1800" u="sng">
                <a:solidFill>
                  <a:srgbClr val="00447B"/>
                </a:solidFill>
                <a:latin typeface="Lato"/>
                <a:ea typeface="Lato"/>
                <a:cs typeface="Lato"/>
                <a:sym typeface="Lato"/>
              </a:rPr>
              <a:t>NOT</a:t>
            </a:r>
            <a:r>
              <a:rPr lang="en" sz="1800">
                <a:solidFill>
                  <a:srgbClr val="00447B"/>
                </a:solidFill>
                <a:latin typeface="Lato"/>
                <a:ea typeface="Lato"/>
                <a:cs typeface="Lato"/>
                <a:sym typeface="Lato"/>
              </a:rPr>
              <a:t> have access to the DMSB OCM… but you can use the </a:t>
            </a:r>
            <a:r>
              <a:rPr b="1" lang="en" sz="1800">
                <a:solidFill>
                  <a:srgbClr val="00447B"/>
                </a:solidFill>
                <a:latin typeface="Lato"/>
                <a:ea typeface="Lato"/>
                <a:cs typeface="Lato"/>
                <a:sym typeface="Lato"/>
              </a:rPr>
              <a:t>USC Career Center</a:t>
            </a:r>
            <a:r>
              <a:rPr lang="en" sz="1800">
                <a:solidFill>
                  <a:srgbClr val="00447B"/>
                </a:solidFill>
                <a:latin typeface="Lato"/>
                <a:ea typeface="Lato"/>
                <a:cs typeface="Lato"/>
                <a:sym typeface="Lato"/>
              </a:rPr>
              <a:t>!</a:t>
            </a:r>
            <a:endParaRPr>
              <a:solidFill>
                <a:srgbClr val="00447B"/>
              </a:solidFill>
              <a:latin typeface="Lato"/>
              <a:ea typeface="Lato"/>
              <a:cs typeface="Lato"/>
              <a:sym typeface="Lato"/>
            </a:endParaRPr>
          </a:p>
        </p:txBody>
      </p:sp>
      <p:sp>
        <p:nvSpPr>
          <p:cNvPr id="527" name="Google Shape;527;p65"/>
          <p:cNvSpPr/>
          <p:nvPr/>
        </p:nvSpPr>
        <p:spPr>
          <a:xfrm>
            <a:off x="-79200" y="4901225"/>
            <a:ext cx="9223200" cy="321600"/>
          </a:xfrm>
          <a:prstGeom prst="rect">
            <a:avLst/>
          </a:prstGeom>
          <a:solidFill>
            <a:srgbClr val="B1DAF4"/>
          </a:solidFill>
          <a:ln cap="flat" cmpd="sng" w="9525">
            <a:solidFill>
              <a:srgbClr val="B1DAF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528" name="Google Shape;528;p65"/>
          <p:cNvSpPr/>
          <p:nvPr/>
        </p:nvSpPr>
        <p:spPr>
          <a:xfrm>
            <a:off x="1204663" y="1694125"/>
            <a:ext cx="2223000" cy="1496100"/>
          </a:xfrm>
          <a:prstGeom prst="rightArrowCallout">
            <a:avLst>
              <a:gd fmla="val 25000" name="adj1"/>
              <a:gd fmla="val 25000" name="adj2"/>
              <a:gd fmla="val 25000" name="adj3"/>
              <a:gd fmla="val 64977" name="adj4"/>
            </a:avLst>
          </a:prstGeom>
          <a:solidFill>
            <a:srgbClr val="00447B"/>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FFFFFF"/>
                </a:solidFill>
                <a:latin typeface="Lato"/>
                <a:ea typeface="Lato"/>
                <a:cs typeface="Lato"/>
                <a:sym typeface="Lato"/>
              </a:rPr>
              <a:t>Handshake</a:t>
            </a:r>
            <a:endParaRPr b="1">
              <a:solidFill>
                <a:srgbClr val="FFFFFF"/>
              </a:solidFill>
              <a:latin typeface="Lato"/>
              <a:ea typeface="Lato"/>
              <a:cs typeface="Lato"/>
              <a:sym typeface="Lato"/>
            </a:endParaRPr>
          </a:p>
        </p:txBody>
      </p:sp>
      <p:sp>
        <p:nvSpPr>
          <p:cNvPr id="529" name="Google Shape;529;p65"/>
          <p:cNvSpPr/>
          <p:nvPr/>
        </p:nvSpPr>
        <p:spPr>
          <a:xfrm>
            <a:off x="3607363" y="1694125"/>
            <a:ext cx="2223000" cy="1496100"/>
          </a:xfrm>
          <a:prstGeom prst="rightArrowCallout">
            <a:avLst>
              <a:gd fmla="val 25000" name="adj1"/>
              <a:gd fmla="val 25000" name="adj2"/>
              <a:gd fmla="val 25000" name="adj3"/>
              <a:gd fmla="val 64977" name="adj4"/>
            </a:avLst>
          </a:prstGeom>
          <a:solidFill>
            <a:srgbClr val="00447B"/>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FFFFFF"/>
                </a:solidFill>
                <a:latin typeface="Lato"/>
                <a:ea typeface="Lato"/>
                <a:cs typeface="Lato"/>
                <a:sym typeface="Lato"/>
              </a:rPr>
              <a:t>Make an Appointment</a:t>
            </a:r>
            <a:endParaRPr b="1">
              <a:solidFill>
                <a:srgbClr val="FFFFFF"/>
              </a:solidFill>
              <a:latin typeface="Lato"/>
              <a:ea typeface="Lato"/>
              <a:cs typeface="Lato"/>
              <a:sym typeface="Lato"/>
            </a:endParaRPr>
          </a:p>
        </p:txBody>
      </p:sp>
      <p:grpSp>
        <p:nvGrpSpPr>
          <p:cNvPr id="530" name="Google Shape;530;p65"/>
          <p:cNvGrpSpPr/>
          <p:nvPr/>
        </p:nvGrpSpPr>
        <p:grpSpPr>
          <a:xfrm>
            <a:off x="5912213" y="1694125"/>
            <a:ext cx="3231900" cy="1496100"/>
            <a:chOff x="5019250" y="1428575"/>
            <a:chExt cx="3231900" cy="1496100"/>
          </a:xfrm>
        </p:grpSpPr>
        <p:sp>
          <p:nvSpPr>
            <p:cNvPr id="531" name="Google Shape;531;p65"/>
            <p:cNvSpPr/>
            <p:nvPr/>
          </p:nvSpPr>
          <p:spPr>
            <a:xfrm>
              <a:off x="5019250" y="1428575"/>
              <a:ext cx="2896200" cy="1496100"/>
            </a:xfrm>
            <a:prstGeom prst="rightArrowCallout">
              <a:avLst>
                <a:gd fmla="val 25000" name="adj1"/>
                <a:gd fmla="val 25000" name="adj2"/>
                <a:gd fmla="val 25000" name="adj3"/>
                <a:gd fmla="val 64977" name="adj4"/>
              </a:avLst>
            </a:prstGeom>
            <a:solidFill>
              <a:srgbClr val="00447B"/>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FFFFFF"/>
                  </a:solidFill>
                  <a:latin typeface="Lato"/>
                  <a:ea typeface="Lato"/>
                  <a:cs typeface="Lato"/>
                  <a:sym typeface="Lato"/>
                </a:rPr>
                <a:t>Help with:</a:t>
              </a:r>
              <a:endParaRPr b="1">
                <a:solidFill>
                  <a:srgbClr val="FFFFFF"/>
                </a:solidFill>
                <a:latin typeface="Lato"/>
                <a:ea typeface="Lato"/>
                <a:cs typeface="Lato"/>
                <a:sym typeface="Lato"/>
              </a:endParaRPr>
            </a:p>
            <a:p>
              <a:pPr indent="0" lvl="0" marL="0" rtl="0" algn="ctr">
                <a:spcBef>
                  <a:spcPts val="0"/>
                </a:spcBef>
                <a:spcAft>
                  <a:spcPts val="0"/>
                </a:spcAft>
                <a:buNone/>
              </a:pPr>
              <a:r>
                <a:t/>
              </a:r>
              <a:endParaRPr b="1">
                <a:solidFill>
                  <a:srgbClr val="FFFFFF"/>
                </a:solidFill>
                <a:latin typeface="Lato"/>
                <a:ea typeface="Lato"/>
                <a:cs typeface="Lato"/>
                <a:sym typeface="Lato"/>
              </a:endParaRPr>
            </a:p>
            <a:p>
              <a:pPr indent="0" lvl="0" marL="0" rtl="0" algn="ctr">
                <a:spcBef>
                  <a:spcPts val="0"/>
                </a:spcBef>
                <a:spcAft>
                  <a:spcPts val="0"/>
                </a:spcAft>
                <a:buNone/>
              </a:pPr>
              <a:r>
                <a:rPr lang="en" sz="1200">
                  <a:solidFill>
                    <a:srgbClr val="FFFFFF"/>
                  </a:solidFill>
                  <a:latin typeface="Lato Light"/>
                  <a:ea typeface="Lato Light"/>
                  <a:cs typeface="Lato Light"/>
                  <a:sym typeface="Lato Light"/>
                </a:rPr>
                <a:t>Resumes</a:t>
              </a:r>
              <a:endParaRPr sz="1200">
                <a:solidFill>
                  <a:srgbClr val="FFFFFF"/>
                </a:solidFill>
                <a:latin typeface="Lato Light"/>
                <a:ea typeface="Lato Light"/>
                <a:cs typeface="Lato Light"/>
                <a:sym typeface="Lato Light"/>
              </a:endParaRPr>
            </a:p>
            <a:p>
              <a:pPr indent="0" lvl="0" marL="0" rtl="0" algn="ctr">
                <a:spcBef>
                  <a:spcPts val="0"/>
                </a:spcBef>
                <a:spcAft>
                  <a:spcPts val="0"/>
                </a:spcAft>
                <a:buNone/>
              </a:pPr>
              <a:r>
                <a:rPr lang="en" sz="1200">
                  <a:solidFill>
                    <a:srgbClr val="FFFFFF"/>
                  </a:solidFill>
                  <a:latin typeface="Lato Light"/>
                  <a:ea typeface="Lato Light"/>
                  <a:cs typeface="Lato Light"/>
                  <a:sym typeface="Lato Light"/>
                </a:rPr>
                <a:t>Interviews</a:t>
              </a:r>
              <a:endParaRPr sz="1200">
                <a:solidFill>
                  <a:srgbClr val="FFFFFF"/>
                </a:solidFill>
                <a:latin typeface="Lato Light"/>
                <a:ea typeface="Lato Light"/>
                <a:cs typeface="Lato Light"/>
                <a:sym typeface="Lato Light"/>
              </a:endParaRPr>
            </a:p>
            <a:p>
              <a:pPr indent="0" lvl="0" marL="0" rtl="0" algn="ctr">
                <a:spcBef>
                  <a:spcPts val="0"/>
                </a:spcBef>
                <a:spcAft>
                  <a:spcPts val="0"/>
                </a:spcAft>
                <a:buNone/>
              </a:pPr>
              <a:r>
                <a:rPr lang="en" sz="1200">
                  <a:solidFill>
                    <a:srgbClr val="FFFFFF"/>
                  </a:solidFill>
                  <a:latin typeface="Lato Light"/>
                  <a:ea typeface="Lato Light"/>
                  <a:cs typeface="Lato Light"/>
                  <a:sym typeface="Lato Light"/>
                </a:rPr>
                <a:t>Job Search</a:t>
              </a:r>
              <a:endParaRPr sz="1200">
                <a:solidFill>
                  <a:srgbClr val="FFFFFF"/>
                </a:solidFill>
                <a:latin typeface="Lato Light"/>
                <a:ea typeface="Lato Light"/>
                <a:cs typeface="Lato Light"/>
                <a:sym typeface="Lato Light"/>
              </a:endParaRPr>
            </a:p>
            <a:p>
              <a:pPr indent="0" lvl="0" marL="0" rtl="0" algn="ctr">
                <a:spcBef>
                  <a:spcPts val="0"/>
                </a:spcBef>
                <a:spcAft>
                  <a:spcPts val="0"/>
                </a:spcAft>
                <a:buNone/>
              </a:pPr>
              <a:r>
                <a:rPr lang="en" sz="1200">
                  <a:solidFill>
                    <a:srgbClr val="FFFFFF"/>
                  </a:solidFill>
                  <a:latin typeface="Lato Light"/>
                  <a:ea typeface="Lato Light"/>
                  <a:cs typeface="Lato Light"/>
                  <a:sym typeface="Lato Light"/>
                </a:rPr>
                <a:t>Grad School Search</a:t>
              </a:r>
              <a:endParaRPr sz="1200">
                <a:solidFill>
                  <a:srgbClr val="FFFFFF"/>
                </a:solidFill>
                <a:latin typeface="Lato Light"/>
                <a:ea typeface="Lato Light"/>
                <a:cs typeface="Lato Light"/>
                <a:sym typeface="Lato Light"/>
              </a:endParaRPr>
            </a:p>
            <a:p>
              <a:pPr indent="0" lvl="0" marL="0" rtl="0" algn="ctr">
                <a:spcBef>
                  <a:spcPts val="0"/>
                </a:spcBef>
                <a:spcAft>
                  <a:spcPts val="0"/>
                </a:spcAft>
                <a:buNone/>
              </a:pPr>
              <a:r>
                <a:t/>
              </a:r>
              <a:endParaRPr>
                <a:solidFill>
                  <a:srgbClr val="FFFFFF"/>
                </a:solidFill>
                <a:latin typeface="Lato Light"/>
                <a:ea typeface="Lato Light"/>
                <a:cs typeface="Lato Light"/>
                <a:sym typeface="Lato Light"/>
              </a:endParaRPr>
            </a:p>
          </p:txBody>
        </p:sp>
        <p:sp>
          <p:nvSpPr>
            <p:cNvPr id="532" name="Google Shape;532;p65"/>
            <p:cNvSpPr/>
            <p:nvPr/>
          </p:nvSpPr>
          <p:spPr>
            <a:xfrm>
              <a:off x="6923350" y="1736400"/>
              <a:ext cx="1327800" cy="984900"/>
            </a:xfrm>
            <a:prstGeom prst="rect">
              <a:avLst/>
            </a:prstGeom>
            <a:solidFill>
              <a:srgbClr val="B1DAF4"/>
            </a:solidFill>
            <a:ln cap="flat" cmpd="sng" w="9525">
              <a:solidFill>
                <a:srgbClr val="B1DAF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grpSp>
      <p:pic>
        <p:nvPicPr>
          <p:cNvPr id="533" name="Google Shape;533;p65"/>
          <p:cNvPicPr preferRelativeResize="0"/>
          <p:nvPr/>
        </p:nvPicPr>
        <p:blipFill>
          <a:blip r:embed="rId3">
            <a:alphaModFix/>
          </a:blip>
          <a:stretch>
            <a:fillRect/>
          </a:stretch>
        </p:blipFill>
        <p:spPr>
          <a:xfrm>
            <a:off x="7918001" y="4629375"/>
            <a:ext cx="1225986" cy="5141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7" name="Shape 537"/>
        <p:cNvGrpSpPr/>
        <p:nvPr/>
      </p:nvGrpSpPr>
      <p:grpSpPr>
        <a:xfrm>
          <a:off x="0" y="0"/>
          <a:ext cx="0" cy="0"/>
          <a:chOff x="0" y="0"/>
          <a:chExt cx="0" cy="0"/>
        </a:xfrm>
      </p:grpSpPr>
      <p:sp>
        <p:nvSpPr>
          <p:cNvPr id="538" name="Google Shape;538;p66"/>
          <p:cNvSpPr/>
          <p:nvPr/>
        </p:nvSpPr>
        <p:spPr>
          <a:xfrm>
            <a:off x="1358525" y="0"/>
            <a:ext cx="7785600" cy="862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66"/>
          <p:cNvSpPr txBox="1"/>
          <p:nvPr>
            <p:ph type="ctrTitle"/>
          </p:nvPr>
        </p:nvSpPr>
        <p:spPr>
          <a:xfrm>
            <a:off x="1218100" y="146400"/>
            <a:ext cx="7577700" cy="5694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SzPts val="990"/>
              <a:buNone/>
            </a:pPr>
            <a:r>
              <a:rPr lang="en" sz="3600">
                <a:solidFill>
                  <a:srgbClr val="000000"/>
                </a:solidFill>
                <a:latin typeface="Lato Light"/>
                <a:ea typeface="Lato Light"/>
                <a:cs typeface="Lato Light"/>
                <a:sym typeface="Lato Light"/>
              </a:rPr>
              <a:t>Big Interview</a:t>
            </a:r>
            <a:endParaRPr sz="3600">
              <a:solidFill>
                <a:srgbClr val="000000"/>
              </a:solidFill>
              <a:latin typeface="Lato Light"/>
              <a:ea typeface="Lato Light"/>
              <a:cs typeface="Lato Light"/>
              <a:sym typeface="Lato Light"/>
            </a:endParaRPr>
          </a:p>
        </p:txBody>
      </p:sp>
      <p:pic>
        <p:nvPicPr>
          <p:cNvPr id="540" name="Google Shape;540;p66"/>
          <p:cNvPicPr preferRelativeResize="0"/>
          <p:nvPr/>
        </p:nvPicPr>
        <p:blipFill>
          <a:blip r:embed="rId3">
            <a:alphaModFix/>
          </a:blip>
          <a:stretch>
            <a:fillRect/>
          </a:stretch>
        </p:blipFill>
        <p:spPr>
          <a:xfrm>
            <a:off x="7918126" y="4629375"/>
            <a:ext cx="1225986" cy="514125"/>
          </a:xfrm>
          <a:prstGeom prst="rect">
            <a:avLst/>
          </a:prstGeom>
          <a:noFill/>
          <a:ln>
            <a:noFill/>
          </a:ln>
        </p:spPr>
      </p:pic>
      <p:sp>
        <p:nvSpPr>
          <p:cNvPr id="541" name="Google Shape;541;p66"/>
          <p:cNvSpPr txBox="1"/>
          <p:nvPr>
            <p:ph idx="1" type="subTitle"/>
          </p:nvPr>
        </p:nvSpPr>
        <p:spPr>
          <a:xfrm>
            <a:off x="63500" y="1058175"/>
            <a:ext cx="4102500" cy="4030800"/>
          </a:xfrm>
          <a:prstGeom prst="rect">
            <a:avLst/>
          </a:prstGeom>
        </p:spPr>
        <p:txBody>
          <a:bodyPr anchorCtr="0" anchor="t" bIns="91425" lIns="91425" spcFirstLastPara="1" rIns="91425" wrap="square" tIns="91425">
            <a:noAutofit/>
          </a:bodyPr>
          <a:lstStyle/>
          <a:p>
            <a:pPr indent="-346075" lvl="0" marL="457200" rtl="0" algn="l">
              <a:lnSpc>
                <a:spcPct val="115000"/>
              </a:lnSpc>
              <a:spcBef>
                <a:spcPts val="0"/>
              </a:spcBef>
              <a:spcAft>
                <a:spcPts val="0"/>
              </a:spcAft>
              <a:buClr>
                <a:schemeClr val="dk2"/>
              </a:buClr>
              <a:buSzPts val="1850"/>
              <a:buFont typeface="Lato"/>
              <a:buAutoNum type="arabicPeriod"/>
            </a:pPr>
            <a:r>
              <a:rPr lang="en" sz="1850">
                <a:latin typeface="Lato"/>
                <a:ea typeface="Lato"/>
                <a:cs typeface="Lato"/>
                <a:sym typeface="Lato"/>
              </a:rPr>
              <a:t>Go to:</a:t>
            </a:r>
            <a:r>
              <a:rPr lang="en" sz="1850">
                <a:uFill>
                  <a:noFill/>
                </a:uFill>
                <a:latin typeface="Lato"/>
                <a:ea typeface="Lato"/>
                <a:cs typeface="Lato"/>
                <a:sym typeface="Lato"/>
                <a:hlinkClick r:id="rId4"/>
              </a:rPr>
              <a:t> </a:t>
            </a:r>
            <a:r>
              <a:rPr lang="en" sz="1850" u="sng">
                <a:latin typeface="Lato"/>
                <a:ea typeface="Lato"/>
                <a:cs typeface="Lato"/>
                <a:sym typeface="Lato"/>
                <a:hlinkClick r:id="rId5"/>
              </a:rPr>
              <a:t>https://sc.biginterview.com/login</a:t>
            </a:r>
            <a:r>
              <a:rPr lang="en" sz="1850">
                <a:latin typeface="Lato"/>
                <a:ea typeface="Lato"/>
                <a:cs typeface="Lato"/>
                <a:sym typeface="Lato"/>
              </a:rPr>
              <a:t>.</a:t>
            </a:r>
            <a:endParaRPr sz="1850">
              <a:latin typeface="Lato"/>
              <a:ea typeface="Lato"/>
              <a:cs typeface="Lato"/>
              <a:sym typeface="Lato"/>
            </a:endParaRPr>
          </a:p>
          <a:p>
            <a:pPr indent="-346075" lvl="0" marL="457200" rtl="0" algn="l">
              <a:lnSpc>
                <a:spcPct val="115000"/>
              </a:lnSpc>
              <a:spcBef>
                <a:spcPts val="0"/>
              </a:spcBef>
              <a:spcAft>
                <a:spcPts val="0"/>
              </a:spcAft>
              <a:buClr>
                <a:schemeClr val="dk2"/>
              </a:buClr>
              <a:buSzPts val="1850"/>
              <a:buFont typeface="Lato"/>
              <a:buAutoNum type="arabicPeriod"/>
            </a:pPr>
            <a:r>
              <a:rPr lang="en" sz="1850">
                <a:latin typeface="Lato"/>
                <a:ea typeface="Lato"/>
                <a:cs typeface="Lato"/>
                <a:sym typeface="Lato"/>
              </a:rPr>
              <a:t>Click on ‘REGISTER and follow the instructions to create a profile. ONLY use your USC email address.</a:t>
            </a:r>
            <a:endParaRPr sz="1850">
              <a:latin typeface="Lato"/>
              <a:ea typeface="Lato"/>
              <a:cs typeface="Lato"/>
              <a:sym typeface="Lato"/>
            </a:endParaRPr>
          </a:p>
          <a:p>
            <a:pPr indent="-346075" lvl="0" marL="457200" rtl="0" algn="l">
              <a:lnSpc>
                <a:spcPct val="115000"/>
              </a:lnSpc>
              <a:spcBef>
                <a:spcPts val="0"/>
              </a:spcBef>
              <a:spcAft>
                <a:spcPts val="0"/>
              </a:spcAft>
              <a:buClr>
                <a:schemeClr val="dk2"/>
              </a:buClr>
              <a:buSzPts val="1850"/>
              <a:buFont typeface="Lato"/>
              <a:buAutoNum type="arabicPeriod"/>
            </a:pPr>
            <a:r>
              <a:rPr lang="en" sz="1850">
                <a:latin typeface="Lato"/>
                <a:ea typeface="Lato"/>
                <a:cs typeface="Lato"/>
                <a:sym typeface="Lato"/>
              </a:rPr>
              <a:t>Once signed in, on the </a:t>
            </a:r>
            <a:r>
              <a:rPr lang="en" sz="1850">
                <a:latin typeface="Lato"/>
                <a:ea typeface="Lato"/>
                <a:cs typeface="Lato"/>
                <a:sym typeface="Lato"/>
              </a:rPr>
              <a:t>homepage</a:t>
            </a:r>
            <a:r>
              <a:rPr lang="en" sz="1850">
                <a:latin typeface="Lato"/>
                <a:ea typeface="Lato"/>
                <a:cs typeface="Lato"/>
                <a:sym typeface="Lato"/>
              </a:rPr>
              <a:t> you should see “interview practice sets”</a:t>
            </a:r>
            <a:endParaRPr sz="1850">
              <a:latin typeface="Lato"/>
              <a:ea typeface="Lato"/>
              <a:cs typeface="Lato"/>
              <a:sym typeface="Lato"/>
            </a:endParaRPr>
          </a:p>
          <a:p>
            <a:pPr indent="-346075" lvl="0" marL="457200" rtl="0" algn="l">
              <a:lnSpc>
                <a:spcPct val="115000"/>
              </a:lnSpc>
              <a:spcBef>
                <a:spcPts val="0"/>
              </a:spcBef>
              <a:spcAft>
                <a:spcPts val="0"/>
              </a:spcAft>
              <a:buClr>
                <a:schemeClr val="dk2"/>
              </a:buClr>
              <a:buSzPts val="1850"/>
              <a:buFont typeface="Lato"/>
              <a:buAutoNum type="arabicPeriod"/>
            </a:pPr>
            <a:r>
              <a:rPr lang="en" sz="1850">
                <a:latin typeface="Lato"/>
                <a:ea typeface="Lato"/>
                <a:cs typeface="Lato"/>
                <a:sym typeface="Lato"/>
              </a:rPr>
              <a:t>Browse and try all the different types and </a:t>
            </a:r>
            <a:r>
              <a:rPr lang="en" sz="1850">
                <a:latin typeface="Lato"/>
                <a:ea typeface="Lato"/>
                <a:cs typeface="Lato"/>
                <a:sym typeface="Lato"/>
              </a:rPr>
              <a:t>levels of</a:t>
            </a:r>
            <a:r>
              <a:rPr lang="en" sz="1850">
                <a:latin typeface="Lato"/>
                <a:ea typeface="Lato"/>
                <a:cs typeface="Lato"/>
                <a:sym typeface="Lato"/>
              </a:rPr>
              <a:t> interview practice sets</a:t>
            </a:r>
            <a:endParaRPr sz="1850">
              <a:latin typeface="Lato"/>
              <a:ea typeface="Lato"/>
              <a:cs typeface="Lato"/>
              <a:sym typeface="Lato"/>
            </a:endParaRPr>
          </a:p>
          <a:p>
            <a:pPr indent="0" lvl="0" marL="457200" rtl="0" algn="l">
              <a:lnSpc>
                <a:spcPct val="115000"/>
              </a:lnSpc>
              <a:spcBef>
                <a:spcPts val="0"/>
              </a:spcBef>
              <a:spcAft>
                <a:spcPts val="0"/>
              </a:spcAft>
              <a:buNone/>
            </a:pPr>
            <a:r>
              <a:t/>
            </a:r>
            <a:endParaRPr sz="1750">
              <a:solidFill>
                <a:srgbClr val="262626"/>
              </a:solidFill>
              <a:latin typeface="Lato"/>
              <a:ea typeface="Lato"/>
              <a:cs typeface="Lato"/>
              <a:sym typeface="Lato"/>
            </a:endParaRPr>
          </a:p>
          <a:p>
            <a:pPr indent="0" lvl="0" marL="0" rtl="0" algn="ctr">
              <a:lnSpc>
                <a:spcPct val="115000"/>
              </a:lnSpc>
              <a:spcBef>
                <a:spcPts val="0"/>
              </a:spcBef>
              <a:spcAft>
                <a:spcPts val="0"/>
              </a:spcAft>
              <a:buNone/>
            </a:pPr>
            <a:r>
              <a:t/>
            </a:r>
            <a:endParaRPr sz="1700">
              <a:latin typeface="Lato"/>
              <a:ea typeface="Lato"/>
              <a:cs typeface="Lato"/>
              <a:sym typeface="Lato"/>
            </a:endParaRPr>
          </a:p>
        </p:txBody>
      </p:sp>
      <p:pic>
        <p:nvPicPr>
          <p:cNvPr id="542" name="Google Shape;542;p66" title="Screenshot 2026-02-11 at 8.47.01 PM.png"/>
          <p:cNvPicPr preferRelativeResize="0"/>
          <p:nvPr/>
        </p:nvPicPr>
        <p:blipFill rotWithShape="1">
          <a:blip r:embed="rId6">
            <a:alphaModFix/>
          </a:blip>
          <a:srcRect b="8738" l="0" r="813" t="5263"/>
          <a:stretch/>
        </p:blipFill>
        <p:spPr>
          <a:xfrm>
            <a:off x="4496093" y="3205075"/>
            <a:ext cx="3247380" cy="1577899"/>
          </a:xfrm>
          <a:prstGeom prst="rect">
            <a:avLst/>
          </a:prstGeom>
          <a:noFill/>
          <a:ln cap="flat" cmpd="sng" w="76200">
            <a:solidFill>
              <a:srgbClr val="405996"/>
            </a:solidFill>
            <a:prstDash val="solid"/>
            <a:round/>
            <a:headEnd len="sm" w="sm" type="none"/>
            <a:tailEnd len="sm" w="sm" type="none"/>
          </a:ln>
        </p:spPr>
      </p:pic>
      <p:pic>
        <p:nvPicPr>
          <p:cNvPr id="543" name="Google Shape;543;p66" title="Screenshot 2026-02-11 at 8.50.27 PM.png"/>
          <p:cNvPicPr preferRelativeResize="0"/>
          <p:nvPr/>
        </p:nvPicPr>
        <p:blipFill rotWithShape="1">
          <a:blip r:embed="rId7">
            <a:alphaModFix/>
          </a:blip>
          <a:srcRect b="0" l="0" r="0" t="17280"/>
          <a:stretch/>
        </p:blipFill>
        <p:spPr>
          <a:xfrm>
            <a:off x="5203327" y="1076225"/>
            <a:ext cx="3044797" cy="1577901"/>
          </a:xfrm>
          <a:prstGeom prst="rect">
            <a:avLst/>
          </a:prstGeom>
          <a:noFill/>
          <a:ln cap="flat" cmpd="sng" w="76200">
            <a:solidFill>
              <a:srgbClr val="405996"/>
            </a:solidFill>
            <a:prstDash val="solid"/>
            <a:round/>
            <a:headEnd len="sm" w="sm" type="none"/>
            <a:tailEnd len="sm" w="sm" type="none"/>
          </a:ln>
        </p:spPr>
      </p:pic>
      <p:sp>
        <p:nvSpPr>
          <p:cNvPr id="544" name="Google Shape;544;p66"/>
          <p:cNvSpPr/>
          <p:nvPr/>
        </p:nvSpPr>
        <p:spPr>
          <a:xfrm>
            <a:off x="6575450" y="1922275"/>
            <a:ext cx="851158" cy="731863"/>
          </a:xfrm>
          <a:custGeom>
            <a:rect b="b" l="l" r="r" t="t"/>
            <a:pathLst>
              <a:path extrusionOk="0" h="27006" w="29368">
                <a:moveTo>
                  <a:pt x="11144" y="819"/>
                </a:moveTo>
                <a:cubicBezTo>
                  <a:pt x="3998" y="2606"/>
                  <a:pt x="-1187" y="12827"/>
                  <a:pt x="258" y="20050"/>
                </a:cubicBezTo>
                <a:cubicBezTo>
                  <a:pt x="1586" y="26688"/>
                  <a:pt x="12811" y="27695"/>
                  <a:pt x="19489" y="26582"/>
                </a:cubicBezTo>
                <a:cubicBezTo>
                  <a:pt x="25841" y="25523"/>
                  <a:pt x="31442" y="15286"/>
                  <a:pt x="28561" y="9527"/>
                </a:cubicBezTo>
                <a:cubicBezTo>
                  <a:pt x="25797" y="4002"/>
                  <a:pt x="11507" y="-3908"/>
                  <a:pt x="11507" y="2270"/>
                </a:cubicBezTo>
              </a:path>
            </a:pathLst>
          </a:custGeom>
          <a:noFill/>
          <a:ln cap="flat" cmpd="sng" w="9525">
            <a:solidFill>
              <a:schemeClr val="dk2"/>
            </a:solidFill>
            <a:prstDash val="solid"/>
            <a:round/>
            <a:headEnd len="med" w="med" type="none"/>
            <a:tailEnd len="med" w="med" type="none"/>
          </a:ln>
        </p:spPr>
      </p:sp>
      <p:sp>
        <p:nvSpPr>
          <p:cNvPr id="545" name="Google Shape;545;p66"/>
          <p:cNvSpPr/>
          <p:nvPr/>
        </p:nvSpPr>
        <p:spPr>
          <a:xfrm>
            <a:off x="6352850" y="2856013"/>
            <a:ext cx="222600" cy="193200"/>
          </a:xfrm>
          <a:prstGeom prst="downArrow">
            <a:avLst>
              <a:gd fmla="val 50000" name="adj1"/>
              <a:gd fmla="val 60716" name="adj2"/>
            </a:avLst>
          </a:prstGeom>
          <a:solidFill>
            <a:srgbClr val="236FBA"/>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DAF4"/>
        </a:solidFill>
      </p:bgPr>
    </p:bg>
    <p:spTree>
      <p:nvGrpSpPr>
        <p:cNvPr id="549" name="Shape 549"/>
        <p:cNvGrpSpPr/>
        <p:nvPr/>
      </p:nvGrpSpPr>
      <p:grpSpPr>
        <a:xfrm>
          <a:off x="0" y="0"/>
          <a:ext cx="0" cy="0"/>
          <a:chOff x="0" y="0"/>
          <a:chExt cx="0" cy="0"/>
        </a:xfrm>
      </p:grpSpPr>
      <p:sp>
        <p:nvSpPr>
          <p:cNvPr id="550" name="Google Shape;550;p67"/>
          <p:cNvSpPr/>
          <p:nvPr/>
        </p:nvSpPr>
        <p:spPr>
          <a:xfrm>
            <a:off x="1162500" y="1486575"/>
            <a:ext cx="7981500" cy="2170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551" name="Google Shape;551;p67"/>
          <p:cNvSpPr txBox="1"/>
          <p:nvPr>
            <p:ph type="ctrTitle"/>
          </p:nvPr>
        </p:nvSpPr>
        <p:spPr>
          <a:xfrm>
            <a:off x="1162500" y="1574738"/>
            <a:ext cx="7981500" cy="14946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Clr>
                <a:schemeClr val="accent1"/>
              </a:buClr>
              <a:buSzPts val="4200"/>
              <a:buFont typeface="Georgia"/>
              <a:buNone/>
            </a:pPr>
            <a:r>
              <a:rPr lang="en" sz="6000">
                <a:solidFill>
                  <a:srgbClr val="000000"/>
                </a:solidFill>
              </a:rPr>
              <a:t>RESUMES</a:t>
            </a:r>
            <a:endParaRPr i="0" sz="6000" u="none" cap="none" strike="noStrike">
              <a:solidFill>
                <a:srgbClr val="000000"/>
              </a:solidFill>
              <a:latin typeface="Lato Light"/>
              <a:ea typeface="Lato Light"/>
              <a:cs typeface="Lato Light"/>
              <a:sym typeface="Lato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DAF4"/>
        </a:solidFill>
      </p:bgPr>
    </p:bg>
    <p:spTree>
      <p:nvGrpSpPr>
        <p:cNvPr id="555" name="Shape 555"/>
        <p:cNvGrpSpPr/>
        <p:nvPr/>
      </p:nvGrpSpPr>
      <p:grpSpPr>
        <a:xfrm>
          <a:off x="0" y="0"/>
          <a:ext cx="0" cy="0"/>
          <a:chOff x="0" y="0"/>
          <a:chExt cx="0" cy="0"/>
        </a:xfrm>
      </p:grpSpPr>
      <p:sp>
        <p:nvSpPr>
          <p:cNvPr id="556" name="Google Shape;556;p68"/>
          <p:cNvSpPr/>
          <p:nvPr/>
        </p:nvSpPr>
        <p:spPr>
          <a:xfrm>
            <a:off x="1358525" y="0"/>
            <a:ext cx="7785600" cy="862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68"/>
          <p:cNvSpPr txBox="1"/>
          <p:nvPr>
            <p:ph type="title"/>
          </p:nvPr>
        </p:nvSpPr>
        <p:spPr>
          <a:xfrm>
            <a:off x="0" y="146475"/>
            <a:ext cx="8805600" cy="569400"/>
          </a:xfrm>
          <a:prstGeom prst="rect">
            <a:avLst/>
          </a:prstGeom>
        </p:spPr>
        <p:txBody>
          <a:bodyPr anchorCtr="0" anchor="b" bIns="45700" lIns="91425" spcFirstLastPara="1" rIns="91425" wrap="square" tIns="45700">
            <a:normAutofit fontScale="90000"/>
          </a:bodyPr>
          <a:lstStyle/>
          <a:p>
            <a:pPr indent="0" lvl="0" marL="0" rtl="0" algn="r">
              <a:spcBef>
                <a:spcPts val="0"/>
              </a:spcBef>
              <a:spcAft>
                <a:spcPts val="0"/>
              </a:spcAft>
              <a:buNone/>
            </a:pPr>
            <a:r>
              <a:rPr lang="en" sz="4000">
                <a:solidFill>
                  <a:srgbClr val="000000"/>
                </a:solidFill>
                <a:latin typeface="Lato Light"/>
                <a:ea typeface="Lato Light"/>
                <a:cs typeface="Lato Light"/>
                <a:sym typeface="Lato Light"/>
              </a:rPr>
              <a:t>Resume Templates</a:t>
            </a:r>
            <a:endParaRPr sz="4000">
              <a:solidFill>
                <a:srgbClr val="000000"/>
              </a:solidFill>
              <a:latin typeface="Lato Light"/>
              <a:ea typeface="Lato Light"/>
              <a:cs typeface="Lato Light"/>
              <a:sym typeface="Lato Light"/>
            </a:endParaRPr>
          </a:p>
        </p:txBody>
      </p:sp>
      <p:sp>
        <p:nvSpPr>
          <p:cNvPr id="558" name="Google Shape;558;p68"/>
          <p:cNvSpPr/>
          <p:nvPr/>
        </p:nvSpPr>
        <p:spPr>
          <a:xfrm>
            <a:off x="326125" y="1127475"/>
            <a:ext cx="2599800" cy="2348100"/>
          </a:xfrm>
          <a:prstGeom prst="ellipse">
            <a:avLst/>
          </a:prstGeom>
          <a:solidFill>
            <a:srgbClr val="00447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 sz="1200">
                <a:solidFill>
                  <a:schemeClr val="lt1"/>
                </a:solidFill>
                <a:latin typeface="Lato"/>
                <a:ea typeface="Lato"/>
                <a:cs typeface="Lato"/>
                <a:sym typeface="Lato"/>
              </a:rPr>
              <a:t>Sophomores, Juniors, Seniors:</a:t>
            </a:r>
            <a:endParaRPr sz="1200">
              <a:solidFill>
                <a:schemeClr val="lt1"/>
              </a:solidFill>
              <a:latin typeface="Lato"/>
              <a:ea typeface="Lato"/>
              <a:cs typeface="Lato"/>
              <a:sym typeface="Lato"/>
            </a:endParaRPr>
          </a:p>
          <a:p>
            <a:pPr indent="0" lvl="0" marL="0" rtl="0" algn="ctr">
              <a:lnSpc>
                <a:spcPct val="115000"/>
              </a:lnSpc>
              <a:spcBef>
                <a:spcPts val="1200"/>
              </a:spcBef>
              <a:spcAft>
                <a:spcPts val="1200"/>
              </a:spcAft>
              <a:buNone/>
            </a:pPr>
            <a:r>
              <a:rPr b="1" lang="en">
                <a:solidFill>
                  <a:schemeClr val="lt1"/>
                </a:solidFill>
                <a:latin typeface="Lato"/>
                <a:ea typeface="Lato"/>
                <a:cs typeface="Lato"/>
                <a:sym typeface="Lato"/>
              </a:rPr>
              <a:t>DMSB Career Management Blackboard</a:t>
            </a:r>
            <a:endParaRPr b="1">
              <a:solidFill>
                <a:schemeClr val="lt1"/>
              </a:solidFill>
              <a:latin typeface="Lato"/>
              <a:ea typeface="Lato"/>
              <a:cs typeface="Lato"/>
              <a:sym typeface="Lato"/>
            </a:endParaRPr>
          </a:p>
        </p:txBody>
      </p:sp>
      <p:sp>
        <p:nvSpPr>
          <p:cNvPr id="559" name="Google Shape;559;p68"/>
          <p:cNvSpPr/>
          <p:nvPr/>
        </p:nvSpPr>
        <p:spPr>
          <a:xfrm>
            <a:off x="3272100" y="2571750"/>
            <a:ext cx="2599800" cy="2348100"/>
          </a:xfrm>
          <a:prstGeom prst="ellipse">
            <a:avLst/>
          </a:prstGeom>
          <a:solidFill>
            <a:srgbClr val="F6F4B8"/>
          </a:solidFill>
          <a:ln cap="flat" cmpd="sng" w="952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chemeClr val="accent1"/>
                </a:solidFill>
                <a:latin typeface="Lato"/>
                <a:ea typeface="Lato"/>
                <a:cs typeface="Lato"/>
                <a:sym typeface="Lato"/>
              </a:rPr>
              <a:t>Harvard Template</a:t>
            </a:r>
            <a:endParaRPr b="1">
              <a:solidFill>
                <a:schemeClr val="accent1"/>
              </a:solidFill>
              <a:latin typeface="Lato"/>
              <a:ea typeface="Lato"/>
              <a:cs typeface="Lato"/>
              <a:sym typeface="Lato"/>
            </a:endParaRPr>
          </a:p>
        </p:txBody>
      </p:sp>
      <p:sp>
        <p:nvSpPr>
          <p:cNvPr id="560" name="Google Shape;560;p68"/>
          <p:cNvSpPr/>
          <p:nvPr/>
        </p:nvSpPr>
        <p:spPr>
          <a:xfrm>
            <a:off x="6218125" y="1127475"/>
            <a:ext cx="2599800" cy="2348100"/>
          </a:xfrm>
          <a:prstGeom prst="ellipse">
            <a:avLst/>
          </a:prstGeom>
          <a:solidFill>
            <a:srgbClr val="00447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lt1"/>
                </a:solidFill>
                <a:latin typeface="Lato"/>
                <a:ea typeface="Lato"/>
                <a:cs typeface="Lato"/>
                <a:sym typeface="Lato"/>
              </a:rPr>
              <a:t>Check Your Email:</a:t>
            </a:r>
            <a:endParaRPr sz="1200">
              <a:solidFill>
                <a:schemeClr val="lt1"/>
              </a:solidFill>
              <a:latin typeface="Lato"/>
              <a:ea typeface="Lato"/>
              <a:cs typeface="Lato"/>
              <a:sym typeface="Lato"/>
            </a:endParaRPr>
          </a:p>
          <a:p>
            <a:pPr indent="0" lvl="0" marL="0" rtl="0" algn="ctr">
              <a:spcBef>
                <a:spcPts val="0"/>
              </a:spcBef>
              <a:spcAft>
                <a:spcPts val="0"/>
              </a:spcAft>
              <a:buNone/>
            </a:pPr>
            <a:r>
              <a:t/>
            </a:r>
            <a:endParaRPr sz="1200">
              <a:solidFill>
                <a:schemeClr val="lt1"/>
              </a:solidFill>
              <a:latin typeface="Lato"/>
              <a:ea typeface="Lato"/>
              <a:cs typeface="Lato"/>
              <a:sym typeface="Lato"/>
            </a:endParaRPr>
          </a:p>
          <a:p>
            <a:pPr indent="0" lvl="0" marL="0" rtl="0" algn="ctr">
              <a:spcBef>
                <a:spcPts val="0"/>
              </a:spcBef>
              <a:spcAft>
                <a:spcPts val="0"/>
              </a:spcAft>
              <a:buNone/>
            </a:pPr>
            <a:r>
              <a:rPr b="1" lang="en">
                <a:solidFill>
                  <a:schemeClr val="lt1"/>
                </a:solidFill>
                <a:latin typeface="Lato"/>
                <a:ea typeface="Lato"/>
                <a:cs typeface="Lato"/>
                <a:sym typeface="Lato"/>
              </a:rPr>
              <a:t>Darla Template</a:t>
            </a:r>
            <a:endParaRPr b="1">
              <a:solidFill>
                <a:schemeClr val="lt1"/>
              </a:solidFill>
              <a:latin typeface="Lato"/>
              <a:ea typeface="Lato"/>
              <a:cs typeface="Lato"/>
              <a:sym typeface="Lato"/>
            </a:endParaRPr>
          </a:p>
        </p:txBody>
      </p:sp>
      <p:cxnSp>
        <p:nvCxnSpPr>
          <p:cNvPr id="561" name="Google Shape;561;p68"/>
          <p:cNvCxnSpPr>
            <a:stCxn id="558" idx="6"/>
            <a:endCxn id="560" idx="2"/>
          </p:cNvCxnSpPr>
          <p:nvPr/>
        </p:nvCxnSpPr>
        <p:spPr>
          <a:xfrm>
            <a:off x="2925925" y="2301525"/>
            <a:ext cx="3292200" cy="0"/>
          </a:xfrm>
          <a:prstGeom prst="straightConnector1">
            <a:avLst/>
          </a:prstGeom>
          <a:noFill/>
          <a:ln cap="flat" cmpd="sng" w="9525">
            <a:solidFill>
              <a:srgbClr val="00447B"/>
            </a:solidFill>
            <a:prstDash val="dot"/>
            <a:round/>
            <a:headEnd len="med" w="med" type="none"/>
            <a:tailEnd len="med" w="med" type="none"/>
          </a:ln>
        </p:spPr>
      </p:cxnSp>
      <p:cxnSp>
        <p:nvCxnSpPr>
          <p:cNvPr id="562" name="Google Shape;562;p68"/>
          <p:cNvCxnSpPr>
            <a:endCxn id="559" idx="2"/>
          </p:cNvCxnSpPr>
          <p:nvPr/>
        </p:nvCxnSpPr>
        <p:spPr>
          <a:xfrm>
            <a:off x="2506500" y="3168000"/>
            <a:ext cx="765600" cy="577800"/>
          </a:xfrm>
          <a:prstGeom prst="straightConnector1">
            <a:avLst/>
          </a:prstGeom>
          <a:noFill/>
          <a:ln cap="flat" cmpd="sng" w="9525">
            <a:solidFill>
              <a:srgbClr val="00447B"/>
            </a:solidFill>
            <a:prstDash val="dot"/>
            <a:round/>
            <a:headEnd len="med" w="med" type="none"/>
            <a:tailEnd len="med" w="med" type="none"/>
          </a:ln>
        </p:spPr>
      </p:cxnSp>
      <p:cxnSp>
        <p:nvCxnSpPr>
          <p:cNvPr id="563" name="Google Shape;563;p68"/>
          <p:cNvCxnSpPr>
            <a:stCxn id="560" idx="3"/>
            <a:endCxn id="559" idx="6"/>
          </p:cNvCxnSpPr>
          <p:nvPr/>
        </p:nvCxnSpPr>
        <p:spPr>
          <a:xfrm flipH="1">
            <a:off x="5871957" y="3131704"/>
            <a:ext cx="726900" cy="614100"/>
          </a:xfrm>
          <a:prstGeom prst="straightConnector1">
            <a:avLst/>
          </a:prstGeom>
          <a:noFill/>
          <a:ln cap="flat" cmpd="sng" w="9525">
            <a:solidFill>
              <a:srgbClr val="00447B"/>
            </a:solidFill>
            <a:prstDash val="dot"/>
            <a:round/>
            <a:headEnd len="med" w="med" type="none"/>
            <a:tailEnd len="med" w="med" type="none"/>
          </a:ln>
        </p:spPr>
      </p:cxnSp>
      <p:pic>
        <p:nvPicPr>
          <p:cNvPr id="564" name="Google Shape;564;p68"/>
          <p:cNvPicPr preferRelativeResize="0"/>
          <p:nvPr/>
        </p:nvPicPr>
        <p:blipFill>
          <a:blip r:embed="rId3">
            <a:alphaModFix/>
          </a:blip>
          <a:stretch>
            <a:fillRect/>
          </a:stretch>
        </p:blipFill>
        <p:spPr>
          <a:xfrm>
            <a:off x="7918001" y="4629375"/>
            <a:ext cx="1225986" cy="51412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DAF4"/>
        </a:solidFill>
      </p:bgPr>
    </p:bg>
    <p:spTree>
      <p:nvGrpSpPr>
        <p:cNvPr id="568" name="Shape 568"/>
        <p:cNvGrpSpPr/>
        <p:nvPr/>
      </p:nvGrpSpPr>
      <p:grpSpPr>
        <a:xfrm>
          <a:off x="0" y="0"/>
          <a:ext cx="0" cy="0"/>
          <a:chOff x="0" y="0"/>
          <a:chExt cx="0" cy="0"/>
        </a:xfrm>
      </p:grpSpPr>
      <p:sp>
        <p:nvSpPr>
          <p:cNvPr id="569" name="Google Shape;569;p69"/>
          <p:cNvSpPr/>
          <p:nvPr/>
        </p:nvSpPr>
        <p:spPr>
          <a:xfrm>
            <a:off x="1358525" y="0"/>
            <a:ext cx="7785600" cy="862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69"/>
          <p:cNvSpPr txBox="1"/>
          <p:nvPr>
            <p:ph type="title"/>
          </p:nvPr>
        </p:nvSpPr>
        <p:spPr>
          <a:xfrm>
            <a:off x="0" y="146475"/>
            <a:ext cx="8805600" cy="569400"/>
          </a:xfrm>
          <a:prstGeom prst="rect">
            <a:avLst/>
          </a:prstGeom>
        </p:spPr>
        <p:txBody>
          <a:bodyPr anchorCtr="0" anchor="b" bIns="45700" lIns="91425" spcFirstLastPara="1" rIns="91425" wrap="square" tIns="45700">
            <a:normAutofit fontScale="90000"/>
          </a:bodyPr>
          <a:lstStyle/>
          <a:p>
            <a:pPr indent="0" lvl="0" marL="0" rtl="0" algn="r">
              <a:spcBef>
                <a:spcPts val="0"/>
              </a:spcBef>
              <a:spcAft>
                <a:spcPts val="0"/>
              </a:spcAft>
              <a:buNone/>
            </a:pPr>
            <a:r>
              <a:rPr lang="en" sz="4000">
                <a:solidFill>
                  <a:srgbClr val="000000"/>
                </a:solidFill>
                <a:latin typeface="Lato Light"/>
                <a:ea typeface="Lato Light"/>
                <a:cs typeface="Lato Light"/>
                <a:sym typeface="Lato Light"/>
              </a:rPr>
              <a:t>What is a Resume?</a:t>
            </a:r>
            <a:endParaRPr sz="4000">
              <a:solidFill>
                <a:srgbClr val="000000"/>
              </a:solidFill>
              <a:latin typeface="Lato Light"/>
              <a:ea typeface="Lato Light"/>
              <a:cs typeface="Lato Light"/>
              <a:sym typeface="Lato Light"/>
            </a:endParaRPr>
          </a:p>
        </p:txBody>
      </p:sp>
      <p:pic>
        <p:nvPicPr>
          <p:cNvPr id="571" name="Google Shape;571;p69"/>
          <p:cNvPicPr preferRelativeResize="0"/>
          <p:nvPr/>
        </p:nvPicPr>
        <p:blipFill>
          <a:blip r:embed="rId3">
            <a:alphaModFix/>
          </a:blip>
          <a:stretch>
            <a:fillRect/>
          </a:stretch>
        </p:blipFill>
        <p:spPr>
          <a:xfrm>
            <a:off x="7918125" y="4629375"/>
            <a:ext cx="1298725" cy="514125"/>
          </a:xfrm>
          <a:prstGeom prst="rect">
            <a:avLst/>
          </a:prstGeom>
          <a:noFill/>
          <a:ln>
            <a:noFill/>
          </a:ln>
        </p:spPr>
      </p:pic>
      <p:sp>
        <p:nvSpPr>
          <p:cNvPr id="572" name="Google Shape;572;p69"/>
          <p:cNvSpPr/>
          <p:nvPr/>
        </p:nvSpPr>
        <p:spPr>
          <a:xfrm rot="-5400000">
            <a:off x="923775" y="1723525"/>
            <a:ext cx="2083500" cy="18279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69"/>
          <p:cNvSpPr/>
          <p:nvPr/>
        </p:nvSpPr>
        <p:spPr>
          <a:xfrm flipH="1">
            <a:off x="1140150" y="1688150"/>
            <a:ext cx="1649400" cy="1866000"/>
          </a:xfrm>
          <a:prstGeom prst="snip1Rect">
            <a:avLst>
              <a:gd fmla="val 0" name="adj"/>
            </a:avLst>
          </a:prstGeom>
          <a:solidFill>
            <a:srgbClr val="0044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69"/>
          <p:cNvSpPr txBox="1"/>
          <p:nvPr/>
        </p:nvSpPr>
        <p:spPr>
          <a:xfrm>
            <a:off x="1273350" y="2295725"/>
            <a:ext cx="1383000" cy="6852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 sz="1500">
                <a:solidFill>
                  <a:srgbClr val="FFFFFF"/>
                </a:solidFill>
                <a:latin typeface="Roboto"/>
                <a:ea typeface="Roboto"/>
                <a:cs typeface="Roboto"/>
                <a:sym typeface="Roboto"/>
              </a:rPr>
              <a:t>One Page Document</a:t>
            </a:r>
            <a:endParaRPr sz="1200">
              <a:solidFill>
                <a:srgbClr val="FFFFFF"/>
              </a:solidFill>
              <a:latin typeface="Lato"/>
              <a:ea typeface="Lato"/>
              <a:cs typeface="Lato"/>
              <a:sym typeface="Lato"/>
            </a:endParaRPr>
          </a:p>
        </p:txBody>
      </p:sp>
      <p:sp>
        <p:nvSpPr>
          <p:cNvPr id="575" name="Google Shape;575;p69"/>
          <p:cNvSpPr/>
          <p:nvPr/>
        </p:nvSpPr>
        <p:spPr>
          <a:xfrm rot="5400000">
            <a:off x="3531200" y="1724375"/>
            <a:ext cx="2081700" cy="1827900"/>
          </a:xfrm>
          <a:prstGeom prst="rect">
            <a:avLst/>
          </a:prstGeom>
          <a:solidFill>
            <a:srgbClr val="0044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69"/>
          <p:cNvSpPr/>
          <p:nvPr/>
        </p:nvSpPr>
        <p:spPr>
          <a:xfrm flipH="1" rot="10800000">
            <a:off x="3748025" y="1687499"/>
            <a:ext cx="1649400" cy="1866600"/>
          </a:xfrm>
          <a:prstGeom prst="snip1Rect">
            <a:avLst>
              <a:gd fmla="val 0" name="adj"/>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69"/>
          <p:cNvSpPr txBox="1"/>
          <p:nvPr/>
        </p:nvSpPr>
        <p:spPr>
          <a:xfrm>
            <a:off x="3880550" y="2053199"/>
            <a:ext cx="1383000" cy="10371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 sz="1500">
                <a:solidFill>
                  <a:schemeClr val="dk2"/>
                </a:solidFill>
                <a:latin typeface="Lato"/>
                <a:ea typeface="Lato"/>
                <a:cs typeface="Lato"/>
                <a:sym typeface="Lato"/>
              </a:rPr>
              <a:t>Spotlights YOU</a:t>
            </a:r>
            <a:endParaRPr sz="800">
              <a:solidFill>
                <a:schemeClr val="dk2"/>
              </a:solidFill>
              <a:latin typeface="Lato"/>
              <a:ea typeface="Lato"/>
              <a:cs typeface="Lato"/>
              <a:sym typeface="Lato"/>
            </a:endParaRPr>
          </a:p>
          <a:p>
            <a:pPr indent="0" lvl="0" marL="0" rtl="0" algn="l">
              <a:lnSpc>
                <a:spcPct val="115000"/>
              </a:lnSpc>
              <a:spcBef>
                <a:spcPts val="0"/>
              </a:spcBef>
              <a:spcAft>
                <a:spcPts val="0"/>
              </a:spcAft>
              <a:buNone/>
            </a:pPr>
            <a:r>
              <a:t/>
            </a:r>
            <a:endParaRPr sz="800">
              <a:solidFill>
                <a:schemeClr val="dk2"/>
              </a:solidFill>
              <a:latin typeface="Lato"/>
              <a:ea typeface="Lato"/>
              <a:cs typeface="Lato"/>
              <a:sym typeface="Lato"/>
            </a:endParaRPr>
          </a:p>
          <a:p>
            <a:pPr indent="0" lvl="0" marL="0" rtl="0" algn="ctr">
              <a:lnSpc>
                <a:spcPct val="115000"/>
              </a:lnSpc>
              <a:spcBef>
                <a:spcPts val="0"/>
              </a:spcBef>
              <a:spcAft>
                <a:spcPts val="1600"/>
              </a:spcAft>
              <a:buNone/>
            </a:pPr>
            <a:r>
              <a:rPr lang="en" sz="1200">
                <a:solidFill>
                  <a:schemeClr val="dk2"/>
                </a:solidFill>
                <a:latin typeface="Lato"/>
                <a:ea typeface="Lato"/>
                <a:cs typeface="Lato"/>
                <a:sym typeface="Lato"/>
              </a:rPr>
              <a:t>Education, Experience, Skills </a:t>
            </a:r>
            <a:endParaRPr sz="1200">
              <a:solidFill>
                <a:schemeClr val="dk2"/>
              </a:solidFill>
              <a:latin typeface="Lato"/>
              <a:ea typeface="Lato"/>
              <a:cs typeface="Lato"/>
              <a:sym typeface="Lato"/>
            </a:endParaRPr>
          </a:p>
        </p:txBody>
      </p:sp>
      <p:sp>
        <p:nvSpPr>
          <p:cNvPr id="578" name="Google Shape;578;p69"/>
          <p:cNvSpPr/>
          <p:nvPr/>
        </p:nvSpPr>
        <p:spPr>
          <a:xfrm rot="-5400000">
            <a:off x="6235600" y="1718475"/>
            <a:ext cx="2065800" cy="18279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69"/>
          <p:cNvSpPr/>
          <p:nvPr/>
        </p:nvSpPr>
        <p:spPr>
          <a:xfrm flipH="1">
            <a:off x="6443125" y="1692201"/>
            <a:ext cx="1649400" cy="1866000"/>
          </a:xfrm>
          <a:prstGeom prst="snip1Rect">
            <a:avLst>
              <a:gd fmla="val 0" name="adj"/>
            </a:avLst>
          </a:prstGeom>
          <a:solidFill>
            <a:srgbClr val="0044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69"/>
          <p:cNvSpPr txBox="1"/>
          <p:nvPr/>
        </p:nvSpPr>
        <p:spPr>
          <a:xfrm>
            <a:off x="6577000" y="2229154"/>
            <a:ext cx="1383000" cy="6852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 sz="1500">
                <a:solidFill>
                  <a:srgbClr val="FFFFFF"/>
                </a:solidFill>
                <a:latin typeface="Lato"/>
                <a:ea typeface="Lato"/>
                <a:cs typeface="Lato"/>
                <a:sym typeface="Lato"/>
              </a:rPr>
              <a:t>Employment</a:t>
            </a:r>
            <a:r>
              <a:rPr b="1" lang="en" sz="1500">
                <a:solidFill>
                  <a:srgbClr val="FFFFFF"/>
                </a:solidFill>
                <a:latin typeface="Lato"/>
                <a:ea typeface="Lato"/>
                <a:cs typeface="Lato"/>
                <a:sym typeface="Lato"/>
              </a:rPr>
              <a:t> Tool</a:t>
            </a:r>
            <a:endParaRPr sz="1200">
              <a:solidFill>
                <a:srgbClr val="FFFFFF"/>
              </a:solidFill>
              <a:latin typeface="Lato"/>
              <a:ea typeface="Lato"/>
              <a:cs typeface="Lato"/>
              <a:sym typeface="Lato"/>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DAF4"/>
        </a:solidFill>
      </p:bgPr>
    </p:bg>
    <p:spTree>
      <p:nvGrpSpPr>
        <p:cNvPr id="584" name="Shape 584"/>
        <p:cNvGrpSpPr/>
        <p:nvPr/>
      </p:nvGrpSpPr>
      <p:grpSpPr>
        <a:xfrm>
          <a:off x="0" y="0"/>
          <a:ext cx="0" cy="0"/>
          <a:chOff x="0" y="0"/>
          <a:chExt cx="0" cy="0"/>
        </a:xfrm>
      </p:grpSpPr>
      <p:sp>
        <p:nvSpPr>
          <p:cNvPr id="585" name="Google Shape;585;p70"/>
          <p:cNvSpPr/>
          <p:nvPr/>
        </p:nvSpPr>
        <p:spPr>
          <a:xfrm>
            <a:off x="1358525" y="0"/>
            <a:ext cx="7785600" cy="862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70"/>
          <p:cNvSpPr txBox="1"/>
          <p:nvPr>
            <p:ph type="title"/>
          </p:nvPr>
        </p:nvSpPr>
        <p:spPr>
          <a:xfrm>
            <a:off x="356725" y="118050"/>
            <a:ext cx="8520600" cy="626100"/>
          </a:xfrm>
          <a:prstGeom prst="rect">
            <a:avLst/>
          </a:prstGeom>
        </p:spPr>
        <p:txBody>
          <a:bodyPr anchorCtr="0" anchor="t" bIns="91425" lIns="91425" spcFirstLastPara="1" rIns="91425" wrap="square" tIns="91425">
            <a:normAutofit fontScale="90000"/>
          </a:bodyPr>
          <a:lstStyle/>
          <a:p>
            <a:pPr indent="0" lvl="0" marL="0" rtl="0" algn="r">
              <a:spcBef>
                <a:spcPts val="0"/>
              </a:spcBef>
              <a:spcAft>
                <a:spcPts val="0"/>
              </a:spcAft>
              <a:buNone/>
            </a:pPr>
            <a:r>
              <a:rPr b="0" lang="en" sz="4000">
                <a:solidFill>
                  <a:srgbClr val="000000"/>
                </a:solidFill>
                <a:latin typeface="Lato Light"/>
                <a:ea typeface="Lato Light"/>
                <a:cs typeface="Lato Light"/>
                <a:sym typeface="Lato Light"/>
              </a:rPr>
              <a:t>Key Components of a Resume</a:t>
            </a:r>
            <a:endParaRPr b="0" sz="4000">
              <a:solidFill>
                <a:srgbClr val="000000"/>
              </a:solidFill>
              <a:latin typeface="Lato Light"/>
              <a:ea typeface="Lato Light"/>
              <a:cs typeface="Lato Light"/>
              <a:sym typeface="Lato Light"/>
            </a:endParaRPr>
          </a:p>
        </p:txBody>
      </p:sp>
      <p:sp>
        <p:nvSpPr>
          <p:cNvPr id="587" name="Google Shape;587;p70"/>
          <p:cNvSpPr/>
          <p:nvPr/>
        </p:nvSpPr>
        <p:spPr>
          <a:xfrm>
            <a:off x="2981750" y="1379050"/>
            <a:ext cx="2921100" cy="3438300"/>
          </a:xfrm>
          <a:prstGeom prst="rect">
            <a:avLst/>
          </a:prstGeom>
          <a:solidFill>
            <a:schemeClr val="lt1"/>
          </a:solidFill>
          <a:ln cap="flat" cmpd="sng" w="38100">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588" name="Google Shape;588;p70"/>
          <p:cNvSpPr/>
          <p:nvPr/>
        </p:nvSpPr>
        <p:spPr>
          <a:xfrm>
            <a:off x="3163450" y="1602675"/>
            <a:ext cx="2502000" cy="181800"/>
          </a:xfrm>
          <a:prstGeom prst="ellipse">
            <a:avLst/>
          </a:prstGeom>
          <a:solidFill>
            <a:srgbClr val="F6F4B8"/>
          </a:solidFill>
          <a:ln cap="flat" cmpd="sng" w="952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cxnSp>
        <p:nvCxnSpPr>
          <p:cNvPr id="589" name="Google Shape;589;p70"/>
          <p:cNvCxnSpPr>
            <a:stCxn id="588" idx="1"/>
          </p:cNvCxnSpPr>
          <p:nvPr/>
        </p:nvCxnSpPr>
        <p:spPr>
          <a:xfrm rot="10800000">
            <a:off x="1374359" y="1351199"/>
            <a:ext cx="2155500" cy="278100"/>
          </a:xfrm>
          <a:prstGeom prst="straightConnector1">
            <a:avLst/>
          </a:prstGeom>
          <a:noFill/>
          <a:ln cap="flat" cmpd="sng" w="28575">
            <a:solidFill>
              <a:srgbClr val="00447B"/>
            </a:solidFill>
            <a:prstDash val="solid"/>
            <a:round/>
            <a:headEnd len="med" w="med" type="triangle"/>
            <a:tailEnd len="med" w="med" type="none"/>
          </a:ln>
        </p:spPr>
      </p:cxnSp>
      <p:sp>
        <p:nvSpPr>
          <p:cNvPr id="590" name="Google Shape;590;p70"/>
          <p:cNvSpPr txBox="1"/>
          <p:nvPr/>
        </p:nvSpPr>
        <p:spPr>
          <a:xfrm>
            <a:off x="356725" y="1071550"/>
            <a:ext cx="1705200" cy="104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1"/>
                </a:solidFill>
                <a:latin typeface="Lato"/>
                <a:ea typeface="Lato"/>
                <a:cs typeface="Lato"/>
                <a:sym typeface="Lato"/>
              </a:rPr>
              <a:t>Header</a:t>
            </a:r>
            <a:endParaRPr sz="1800">
              <a:solidFill>
                <a:schemeClr val="accent1"/>
              </a:solidFill>
              <a:latin typeface="Lato"/>
              <a:ea typeface="Lato"/>
              <a:cs typeface="Lato"/>
              <a:sym typeface="Lato"/>
            </a:endParaRPr>
          </a:p>
          <a:p>
            <a:pPr indent="-304800" lvl="0" marL="457200" rtl="0" algn="l">
              <a:lnSpc>
                <a:spcPct val="115000"/>
              </a:lnSpc>
              <a:spcBef>
                <a:spcPts val="0"/>
              </a:spcBef>
              <a:spcAft>
                <a:spcPts val="1200"/>
              </a:spcAft>
              <a:buClr>
                <a:schemeClr val="accent1"/>
              </a:buClr>
              <a:buSzPts val="1200"/>
              <a:buFont typeface="Lato"/>
              <a:buChar char="★"/>
            </a:pPr>
            <a:r>
              <a:rPr lang="en" sz="1200">
                <a:solidFill>
                  <a:schemeClr val="accent1"/>
                </a:solidFill>
                <a:latin typeface="Lato"/>
                <a:ea typeface="Lato"/>
                <a:cs typeface="Lato"/>
                <a:sym typeface="Lato"/>
              </a:rPr>
              <a:t>Name, contact information, LinkedIn URL </a:t>
            </a:r>
            <a:endParaRPr sz="1200">
              <a:solidFill>
                <a:schemeClr val="accent1"/>
              </a:solidFill>
              <a:latin typeface="Lato"/>
              <a:ea typeface="Lato"/>
              <a:cs typeface="Lato"/>
              <a:sym typeface="Lato"/>
            </a:endParaRPr>
          </a:p>
        </p:txBody>
      </p:sp>
      <p:sp>
        <p:nvSpPr>
          <p:cNvPr id="591" name="Google Shape;591;p70"/>
          <p:cNvSpPr/>
          <p:nvPr/>
        </p:nvSpPr>
        <p:spPr>
          <a:xfrm>
            <a:off x="3191400" y="1980050"/>
            <a:ext cx="2487900" cy="796800"/>
          </a:xfrm>
          <a:prstGeom prst="roundRect">
            <a:avLst>
              <a:gd fmla="val 16667" name="adj"/>
            </a:avLst>
          </a:prstGeom>
          <a:solidFill>
            <a:srgbClr val="F6F4B8"/>
          </a:solidFill>
          <a:ln cap="flat" cmpd="sng" w="952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592" name="Google Shape;592;p70"/>
          <p:cNvSpPr txBox="1"/>
          <p:nvPr/>
        </p:nvSpPr>
        <p:spPr>
          <a:xfrm>
            <a:off x="6460625" y="1251900"/>
            <a:ext cx="2274600" cy="86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1"/>
                </a:solidFill>
                <a:latin typeface="Lato"/>
                <a:ea typeface="Lato"/>
                <a:cs typeface="Lato"/>
                <a:sym typeface="Lato"/>
              </a:rPr>
              <a:t>Education</a:t>
            </a:r>
            <a:endParaRPr sz="1800">
              <a:solidFill>
                <a:schemeClr val="accent1"/>
              </a:solidFill>
              <a:latin typeface="Lato"/>
              <a:ea typeface="Lato"/>
              <a:cs typeface="Lato"/>
              <a:sym typeface="Lato"/>
            </a:endParaRPr>
          </a:p>
          <a:p>
            <a:pPr indent="-304800" lvl="0" marL="457200" rtl="0" algn="l">
              <a:lnSpc>
                <a:spcPct val="115000"/>
              </a:lnSpc>
              <a:spcBef>
                <a:spcPts val="0"/>
              </a:spcBef>
              <a:spcAft>
                <a:spcPts val="0"/>
              </a:spcAft>
              <a:buClr>
                <a:schemeClr val="accent1"/>
              </a:buClr>
              <a:buSzPts val="1200"/>
              <a:buFont typeface="Lato"/>
              <a:buChar char="★"/>
            </a:pPr>
            <a:r>
              <a:rPr lang="en" sz="1200">
                <a:solidFill>
                  <a:schemeClr val="accent1"/>
                </a:solidFill>
                <a:latin typeface="Lato"/>
                <a:ea typeface="Lato"/>
                <a:cs typeface="Lato"/>
                <a:sym typeface="Lato"/>
              </a:rPr>
              <a:t>Schools, degrees, graduation dates</a:t>
            </a:r>
            <a:endParaRPr sz="1200">
              <a:solidFill>
                <a:schemeClr val="accent1"/>
              </a:solidFill>
              <a:latin typeface="Lato"/>
              <a:ea typeface="Lato"/>
              <a:cs typeface="Lato"/>
              <a:sym typeface="Lato"/>
            </a:endParaRPr>
          </a:p>
          <a:p>
            <a:pPr indent="-304800" lvl="0" marL="457200" rtl="0" algn="l">
              <a:lnSpc>
                <a:spcPct val="115000"/>
              </a:lnSpc>
              <a:spcBef>
                <a:spcPts val="0"/>
              </a:spcBef>
              <a:spcAft>
                <a:spcPts val="1200"/>
              </a:spcAft>
              <a:buClr>
                <a:schemeClr val="accent1"/>
              </a:buClr>
              <a:buSzPts val="1200"/>
              <a:buFont typeface="Lato"/>
              <a:buChar char="★"/>
            </a:pPr>
            <a:r>
              <a:rPr lang="en" sz="1200">
                <a:solidFill>
                  <a:schemeClr val="accent1"/>
                </a:solidFill>
                <a:latin typeface="Lato"/>
                <a:ea typeface="Lato"/>
                <a:cs typeface="Lato"/>
                <a:sym typeface="Lato"/>
              </a:rPr>
              <a:t>Certifications/ awards</a:t>
            </a:r>
            <a:endParaRPr sz="1200">
              <a:solidFill>
                <a:schemeClr val="accent1"/>
              </a:solidFill>
              <a:latin typeface="Lato"/>
              <a:ea typeface="Lato"/>
              <a:cs typeface="Lato"/>
              <a:sym typeface="Lato"/>
            </a:endParaRPr>
          </a:p>
        </p:txBody>
      </p:sp>
      <p:cxnSp>
        <p:nvCxnSpPr>
          <p:cNvPr id="593" name="Google Shape;593;p70"/>
          <p:cNvCxnSpPr>
            <a:endCxn id="592" idx="1"/>
          </p:cNvCxnSpPr>
          <p:nvPr/>
        </p:nvCxnSpPr>
        <p:spPr>
          <a:xfrm flipH="1" rot="10800000">
            <a:off x="5329925" y="1683000"/>
            <a:ext cx="1130700" cy="646500"/>
          </a:xfrm>
          <a:prstGeom prst="straightConnector1">
            <a:avLst/>
          </a:prstGeom>
          <a:noFill/>
          <a:ln cap="flat" cmpd="sng" w="28575">
            <a:solidFill>
              <a:srgbClr val="00447B"/>
            </a:solidFill>
            <a:prstDash val="solid"/>
            <a:round/>
            <a:headEnd len="med" w="med" type="triangle"/>
            <a:tailEnd len="med" w="med" type="none"/>
          </a:ln>
        </p:spPr>
      </p:cxnSp>
      <p:sp>
        <p:nvSpPr>
          <p:cNvPr id="594" name="Google Shape;594;p70"/>
          <p:cNvSpPr/>
          <p:nvPr/>
        </p:nvSpPr>
        <p:spPr>
          <a:xfrm>
            <a:off x="3198350" y="2901200"/>
            <a:ext cx="2487900" cy="796800"/>
          </a:xfrm>
          <a:prstGeom prst="roundRect">
            <a:avLst>
              <a:gd fmla="val 16667" name="adj"/>
            </a:avLst>
          </a:prstGeom>
          <a:solidFill>
            <a:srgbClr val="F6F4B8"/>
          </a:solidFill>
          <a:ln cap="flat" cmpd="sng" w="952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595" name="Google Shape;595;p70"/>
          <p:cNvSpPr txBox="1"/>
          <p:nvPr/>
        </p:nvSpPr>
        <p:spPr>
          <a:xfrm>
            <a:off x="356725" y="2447150"/>
            <a:ext cx="2274600" cy="1489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1"/>
                </a:solidFill>
                <a:latin typeface="Lato"/>
                <a:ea typeface="Lato"/>
                <a:cs typeface="Lato"/>
                <a:sym typeface="Lato"/>
              </a:rPr>
              <a:t>Work Experience</a:t>
            </a:r>
            <a:endParaRPr sz="1800">
              <a:solidFill>
                <a:schemeClr val="accent1"/>
              </a:solidFill>
              <a:latin typeface="Lato"/>
              <a:ea typeface="Lato"/>
              <a:cs typeface="Lato"/>
              <a:sym typeface="Lato"/>
            </a:endParaRPr>
          </a:p>
          <a:p>
            <a:pPr indent="-304800" lvl="0" marL="457200" rtl="0" algn="l">
              <a:lnSpc>
                <a:spcPct val="115000"/>
              </a:lnSpc>
              <a:spcBef>
                <a:spcPts val="0"/>
              </a:spcBef>
              <a:spcAft>
                <a:spcPts val="0"/>
              </a:spcAft>
              <a:buClr>
                <a:schemeClr val="accent1"/>
              </a:buClr>
              <a:buSzPts val="1200"/>
              <a:buFont typeface="Lato"/>
              <a:buChar char="★"/>
            </a:pPr>
            <a:r>
              <a:rPr lang="en" sz="1200">
                <a:solidFill>
                  <a:schemeClr val="accent1"/>
                </a:solidFill>
                <a:latin typeface="Lato"/>
                <a:ea typeface="Lato"/>
                <a:cs typeface="Lato"/>
                <a:sym typeface="Lato"/>
              </a:rPr>
              <a:t>List of jobs with bullet points highlighting accomplishments</a:t>
            </a:r>
            <a:endParaRPr sz="1200">
              <a:solidFill>
                <a:schemeClr val="accent1"/>
              </a:solidFill>
              <a:latin typeface="Lato"/>
              <a:ea typeface="Lato"/>
              <a:cs typeface="Lato"/>
              <a:sym typeface="Lato"/>
            </a:endParaRPr>
          </a:p>
          <a:p>
            <a:pPr indent="-304800" lvl="0" marL="457200" rtl="0" algn="l">
              <a:lnSpc>
                <a:spcPct val="115000"/>
              </a:lnSpc>
              <a:spcBef>
                <a:spcPts val="0"/>
              </a:spcBef>
              <a:spcAft>
                <a:spcPts val="1000"/>
              </a:spcAft>
              <a:buClr>
                <a:schemeClr val="accent1"/>
              </a:buClr>
              <a:buSzPts val="1200"/>
              <a:buFont typeface="Lato"/>
              <a:buChar char="★"/>
            </a:pPr>
            <a:r>
              <a:rPr lang="en" sz="1200">
                <a:solidFill>
                  <a:schemeClr val="accent1"/>
                </a:solidFill>
                <a:latin typeface="Lato"/>
                <a:ea typeface="Lato"/>
                <a:cs typeface="Lato"/>
                <a:sym typeface="Lato"/>
              </a:rPr>
              <a:t>Action verbs, quantifiable results</a:t>
            </a:r>
            <a:endParaRPr sz="1200">
              <a:solidFill>
                <a:schemeClr val="accent1"/>
              </a:solidFill>
              <a:latin typeface="Lato"/>
              <a:ea typeface="Lato"/>
              <a:cs typeface="Lato"/>
              <a:sym typeface="Lato"/>
            </a:endParaRPr>
          </a:p>
        </p:txBody>
      </p:sp>
      <p:cxnSp>
        <p:nvCxnSpPr>
          <p:cNvPr id="596" name="Google Shape;596;p70"/>
          <p:cNvCxnSpPr/>
          <p:nvPr/>
        </p:nvCxnSpPr>
        <p:spPr>
          <a:xfrm rot="10800000">
            <a:off x="2185250" y="3084200"/>
            <a:ext cx="1341600" cy="209700"/>
          </a:xfrm>
          <a:prstGeom prst="straightConnector1">
            <a:avLst/>
          </a:prstGeom>
          <a:noFill/>
          <a:ln cap="flat" cmpd="sng" w="28575">
            <a:solidFill>
              <a:srgbClr val="00447B"/>
            </a:solidFill>
            <a:prstDash val="solid"/>
            <a:round/>
            <a:headEnd len="med" w="med" type="triangle"/>
            <a:tailEnd len="med" w="med" type="none"/>
          </a:ln>
        </p:spPr>
      </p:cxnSp>
      <p:sp>
        <p:nvSpPr>
          <p:cNvPr id="597" name="Google Shape;597;p70"/>
          <p:cNvSpPr/>
          <p:nvPr/>
        </p:nvSpPr>
        <p:spPr>
          <a:xfrm>
            <a:off x="3163450" y="3894700"/>
            <a:ext cx="2502000" cy="181800"/>
          </a:xfrm>
          <a:prstGeom prst="ellipse">
            <a:avLst/>
          </a:prstGeom>
          <a:solidFill>
            <a:srgbClr val="F6F4B8"/>
          </a:solidFill>
          <a:ln cap="flat" cmpd="sng" w="952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598" name="Google Shape;598;p70"/>
          <p:cNvSpPr txBox="1"/>
          <p:nvPr/>
        </p:nvSpPr>
        <p:spPr>
          <a:xfrm>
            <a:off x="6460625" y="3461488"/>
            <a:ext cx="2274600" cy="104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1"/>
                </a:solidFill>
                <a:latin typeface="Lato"/>
                <a:ea typeface="Lato"/>
                <a:cs typeface="Lato"/>
                <a:sym typeface="Lato"/>
              </a:rPr>
              <a:t>Skills</a:t>
            </a:r>
            <a:endParaRPr sz="1800">
              <a:solidFill>
                <a:schemeClr val="accent1"/>
              </a:solidFill>
              <a:latin typeface="Lato"/>
              <a:ea typeface="Lato"/>
              <a:cs typeface="Lato"/>
              <a:sym typeface="Lato"/>
            </a:endParaRPr>
          </a:p>
          <a:p>
            <a:pPr indent="-304800" lvl="0" marL="457200" rtl="0" algn="l">
              <a:lnSpc>
                <a:spcPct val="115000"/>
              </a:lnSpc>
              <a:spcBef>
                <a:spcPts val="0"/>
              </a:spcBef>
              <a:spcAft>
                <a:spcPts val="1200"/>
              </a:spcAft>
              <a:buClr>
                <a:schemeClr val="accent1"/>
              </a:buClr>
              <a:buSzPts val="1200"/>
              <a:buFont typeface="Lato"/>
              <a:buChar char="★"/>
            </a:pPr>
            <a:r>
              <a:rPr lang="en" sz="1200">
                <a:solidFill>
                  <a:schemeClr val="accent1"/>
                </a:solidFill>
                <a:latin typeface="Lato"/>
                <a:ea typeface="Lato"/>
                <a:cs typeface="Lato"/>
                <a:sym typeface="Lato"/>
              </a:rPr>
              <a:t>Technical (Excel, PowerBi, coding), Languages (include level of fluency)</a:t>
            </a:r>
            <a:endParaRPr sz="1200">
              <a:solidFill>
                <a:schemeClr val="accent1"/>
              </a:solidFill>
              <a:latin typeface="Lato"/>
              <a:ea typeface="Lato"/>
              <a:cs typeface="Lato"/>
              <a:sym typeface="Lato"/>
            </a:endParaRPr>
          </a:p>
        </p:txBody>
      </p:sp>
      <p:cxnSp>
        <p:nvCxnSpPr>
          <p:cNvPr id="599" name="Google Shape;599;p70"/>
          <p:cNvCxnSpPr>
            <a:stCxn id="600" idx="6"/>
            <a:endCxn id="598" idx="1"/>
          </p:cNvCxnSpPr>
          <p:nvPr/>
        </p:nvCxnSpPr>
        <p:spPr>
          <a:xfrm flipH="1" rot="10800000">
            <a:off x="5686350" y="3985525"/>
            <a:ext cx="774300" cy="308700"/>
          </a:xfrm>
          <a:prstGeom prst="straightConnector1">
            <a:avLst/>
          </a:prstGeom>
          <a:noFill/>
          <a:ln cap="flat" cmpd="sng" w="28575">
            <a:solidFill>
              <a:srgbClr val="00447B"/>
            </a:solidFill>
            <a:prstDash val="solid"/>
            <a:round/>
            <a:headEnd len="med" w="med" type="triangle"/>
            <a:tailEnd len="med" w="med" type="none"/>
          </a:ln>
        </p:spPr>
      </p:cxnSp>
      <p:sp>
        <p:nvSpPr>
          <p:cNvPr id="600" name="Google Shape;600;p70"/>
          <p:cNvSpPr/>
          <p:nvPr/>
        </p:nvSpPr>
        <p:spPr>
          <a:xfrm>
            <a:off x="3184350" y="4203325"/>
            <a:ext cx="2502000" cy="181800"/>
          </a:xfrm>
          <a:prstGeom prst="ellipse">
            <a:avLst/>
          </a:prstGeom>
          <a:solidFill>
            <a:srgbClr val="F6F4B8"/>
          </a:solidFill>
          <a:ln cap="flat" cmpd="sng" w="952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601" name="Google Shape;601;p70"/>
          <p:cNvSpPr txBox="1"/>
          <p:nvPr/>
        </p:nvSpPr>
        <p:spPr>
          <a:xfrm>
            <a:off x="6460625" y="2525713"/>
            <a:ext cx="2274600" cy="104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1"/>
                </a:solidFill>
                <a:latin typeface="Lato"/>
                <a:ea typeface="Lato"/>
                <a:cs typeface="Lato"/>
                <a:sym typeface="Lato"/>
              </a:rPr>
              <a:t>Achievements</a:t>
            </a:r>
            <a:endParaRPr sz="1200">
              <a:solidFill>
                <a:schemeClr val="accent1"/>
              </a:solidFill>
              <a:latin typeface="Lato"/>
              <a:ea typeface="Lato"/>
              <a:cs typeface="Lato"/>
              <a:sym typeface="Lato"/>
            </a:endParaRPr>
          </a:p>
          <a:p>
            <a:pPr indent="-304800" lvl="0" marL="457200" rtl="0" algn="l">
              <a:lnSpc>
                <a:spcPct val="115000"/>
              </a:lnSpc>
              <a:spcBef>
                <a:spcPts val="0"/>
              </a:spcBef>
              <a:spcAft>
                <a:spcPts val="1200"/>
              </a:spcAft>
              <a:buClr>
                <a:schemeClr val="accent1"/>
              </a:buClr>
              <a:buSzPts val="1200"/>
              <a:buFont typeface="Lato"/>
              <a:buChar char="★"/>
            </a:pPr>
            <a:r>
              <a:rPr lang="en" sz="1200">
                <a:solidFill>
                  <a:schemeClr val="accent1"/>
                </a:solidFill>
                <a:latin typeface="Lato"/>
                <a:ea typeface="Lato"/>
                <a:cs typeface="Lato"/>
                <a:sym typeface="Lato"/>
              </a:rPr>
              <a:t>Leadership experience, Volunteer experience</a:t>
            </a:r>
            <a:endParaRPr sz="1200">
              <a:solidFill>
                <a:schemeClr val="accent1"/>
              </a:solidFill>
              <a:latin typeface="Lato"/>
              <a:ea typeface="Lato"/>
              <a:cs typeface="Lato"/>
              <a:sym typeface="Lato"/>
            </a:endParaRPr>
          </a:p>
        </p:txBody>
      </p:sp>
      <p:cxnSp>
        <p:nvCxnSpPr>
          <p:cNvPr id="602" name="Google Shape;602;p70"/>
          <p:cNvCxnSpPr>
            <a:stCxn id="597" idx="7"/>
            <a:endCxn id="601" idx="1"/>
          </p:cNvCxnSpPr>
          <p:nvPr/>
        </p:nvCxnSpPr>
        <p:spPr>
          <a:xfrm flipH="1" rot="10800000">
            <a:off x="5299041" y="3049824"/>
            <a:ext cx="1161600" cy="871500"/>
          </a:xfrm>
          <a:prstGeom prst="straightConnector1">
            <a:avLst/>
          </a:prstGeom>
          <a:noFill/>
          <a:ln cap="flat" cmpd="sng" w="28575">
            <a:solidFill>
              <a:srgbClr val="00447B"/>
            </a:solidFill>
            <a:prstDash val="solid"/>
            <a:round/>
            <a:headEnd len="med" w="med" type="triangle"/>
            <a:tailEnd len="med" w="med" type="none"/>
          </a:ln>
        </p:spPr>
      </p:cxnSp>
      <p:sp>
        <p:nvSpPr>
          <p:cNvPr id="603" name="Google Shape;603;p70"/>
          <p:cNvSpPr/>
          <p:nvPr/>
        </p:nvSpPr>
        <p:spPr>
          <a:xfrm>
            <a:off x="3191300" y="4511950"/>
            <a:ext cx="2502000" cy="181800"/>
          </a:xfrm>
          <a:prstGeom prst="ellipse">
            <a:avLst/>
          </a:prstGeom>
          <a:solidFill>
            <a:srgbClr val="F6F4B8"/>
          </a:solidFill>
          <a:ln cap="flat" cmpd="sng" w="952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604" name="Google Shape;604;p70"/>
          <p:cNvSpPr txBox="1"/>
          <p:nvPr/>
        </p:nvSpPr>
        <p:spPr>
          <a:xfrm>
            <a:off x="480050" y="3936950"/>
            <a:ext cx="2026500" cy="104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1"/>
                </a:solidFill>
                <a:latin typeface="Lato"/>
                <a:ea typeface="Lato"/>
                <a:cs typeface="Lato"/>
                <a:sym typeface="Lato"/>
              </a:rPr>
              <a:t>Hobbies</a:t>
            </a:r>
            <a:endParaRPr sz="1800">
              <a:solidFill>
                <a:schemeClr val="accent1"/>
              </a:solidFill>
              <a:latin typeface="Lato"/>
              <a:ea typeface="Lato"/>
              <a:cs typeface="Lato"/>
              <a:sym typeface="Lato"/>
            </a:endParaRPr>
          </a:p>
          <a:p>
            <a:pPr indent="-304800" lvl="0" marL="457200" rtl="0" algn="l">
              <a:lnSpc>
                <a:spcPct val="115000"/>
              </a:lnSpc>
              <a:spcBef>
                <a:spcPts val="0"/>
              </a:spcBef>
              <a:spcAft>
                <a:spcPts val="1200"/>
              </a:spcAft>
              <a:buClr>
                <a:schemeClr val="accent1"/>
              </a:buClr>
              <a:buSzPts val="1200"/>
              <a:buFont typeface="Lato"/>
              <a:buChar char="★"/>
            </a:pPr>
            <a:r>
              <a:rPr lang="en" sz="1200">
                <a:solidFill>
                  <a:schemeClr val="accent1"/>
                </a:solidFill>
                <a:latin typeface="Lato"/>
                <a:ea typeface="Lato"/>
                <a:cs typeface="Lato"/>
                <a:sym typeface="Lato"/>
              </a:rPr>
              <a:t>Campus involvement</a:t>
            </a:r>
            <a:endParaRPr sz="1200">
              <a:solidFill>
                <a:schemeClr val="accent1"/>
              </a:solidFill>
              <a:latin typeface="Lato"/>
              <a:ea typeface="Lato"/>
              <a:cs typeface="Lato"/>
              <a:sym typeface="Lato"/>
            </a:endParaRPr>
          </a:p>
        </p:txBody>
      </p:sp>
      <p:cxnSp>
        <p:nvCxnSpPr>
          <p:cNvPr id="605" name="Google Shape;605;p70"/>
          <p:cNvCxnSpPr/>
          <p:nvPr/>
        </p:nvCxnSpPr>
        <p:spPr>
          <a:xfrm rot="10800000">
            <a:off x="1512975" y="4189350"/>
            <a:ext cx="2349300" cy="404400"/>
          </a:xfrm>
          <a:prstGeom prst="straightConnector1">
            <a:avLst/>
          </a:prstGeom>
          <a:noFill/>
          <a:ln cap="flat" cmpd="sng" w="28575">
            <a:solidFill>
              <a:srgbClr val="00447B"/>
            </a:solidFill>
            <a:prstDash val="solid"/>
            <a:round/>
            <a:headEnd len="med" w="med" type="triangle"/>
            <a:tailEnd len="med" w="med" type="none"/>
          </a:ln>
        </p:spPr>
      </p:cxnSp>
      <p:pic>
        <p:nvPicPr>
          <p:cNvPr id="606" name="Google Shape;606;p70"/>
          <p:cNvPicPr preferRelativeResize="0"/>
          <p:nvPr/>
        </p:nvPicPr>
        <p:blipFill>
          <a:blip r:embed="rId3">
            <a:alphaModFix/>
          </a:blip>
          <a:stretch>
            <a:fillRect/>
          </a:stretch>
        </p:blipFill>
        <p:spPr>
          <a:xfrm>
            <a:off x="7918001" y="4629375"/>
            <a:ext cx="1225986" cy="5141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9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9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9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9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9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9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0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9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9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9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0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0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0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DAF4"/>
        </a:solidFill>
      </p:bgPr>
    </p:bg>
    <p:spTree>
      <p:nvGrpSpPr>
        <p:cNvPr id="610" name="Shape 610"/>
        <p:cNvGrpSpPr/>
        <p:nvPr/>
      </p:nvGrpSpPr>
      <p:grpSpPr>
        <a:xfrm>
          <a:off x="0" y="0"/>
          <a:ext cx="0" cy="0"/>
          <a:chOff x="0" y="0"/>
          <a:chExt cx="0" cy="0"/>
        </a:xfrm>
      </p:grpSpPr>
      <p:sp>
        <p:nvSpPr>
          <p:cNvPr id="611" name="Google Shape;611;p71"/>
          <p:cNvSpPr/>
          <p:nvPr/>
        </p:nvSpPr>
        <p:spPr>
          <a:xfrm>
            <a:off x="1358525" y="0"/>
            <a:ext cx="7785600" cy="862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71"/>
          <p:cNvSpPr txBox="1"/>
          <p:nvPr>
            <p:ph type="title"/>
          </p:nvPr>
        </p:nvSpPr>
        <p:spPr>
          <a:xfrm>
            <a:off x="0" y="146475"/>
            <a:ext cx="8805600" cy="569400"/>
          </a:xfrm>
          <a:prstGeom prst="rect">
            <a:avLst/>
          </a:prstGeom>
        </p:spPr>
        <p:txBody>
          <a:bodyPr anchorCtr="0" anchor="b" bIns="45700" lIns="91425" spcFirstLastPara="1" rIns="91425" wrap="square" tIns="45700">
            <a:normAutofit fontScale="90000"/>
          </a:bodyPr>
          <a:lstStyle/>
          <a:p>
            <a:pPr indent="0" lvl="0" marL="0" rtl="0" algn="r">
              <a:spcBef>
                <a:spcPts val="0"/>
              </a:spcBef>
              <a:spcAft>
                <a:spcPts val="0"/>
              </a:spcAft>
              <a:buNone/>
            </a:pPr>
            <a:r>
              <a:rPr lang="en" sz="4000">
                <a:solidFill>
                  <a:srgbClr val="000000"/>
                </a:solidFill>
                <a:latin typeface="Lato Light"/>
                <a:ea typeface="Lato Light"/>
                <a:cs typeface="Lato Light"/>
                <a:sym typeface="Lato Light"/>
              </a:rPr>
              <a:t>Resume Overview and Tips</a:t>
            </a:r>
            <a:endParaRPr sz="4000">
              <a:solidFill>
                <a:srgbClr val="000000"/>
              </a:solidFill>
              <a:latin typeface="Lato Light"/>
              <a:ea typeface="Lato Light"/>
              <a:cs typeface="Lato Light"/>
              <a:sym typeface="Lato Light"/>
            </a:endParaRPr>
          </a:p>
        </p:txBody>
      </p:sp>
      <p:sp>
        <p:nvSpPr>
          <p:cNvPr id="613" name="Google Shape;613;p71"/>
          <p:cNvSpPr/>
          <p:nvPr/>
        </p:nvSpPr>
        <p:spPr>
          <a:xfrm>
            <a:off x="725550" y="1309175"/>
            <a:ext cx="7491600" cy="1020300"/>
          </a:xfrm>
          <a:prstGeom prst="roundRect">
            <a:avLst>
              <a:gd fmla="val 16667" name="adj"/>
            </a:avLst>
          </a:prstGeom>
          <a:solidFill>
            <a:srgbClr val="00447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700">
                <a:solidFill>
                  <a:schemeClr val="lt1"/>
                </a:solidFill>
                <a:latin typeface="Lato"/>
                <a:ea typeface="Lato"/>
                <a:cs typeface="Lato"/>
                <a:sym typeface="Lato"/>
              </a:rPr>
              <a:t>Being a WIBC Member is Campus Involvement!</a:t>
            </a:r>
            <a:endParaRPr b="1" sz="2700">
              <a:solidFill>
                <a:schemeClr val="lt1"/>
              </a:solidFill>
              <a:latin typeface="Lato"/>
              <a:ea typeface="Lato"/>
              <a:cs typeface="Lato"/>
              <a:sym typeface="Lato"/>
            </a:endParaRPr>
          </a:p>
        </p:txBody>
      </p:sp>
      <p:sp>
        <p:nvSpPr>
          <p:cNvPr id="614" name="Google Shape;614;p71"/>
          <p:cNvSpPr/>
          <p:nvPr/>
        </p:nvSpPr>
        <p:spPr>
          <a:xfrm>
            <a:off x="725550" y="2489575"/>
            <a:ext cx="7491600" cy="1979700"/>
          </a:xfrm>
          <a:prstGeom prst="roundRect">
            <a:avLst>
              <a:gd fmla="val 16667" name="adj"/>
            </a:avLst>
          </a:prstGeom>
          <a:solidFill>
            <a:schemeClr val="lt1"/>
          </a:solidFill>
          <a:ln cap="flat" cmpd="sng" w="19050">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700">
                <a:solidFill>
                  <a:srgbClr val="00447B"/>
                </a:solidFill>
                <a:latin typeface="Lato"/>
                <a:ea typeface="Lato"/>
                <a:cs typeface="Lato"/>
                <a:sym typeface="Lato"/>
              </a:rPr>
              <a:t>Highschool Jobs + </a:t>
            </a:r>
            <a:r>
              <a:rPr b="1" lang="en" sz="2700">
                <a:solidFill>
                  <a:srgbClr val="00447B"/>
                </a:solidFill>
                <a:latin typeface="Lato"/>
                <a:ea typeface="Lato"/>
                <a:cs typeface="Lato"/>
                <a:sym typeface="Lato"/>
              </a:rPr>
              <a:t>Activities</a:t>
            </a:r>
            <a:r>
              <a:rPr b="1" lang="en" sz="2700">
                <a:solidFill>
                  <a:srgbClr val="00447B"/>
                </a:solidFill>
                <a:latin typeface="Lato"/>
                <a:ea typeface="Lato"/>
                <a:cs typeface="Lato"/>
                <a:sym typeface="Lato"/>
              </a:rPr>
              <a:t> are OK!</a:t>
            </a:r>
            <a:endParaRPr b="1" sz="2700">
              <a:solidFill>
                <a:srgbClr val="00447B"/>
              </a:solidFill>
              <a:latin typeface="Lato"/>
              <a:ea typeface="Lato"/>
              <a:cs typeface="Lato"/>
              <a:sym typeface="Lato"/>
            </a:endParaRPr>
          </a:p>
          <a:p>
            <a:pPr indent="0" lvl="0" marL="0" rtl="0" algn="ctr">
              <a:spcBef>
                <a:spcPts val="0"/>
              </a:spcBef>
              <a:spcAft>
                <a:spcPts val="0"/>
              </a:spcAft>
              <a:buNone/>
            </a:pPr>
            <a:r>
              <a:t/>
            </a:r>
            <a:endParaRPr b="1" sz="2700">
              <a:solidFill>
                <a:srgbClr val="00447B"/>
              </a:solidFill>
              <a:latin typeface="Lato"/>
              <a:ea typeface="Lato"/>
              <a:cs typeface="Lato"/>
              <a:sym typeface="Lato"/>
            </a:endParaRPr>
          </a:p>
          <a:p>
            <a:pPr indent="0" lvl="0" marL="0" rtl="0" algn="ctr">
              <a:spcBef>
                <a:spcPts val="0"/>
              </a:spcBef>
              <a:spcAft>
                <a:spcPts val="0"/>
              </a:spcAft>
              <a:buNone/>
            </a:pPr>
            <a:r>
              <a:rPr b="1" lang="en" sz="2000">
                <a:solidFill>
                  <a:srgbClr val="00447B"/>
                </a:solidFill>
                <a:latin typeface="Lato"/>
                <a:ea typeface="Lato"/>
                <a:cs typeface="Lato"/>
                <a:sym typeface="Lato"/>
              </a:rPr>
              <a:t>Replace highschool activities as you gain college experiences</a:t>
            </a:r>
            <a:endParaRPr b="1" sz="2000">
              <a:solidFill>
                <a:srgbClr val="00447B"/>
              </a:solidFill>
              <a:latin typeface="Lato"/>
              <a:ea typeface="Lato"/>
              <a:cs typeface="Lato"/>
              <a:sym typeface="Lato"/>
            </a:endParaRPr>
          </a:p>
          <a:p>
            <a:pPr indent="0" lvl="0" marL="0" rtl="0" algn="ctr">
              <a:spcBef>
                <a:spcPts val="0"/>
              </a:spcBef>
              <a:spcAft>
                <a:spcPts val="0"/>
              </a:spcAft>
              <a:buNone/>
            </a:pPr>
            <a:r>
              <a:rPr b="1" lang="en" sz="2000">
                <a:solidFill>
                  <a:srgbClr val="00447B"/>
                </a:solidFill>
                <a:latin typeface="Lato"/>
                <a:ea typeface="Lato"/>
                <a:cs typeface="Lato"/>
                <a:sym typeface="Lato"/>
              </a:rPr>
              <a:t>No job is insignificant</a:t>
            </a:r>
            <a:endParaRPr b="1" sz="2000">
              <a:solidFill>
                <a:srgbClr val="00447B"/>
              </a:solidFill>
              <a:latin typeface="Lato"/>
              <a:ea typeface="Lato"/>
              <a:cs typeface="Lato"/>
              <a:sym typeface="Lato"/>
            </a:endParaRPr>
          </a:p>
        </p:txBody>
      </p:sp>
      <p:pic>
        <p:nvPicPr>
          <p:cNvPr id="615" name="Google Shape;615;p71"/>
          <p:cNvPicPr preferRelativeResize="0"/>
          <p:nvPr/>
        </p:nvPicPr>
        <p:blipFill>
          <a:blip r:embed="rId3">
            <a:alphaModFix/>
          </a:blip>
          <a:stretch>
            <a:fillRect/>
          </a:stretch>
        </p:blipFill>
        <p:spPr>
          <a:xfrm>
            <a:off x="7918001" y="4629375"/>
            <a:ext cx="1225986" cy="5141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1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DAF4"/>
        </a:solidFill>
      </p:bgPr>
    </p:bg>
    <p:spTree>
      <p:nvGrpSpPr>
        <p:cNvPr id="619" name="Shape 619"/>
        <p:cNvGrpSpPr/>
        <p:nvPr/>
      </p:nvGrpSpPr>
      <p:grpSpPr>
        <a:xfrm>
          <a:off x="0" y="0"/>
          <a:ext cx="0" cy="0"/>
          <a:chOff x="0" y="0"/>
          <a:chExt cx="0" cy="0"/>
        </a:xfrm>
      </p:grpSpPr>
      <p:pic>
        <p:nvPicPr>
          <p:cNvPr id="620" name="Google Shape;620;p72"/>
          <p:cNvPicPr preferRelativeResize="0"/>
          <p:nvPr/>
        </p:nvPicPr>
        <p:blipFill rotWithShape="1">
          <a:blip r:embed="rId3">
            <a:alphaModFix/>
          </a:blip>
          <a:srcRect b="-5698" l="0" r="0" t="20396"/>
          <a:stretch/>
        </p:blipFill>
        <p:spPr>
          <a:xfrm>
            <a:off x="594325" y="2738075"/>
            <a:ext cx="8439765" cy="799950"/>
          </a:xfrm>
          <a:prstGeom prst="rect">
            <a:avLst/>
          </a:prstGeom>
          <a:noFill/>
          <a:ln>
            <a:noFill/>
          </a:ln>
        </p:spPr>
      </p:pic>
      <p:sp>
        <p:nvSpPr>
          <p:cNvPr id="621" name="Google Shape;621;p72"/>
          <p:cNvSpPr/>
          <p:nvPr/>
        </p:nvSpPr>
        <p:spPr>
          <a:xfrm>
            <a:off x="1358525" y="0"/>
            <a:ext cx="7785600" cy="862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72"/>
          <p:cNvSpPr txBox="1"/>
          <p:nvPr>
            <p:ph type="title"/>
          </p:nvPr>
        </p:nvSpPr>
        <p:spPr>
          <a:xfrm>
            <a:off x="0" y="146475"/>
            <a:ext cx="8805600" cy="569400"/>
          </a:xfrm>
          <a:prstGeom prst="rect">
            <a:avLst/>
          </a:prstGeom>
        </p:spPr>
        <p:txBody>
          <a:bodyPr anchorCtr="0" anchor="b" bIns="45700" lIns="91425" spcFirstLastPara="1" rIns="91425" wrap="square" tIns="45700">
            <a:normAutofit fontScale="90000"/>
          </a:bodyPr>
          <a:lstStyle/>
          <a:p>
            <a:pPr indent="0" lvl="0" marL="0" rtl="0" algn="r">
              <a:spcBef>
                <a:spcPts val="0"/>
              </a:spcBef>
              <a:spcAft>
                <a:spcPts val="0"/>
              </a:spcAft>
              <a:buNone/>
            </a:pPr>
            <a:r>
              <a:rPr lang="en" sz="4000">
                <a:solidFill>
                  <a:srgbClr val="000000"/>
                </a:solidFill>
                <a:latin typeface="Lato Light"/>
                <a:ea typeface="Lato Light"/>
                <a:cs typeface="Lato Light"/>
                <a:sym typeface="Lato Light"/>
              </a:rPr>
              <a:t>Heading</a:t>
            </a:r>
            <a:endParaRPr sz="4000">
              <a:solidFill>
                <a:srgbClr val="000000"/>
              </a:solidFill>
              <a:latin typeface="Lato Light"/>
              <a:ea typeface="Lato Light"/>
              <a:cs typeface="Lato Light"/>
              <a:sym typeface="Lato Light"/>
            </a:endParaRPr>
          </a:p>
        </p:txBody>
      </p:sp>
      <p:sp>
        <p:nvSpPr>
          <p:cNvPr id="623" name="Google Shape;623;p72"/>
          <p:cNvSpPr txBox="1"/>
          <p:nvPr>
            <p:ph idx="1" type="body"/>
          </p:nvPr>
        </p:nvSpPr>
        <p:spPr>
          <a:xfrm>
            <a:off x="4930450" y="982513"/>
            <a:ext cx="3804900" cy="1488900"/>
          </a:xfrm>
          <a:prstGeom prst="rect">
            <a:avLst/>
          </a:prstGeom>
          <a:solidFill>
            <a:srgbClr val="00447B"/>
          </a:solidFill>
        </p:spPr>
        <p:txBody>
          <a:bodyPr anchorCtr="0" anchor="ctr" bIns="45700" lIns="91425" spcFirstLastPara="1" rIns="91425" wrap="square" tIns="45700">
            <a:normAutofit/>
          </a:bodyPr>
          <a:lstStyle/>
          <a:p>
            <a:pPr indent="-334491" lvl="0" marL="457200" rtl="0" algn="l">
              <a:spcBef>
                <a:spcPts val="0"/>
              </a:spcBef>
              <a:spcAft>
                <a:spcPts val="0"/>
              </a:spcAft>
              <a:buClr>
                <a:schemeClr val="lt1"/>
              </a:buClr>
              <a:buSzPts val="1668"/>
              <a:buFont typeface="Lato"/>
              <a:buChar char="★"/>
            </a:pPr>
            <a:r>
              <a:rPr lang="en" sz="1668">
                <a:solidFill>
                  <a:schemeClr val="lt1"/>
                </a:solidFill>
                <a:latin typeface="Lato"/>
                <a:ea typeface="Lato"/>
                <a:cs typeface="Lato"/>
                <a:sym typeface="Lato"/>
              </a:rPr>
              <a:t>Name should be bolded and a larger font ~ 14pt</a:t>
            </a:r>
            <a:endParaRPr sz="1668">
              <a:solidFill>
                <a:schemeClr val="lt1"/>
              </a:solidFill>
              <a:latin typeface="Lato"/>
              <a:ea typeface="Lato"/>
              <a:cs typeface="Lato"/>
              <a:sym typeface="Lato"/>
            </a:endParaRPr>
          </a:p>
          <a:p>
            <a:pPr indent="-334491" lvl="0" marL="457200" rtl="0" algn="l">
              <a:spcBef>
                <a:spcPts val="0"/>
              </a:spcBef>
              <a:spcAft>
                <a:spcPts val="0"/>
              </a:spcAft>
              <a:buClr>
                <a:schemeClr val="lt1"/>
              </a:buClr>
              <a:buSzPts val="1668"/>
              <a:buFont typeface="Lato"/>
              <a:buChar char="★"/>
            </a:pPr>
            <a:r>
              <a:rPr lang="en" sz="1668">
                <a:solidFill>
                  <a:schemeClr val="lt1"/>
                </a:solidFill>
                <a:latin typeface="Lato"/>
                <a:ea typeface="Lato"/>
                <a:cs typeface="Lato"/>
                <a:sym typeface="Lato"/>
              </a:rPr>
              <a:t>Use your school email or an email you check regularly</a:t>
            </a:r>
            <a:endParaRPr sz="1668">
              <a:solidFill>
                <a:schemeClr val="lt1"/>
              </a:solidFill>
              <a:latin typeface="Lato"/>
              <a:ea typeface="Lato"/>
              <a:cs typeface="Lato"/>
              <a:sym typeface="Lato"/>
            </a:endParaRPr>
          </a:p>
        </p:txBody>
      </p:sp>
      <p:grpSp>
        <p:nvGrpSpPr>
          <p:cNvPr id="624" name="Google Shape;624;p72"/>
          <p:cNvGrpSpPr/>
          <p:nvPr/>
        </p:nvGrpSpPr>
        <p:grpSpPr>
          <a:xfrm>
            <a:off x="2129150" y="1767200"/>
            <a:ext cx="2152500" cy="866700"/>
            <a:chOff x="2129150" y="1938125"/>
            <a:chExt cx="2152500" cy="866700"/>
          </a:xfrm>
        </p:grpSpPr>
        <p:sp>
          <p:nvSpPr>
            <p:cNvPr id="625" name="Google Shape;625;p72"/>
            <p:cNvSpPr txBox="1"/>
            <p:nvPr/>
          </p:nvSpPr>
          <p:spPr>
            <a:xfrm>
              <a:off x="2129150" y="1938125"/>
              <a:ext cx="866700" cy="514200"/>
            </a:xfrm>
            <a:prstGeom prst="rect">
              <a:avLst/>
            </a:prstGeom>
            <a:noFill/>
            <a:ln cap="flat" cmpd="sng" w="38100">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1"/>
                  </a:solidFill>
                  <a:latin typeface="Lato"/>
                  <a:ea typeface="Lato"/>
                  <a:cs typeface="Lato"/>
                  <a:sym typeface="Lato"/>
                </a:rPr>
                <a:t>Name</a:t>
              </a:r>
              <a:endParaRPr sz="1800">
                <a:solidFill>
                  <a:schemeClr val="accent1"/>
                </a:solidFill>
                <a:latin typeface="Lato"/>
                <a:ea typeface="Lato"/>
                <a:cs typeface="Lato"/>
                <a:sym typeface="Lato"/>
              </a:endParaRPr>
            </a:p>
          </p:txBody>
        </p:sp>
        <p:cxnSp>
          <p:nvCxnSpPr>
            <p:cNvPr id="626" name="Google Shape;626;p72"/>
            <p:cNvCxnSpPr>
              <a:stCxn id="625" idx="3"/>
            </p:cNvCxnSpPr>
            <p:nvPr/>
          </p:nvCxnSpPr>
          <p:spPr>
            <a:xfrm>
              <a:off x="2995850" y="2195225"/>
              <a:ext cx="1285800" cy="609600"/>
            </a:xfrm>
            <a:prstGeom prst="straightConnector1">
              <a:avLst/>
            </a:prstGeom>
            <a:noFill/>
            <a:ln cap="flat" cmpd="sng" w="38100">
              <a:solidFill>
                <a:srgbClr val="00447B"/>
              </a:solidFill>
              <a:prstDash val="solid"/>
              <a:round/>
              <a:headEnd len="med" w="med" type="none"/>
              <a:tailEnd len="med" w="med" type="triangle"/>
            </a:ln>
          </p:spPr>
        </p:cxnSp>
      </p:grpSp>
      <p:grpSp>
        <p:nvGrpSpPr>
          <p:cNvPr id="627" name="Google Shape;627;p72"/>
          <p:cNvGrpSpPr/>
          <p:nvPr/>
        </p:nvGrpSpPr>
        <p:grpSpPr>
          <a:xfrm>
            <a:off x="72650" y="2366750"/>
            <a:ext cx="2667300" cy="725700"/>
            <a:chOff x="1218800" y="2012875"/>
            <a:chExt cx="2667300" cy="725700"/>
          </a:xfrm>
        </p:grpSpPr>
        <p:sp>
          <p:nvSpPr>
            <p:cNvPr id="628" name="Google Shape;628;p72"/>
            <p:cNvSpPr txBox="1"/>
            <p:nvPr/>
          </p:nvSpPr>
          <p:spPr>
            <a:xfrm>
              <a:off x="1218800" y="2012875"/>
              <a:ext cx="1385700" cy="514200"/>
            </a:xfrm>
            <a:prstGeom prst="rect">
              <a:avLst/>
            </a:prstGeom>
            <a:noFill/>
            <a:ln cap="flat" cmpd="sng" w="38100">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1"/>
                  </a:solidFill>
                  <a:latin typeface="Lato"/>
                  <a:ea typeface="Lato"/>
                  <a:cs typeface="Lato"/>
                  <a:sym typeface="Lato"/>
                </a:rPr>
                <a:t>Address</a:t>
              </a:r>
              <a:endParaRPr sz="1800">
                <a:solidFill>
                  <a:schemeClr val="accent1"/>
                </a:solidFill>
                <a:latin typeface="Lato"/>
                <a:ea typeface="Lato"/>
                <a:cs typeface="Lato"/>
                <a:sym typeface="Lato"/>
              </a:endParaRPr>
            </a:p>
          </p:txBody>
        </p:sp>
        <p:cxnSp>
          <p:nvCxnSpPr>
            <p:cNvPr id="629" name="Google Shape;629;p72"/>
            <p:cNvCxnSpPr>
              <a:stCxn id="628" idx="3"/>
            </p:cNvCxnSpPr>
            <p:nvPr/>
          </p:nvCxnSpPr>
          <p:spPr>
            <a:xfrm>
              <a:off x="2604500" y="2269975"/>
              <a:ext cx="1281600" cy="468600"/>
            </a:xfrm>
            <a:prstGeom prst="straightConnector1">
              <a:avLst/>
            </a:prstGeom>
            <a:noFill/>
            <a:ln cap="flat" cmpd="sng" w="38100">
              <a:solidFill>
                <a:srgbClr val="00447B"/>
              </a:solidFill>
              <a:prstDash val="solid"/>
              <a:round/>
              <a:headEnd len="med" w="med" type="none"/>
              <a:tailEnd len="med" w="med" type="triangle"/>
            </a:ln>
          </p:spPr>
        </p:cxnSp>
      </p:grpSp>
      <p:grpSp>
        <p:nvGrpSpPr>
          <p:cNvPr id="630" name="Google Shape;630;p72"/>
          <p:cNvGrpSpPr/>
          <p:nvPr/>
        </p:nvGrpSpPr>
        <p:grpSpPr>
          <a:xfrm>
            <a:off x="6941600" y="2880950"/>
            <a:ext cx="2092500" cy="514200"/>
            <a:chOff x="895400" y="2012875"/>
            <a:chExt cx="2092500" cy="514200"/>
          </a:xfrm>
        </p:grpSpPr>
        <p:sp>
          <p:nvSpPr>
            <p:cNvPr id="631" name="Google Shape;631;p72"/>
            <p:cNvSpPr txBox="1"/>
            <p:nvPr/>
          </p:nvSpPr>
          <p:spPr>
            <a:xfrm>
              <a:off x="1602200" y="2012875"/>
              <a:ext cx="1385700" cy="514200"/>
            </a:xfrm>
            <a:prstGeom prst="rect">
              <a:avLst/>
            </a:prstGeom>
            <a:noFill/>
            <a:ln cap="flat" cmpd="sng" w="38100">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1"/>
                  </a:solidFill>
                  <a:latin typeface="Lato"/>
                  <a:ea typeface="Lato"/>
                  <a:cs typeface="Lato"/>
                  <a:sym typeface="Lato"/>
                </a:rPr>
                <a:t>Phone #</a:t>
              </a:r>
              <a:endParaRPr sz="1800">
                <a:solidFill>
                  <a:schemeClr val="accent1"/>
                </a:solidFill>
                <a:latin typeface="Lato"/>
                <a:ea typeface="Lato"/>
                <a:cs typeface="Lato"/>
                <a:sym typeface="Lato"/>
              </a:endParaRPr>
            </a:p>
          </p:txBody>
        </p:sp>
        <p:cxnSp>
          <p:nvCxnSpPr>
            <p:cNvPr id="632" name="Google Shape;632;p72"/>
            <p:cNvCxnSpPr>
              <a:stCxn id="631" idx="1"/>
            </p:cNvCxnSpPr>
            <p:nvPr/>
          </p:nvCxnSpPr>
          <p:spPr>
            <a:xfrm rot="10800000">
              <a:off x="895400" y="2224375"/>
              <a:ext cx="706800" cy="45600"/>
            </a:xfrm>
            <a:prstGeom prst="straightConnector1">
              <a:avLst/>
            </a:prstGeom>
            <a:noFill/>
            <a:ln cap="flat" cmpd="sng" w="38100">
              <a:solidFill>
                <a:srgbClr val="00447B"/>
              </a:solidFill>
              <a:prstDash val="solid"/>
              <a:round/>
              <a:headEnd len="med" w="med" type="none"/>
              <a:tailEnd len="med" w="med" type="triangle"/>
            </a:ln>
          </p:spPr>
        </p:cxnSp>
      </p:grpSp>
      <p:grpSp>
        <p:nvGrpSpPr>
          <p:cNvPr id="633" name="Google Shape;633;p72"/>
          <p:cNvGrpSpPr/>
          <p:nvPr/>
        </p:nvGrpSpPr>
        <p:grpSpPr>
          <a:xfrm>
            <a:off x="2129150" y="3509800"/>
            <a:ext cx="1385700" cy="1335300"/>
            <a:chOff x="1602200" y="1191775"/>
            <a:chExt cx="1385700" cy="1335300"/>
          </a:xfrm>
        </p:grpSpPr>
        <p:sp>
          <p:nvSpPr>
            <p:cNvPr id="634" name="Google Shape;634;p72"/>
            <p:cNvSpPr txBox="1"/>
            <p:nvPr/>
          </p:nvSpPr>
          <p:spPr>
            <a:xfrm>
              <a:off x="1602200" y="2012875"/>
              <a:ext cx="1385700" cy="514200"/>
            </a:xfrm>
            <a:prstGeom prst="rect">
              <a:avLst/>
            </a:prstGeom>
            <a:noFill/>
            <a:ln cap="flat" cmpd="sng" w="38100">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1"/>
                  </a:solidFill>
                  <a:latin typeface="Lato"/>
                  <a:ea typeface="Lato"/>
                  <a:cs typeface="Lato"/>
                  <a:sym typeface="Lato"/>
                </a:rPr>
                <a:t>Email</a:t>
              </a:r>
              <a:endParaRPr sz="1800">
                <a:solidFill>
                  <a:schemeClr val="accent1"/>
                </a:solidFill>
                <a:latin typeface="Lato"/>
                <a:ea typeface="Lato"/>
                <a:cs typeface="Lato"/>
                <a:sym typeface="Lato"/>
              </a:endParaRPr>
            </a:p>
          </p:txBody>
        </p:sp>
        <p:cxnSp>
          <p:nvCxnSpPr>
            <p:cNvPr id="635" name="Google Shape;635;p72"/>
            <p:cNvCxnSpPr>
              <a:stCxn id="634" idx="0"/>
            </p:cNvCxnSpPr>
            <p:nvPr/>
          </p:nvCxnSpPr>
          <p:spPr>
            <a:xfrm flipH="1" rot="10800000">
              <a:off x="2295050" y="1191775"/>
              <a:ext cx="22500" cy="821100"/>
            </a:xfrm>
            <a:prstGeom prst="straightConnector1">
              <a:avLst/>
            </a:prstGeom>
            <a:noFill/>
            <a:ln cap="flat" cmpd="sng" w="38100">
              <a:solidFill>
                <a:srgbClr val="00447B"/>
              </a:solidFill>
              <a:prstDash val="solid"/>
              <a:round/>
              <a:headEnd len="med" w="med" type="none"/>
              <a:tailEnd len="med" w="med" type="triangle"/>
            </a:ln>
          </p:spPr>
        </p:cxnSp>
      </p:grpSp>
      <p:grpSp>
        <p:nvGrpSpPr>
          <p:cNvPr id="636" name="Google Shape;636;p72"/>
          <p:cNvGrpSpPr/>
          <p:nvPr/>
        </p:nvGrpSpPr>
        <p:grpSpPr>
          <a:xfrm>
            <a:off x="5682450" y="3419775"/>
            <a:ext cx="1662000" cy="1076400"/>
            <a:chOff x="1602200" y="1268975"/>
            <a:chExt cx="1662000" cy="1076400"/>
          </a:xfrm>
        </p:grpSpPr>
        <p:sp>
          <p:nvSpPr>
            <p:cNvPr id="637" name="Google Shape;637;p72"/>
            <p:cNvSpPr txBox="1"/>
            <p:nvPr/>
          </p:nvSpPr>
          <p:spPr>
            <a:xfrm>
              <a:off x="1602200" y="1831175"/>
              <a:ext cx="1662000" cy="514200"/>
            </a:xfrm>
            <a:prstGeom prst="rect">
              <a:avLst/>
            </a:prstGeom>
            <a:noFill/>
            <a:ln cap="flat" cmpd="sng" w="38100">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accent1"/>
                  </a:solidFill>
                  <a:latin typeface="Lato"/>
                  <a:ea typeface="Lato"/>
                  <a:cs typeface="Lato"/>
                  <a:sym typeface="Lato"/>
                </a:rPr>
                <a:t>LinkedIn URL</a:t>
              </a:r>
              <a:endParaRPr sz="1800">
                <a:solidFill>
                  <a:schemeClr val="accent1"/>
                </a:solidFill>
                <a:latin typeface="Lato"/>
                <a:ea typeface="Lato"/>
                <a:cs typeface="Lato"/>
                <a:sym typeface="Lato"/>
              </a:endParaRPr>
            </a:p>
          </p:txBody>
        </p:sp>
        <p:cxnSp>
          <p:nvCxnSpPr>
            <p:cNvPr id="638" name="Google Shape;638;p72"/>
            <p:cNvCxnSpPr>
              <a:stCxn id="637" idx="0"/>
            </p:cNvCxnSpPr>
            <p:nvPr/>
          </p:nvCxnSpPr>
          <p:spPr>
            <a:xfrm rot="10800000">
              <a:off x="1906400" y="1268975"/>
              <a:ext cx="526800" cy="562200"/>
            </a:xfrm>
            <a:prstGeom prst="straightConnector1">
              <a:avLst/>
            </a:prstGeom>
            <a:noFill/>
            <a:ln cap="flat" cmpd="sng" w="38100">
              <a:solidFill>
                <a:srgbClr val="00447B"/>
              </a:solidFill>
              <a:prstDash val="solid"/>
              <a:round/>
              <a:headEnd len="med" w="med" type="none"/>
              <a:tailEnd len="med" w="med" type="triangle"/>
            </a:ln>
          </p:spPr>
        </p:cxnSp>
      </p:grpSp>
      <p:pic>
        <p:nvPicPr>
          <p:cNvPr id="639" name="Google Shape;639;p72"/>
          <p:cNvPicPr preferRelativeResize="0"/>
          <p:nvPr/>
        </p:nvPicPr>
        <p:blipFill>
          <a:blip r:embed="rId4">
            <a:alphaModFix/>
          </a:blip>
          <a:stretch>
            <a:fillRect/>
          </a:stretch>
        </p:blipFill>
        <p:spPr>
          <a:xfrm>
            <a:off x="7918001" y="4629375"/>
            <a:ext cx="1225986" cy="51412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DAF4"/>
        </a:solidFill>
      </p:bgPr>
    </p:bg>
    <p:spTree>
      <p:nvGrpSpPr>
        <p:cNvPr id="643" name="Shape 643"/>
        <p:cNvGrpSpPr/>
        <p:nvPr/>
      </p:nvGrpSpPr>
      <p:grpSpPr>
        <a:xfrm>
          <a:off x="0" y="0"/>
          <a:ext cx="0" cy="0"/>
          <a:chOff x="0" y="0"/>
          <a:chExt cx="0" cy="0"/>
        </a:xfrm>
      </p:grpSpPr>
      <p:pic>
        <p:nvPicPr>
          <p:cNvPr id="644" name="Google Shape;644;p73"/>
          <p:cNvPicPr preferRelativeResize="0"/>
          <p:nvPr/>
        </p:nvPicPr>
        <p:blipFill rotWithShape="1">
          <a:blip r:embed="rId3">
            <a:alphaModFix/>
          </a:blip>
          <a:srcRect b="0" l="0" r="0" t="980"/>
          <a:stretch/>
        </p:blipFill>
        <p:spPr>
          <a:xfrm>
            <a:off x="0" y="1867975"/>
            <a:ext cx="9144002" cy="1421650"/>
          </a:xfrm>
          <a:prstGeom prst="rect">
            <a:avLst/>
          </a:prstGeom>
          <a:noFill/>
          <a:ln>
            <a:noFill/>
          </a:ln>
        </p:spPr>
      </p:pic>
      <p:sp>
        <p:nvSpPr>
          <p:cNvPr id="645" name="Google Shape;645;p73"/>
          <p:cNvSpPr/>
          <p:nvPr/>
        </p:nvSpPr>
        <p:spPr>
          <a:xfrm>
            <a:off x="101100" y="3864425"/>
            <a:ext cx="8603400" cy="998100"/>
          </a:xfrm>
          <a:prstGeom prst="rect">
            <a:avLst/>
          </a:prstGeom>
          <a:solidFill>
            <a:srgbClr val="B1DAF4"/>
          </a:solidFill>
          <a:ln cap="flat" cmpd="sng" w="9525">
            <a:solidFill>
              <a:srgbClr val="B1DAF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646" name="Google Shape;646;p73"/>
          <p:cNvSpPr/>
          <p:nvPr/>
        </p:nvSpPr>
        <p:spPr>
          <a:xfrm>
            <a:off x="1358525" y="0"/>
            <a:ext cx="7785600" cy="862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73"/>
          <p:cNvSpPr txBox="1"/>
          <p:nvPr>
            <p:ph type="title"/>
          </p:nvPr>
        </p:nvSpPr>
        <p:spPr>
          <a:xfrm>
            <a:off x="0" y="146475"/>
            <a:ext cx="8805600" cy="569400"/>
          </a:xfrm>
          <a:prstGeom prst="rect">
            <a:avLst/>
          </a:prstGeom>
        </p:spPr>
        <p:txBody>
          <a:bodyPr anchorCtr="0" anchor="b" bIns="45700" lIns="91425" spcFirstLastPara="1" rIns="91425" wrap="square" tIns="45700">
            <a:normAutofit fontScale="90000"/>
          </a:bodyPr>
          <a:lstStyle/>
          <a:p>
            <a:pPr indent="0" lvl="0" marL="0" rtl="0" algn="r">
              <a:spcBef>
                <a:spcPts val="0"/>
              </a:spcBef>
              <a:spcAft>
                <a:spcPts val="0"/>
              </a:spcAft>
              <a:buNone/>
            </a:pPr>
            <a:r>
              <a:rPr lang="en" sz="4000">
                <a:solidFill>
                  <a:srgbClr val="000000"/>
                </a:solidFill>
                <a:latin typeface="Lato Light"/>
                <a:ea typeface="Lato Light"/>
                <a:cs typeface="Lato Light"/>
                <a:sym typeface="Lato Light"/>
              </a:rPr>
              <a:t>Education</a:t>
            </a:r>
            <a:endParaRPr sz="4000">
              <a:solidFill>
                <a:srgbClr val="000000"/>
              </a:solidFill>
              <a:latin typeface="Lato Light"/>
              <a:ea typeface="Lato Light"/>
              <a:cs typeface="Lato Light"/>
              <a:sym typeface="Lato Light"/>
            </a:endParaRPr>
          </a:p>
        </p:txBody>
      </p:sp>
      <p:cxnSp>
        <p:nvCxnSpPr>
          <p:cNvPr id="648" name="Google Shape;648;p73"/>
          <p:cNvCxnSpPr/>
          <p:nvPr/>
        </p:nvCxnSpPr>
        <p:spPr>
          <a:xfrm flipH="1" rot="10800000">
            <a:off x="3919300" y="1490925"/>
            <a:ext cx="138000" cy="663900"/>
          </a:xfrm>
          <a:prstGeom prst="straightConnector1">
            <a:avLst/>
          </a:prstGeom>
          <a:noFill/>
          <a:ln cap="flat" cmpd="sng" w="38100">
            <a:solidFill>
              <a:srgbClr val="00447B"/>
            </a:solidFill>
            <a:prstDash val="solid"/>
            <a:round/>
            <a:headEnd len="med" w="med" type="triangle"/>
            <a:tailEnd len="med" w="med" type="none"/>
          </a:ln>
        </p:spPr>
      </p:cxnSp>
      <p:sp>
        <p:nvSpPr>
          <p:cNvPr id="649" name="Google Shape;649;p73"/>
          <p:cNvSpPr txBox="1"/>
          <p:nvPr/>
        </p:nvSpPr>
        <p:spPr>
          <a:xfrm>
            <a:off x="3711675" y="1197225"/>
            <a:ext cx="1226100" cy="321600"/>
          </a:xfrm>
          <a:prstGeom prst="rect">
            <a:avLst/>
          </a:prstGeom>
          <a:noFill/>
          <a:ln cap="flat" cmpd="sng" w="38100">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1"/>
                </a:solidFill>
                <a:latin typeface="Lato"/>
                <a:ea typeface="Lato"/>
                <a:cs typeface="Lato"/>
                <a:sym typeface="Lato"/>
              </a:rPr>
              <a:t>University</a:t>
            </a:r>
            <a:endParaRPr sz="1800">
              <a:solidFill>
                <a:schemeClr val="accent1"/>
              </a:solidFill>
              <a:latin typeface="Lato"/>
              <a:ea typeface="Lato"/>
              <a:cs typeface="Lato"/>
              <a:sym typeface="Lato"/>
            </a:endParaRPr>
          </a:p>
        </p:txBody>
      </p:sp>
      <p:cxnSp>
        <p:nvCxnSpPr>
          <p:cNvPr id="650" name="Google Shape;650;p73"/>
          <p:cNvCxnSpPr/>
          <p:nvPr/>
        </p:nvCxnSpPr>
        <p:spPr>
          <a:xfrm flipH="1" rot="10800000">
            <a:off x="1811300" y="1627650"/>
            <a:ext cx="372600" cy="433500"/>
          </a:xfrm>
          <a:prstGeom prst="straightConnector1">
            <a:avLst/>
          </a:prstGeom>
          <a:noFill/>
          <a:ln cap="flat" cmpd="sng" w="38100">
            <a:solidFill>
              <a:srgbClr val="00447B"/>
            </a:solidFill>
            <a:prstDash val="solid"/>
            <a:round/>
            <a:headEnd len="med" w="med" type="triangle"/>
            <a:tailEnd len="med" w="med" type="none"/>
          </a:ln>
        </p:spPr>
      </p:cxnSp>
      <p:sp>
        <p:nvSpPr>
          <p:cNvPr id="651" name="Google Shape;651;p73"/>
          <p:cNvSpPr txBox="1"/>
          <p:nvPr/>
        </p:nvSpPr>
        <p:spPr>
          <a:xfrm>
            <a:off x="1358525" y="1234800"/>
            <a:ext cx="1704600" cy="391200"/>
          </a:xfrm>
          <a:prstGeom prst="rect">
            <a:avLst/>
          </a:prstGeom>
          <a:noFill/>
          <a:ln cap="flat" cmpd="sng" w="38100">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1"/>
                </a:solidFill>
                <a:latin typeface="Lato"/>
                <a:ea typeface="Lato"/>
                <a:cs typeface="Lato"/>
                <a:sym typeface="Lato"/>
              </a:rPr>
              <a:t>Specific School</a:t>
            </a:r>
            <a:endParaRPr sz="1800">
              <a:solidFill>
                <a:schemeClr val="accent1"/>
              </a:solidFill>
              <a:latin typeface="Lato"/>
              <a:ea typeface="Lato"/>
              <a:cs typeface="Lato"/>
              <a:sym typeface="Lato"/>
            </a:endParaRPr>
          </a:p>
        </p:txBody>
      </p:sp>
      <p:cxnSp>
        <p:nvCxnSpPr>
          <p:cNvPr id="652" name="Google Shape;652;p73"/>
          <p:cNvCxnSpPr>
            <a:endCxn id="653" idx="2"/>
          </p:cNvCxnSpPr>
          <p:nvPr/>
        </p:nvCxnSpPr>
        <p:spPr>
          <a:xfrm flipH="1" rot="10800000">
            <a:off x="8338200" y="1553638"/>
            <a:ext cx="36600" cy="554400"/>
          </a:xfrm>
          <a:prstGeom prst="straightConnector1">
            <a:avLst/>
          </a:prstGeom>
          <a:noFill/>
          <a:ln cap="flat" cmpd="sng" w="38100">
            <a:solidFill>
              <a:srgbClr val="00447B"/>
            </a:solidFill>
            <a:prstDash val="solid"/>
            <a:round/>
            <a:headEnd len="med" w="med" type="triangle"/>
            <a:tailEnd len="med" w="med" type="none"/>
          </a:ln>
        </p:spPr>
      </p:cxnSp>
      <p:sp>
        <p:nvSpPr>
          <p:cNvPr id="653" name="Google Shape;653;p73"/>
          <p:cNvSpPr txBox="1"/>
          <p:nvPr/>
        </p:nvSpPr>
        <p:spPr>
          <a:xfrm>
            <a:off x="8045100" y="1162438"/>
            <a:ext cx="659400" cy="391200"/>
          </a:xfrm>
          <a:prstGeom prst="rect">
            <a:avLst/>
          </a:prstGeom>
          <a:noFill/>
          <a:ln cap="flat" cmpd="sng" w="38100">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1"/>
                </a:solidFill>
                <a:latin typeface="Lato"/>
                <a:ea typeface="Lato"/>
                <a:cs typeface="Lato"/>
                <a:sym typeface="Lato"/>
              </a:rPr>
              <a:t>City</a:t>
            </a:r>
            <a:endParaRPr sz="1800">
              <a:solidFill>
                <a:schemeClr val="accent1"/>
              </a:solidFill>
              <a:latin typeface="Lato"/>
              <a:ea typeface="Lato"/>
              <a:cs typeface="Lato"/>
              <a:sym typeface="Lato"/>
            </a:endParaRPr>
          </a:p>
        </p:txBody>
      </p:sp>
      <p:cxnSp>
        <p:nvCxnSpPr>
          <p:cNvPr id="654" name="Google Shape;654;p73"/>
          <p:cNvCxnSpPr/>
          <p:nvPr/>
        </p:nvCxnSpPr>
        <p:spPr>
          <a:xfrm flipH="1">
            <a:off x="8341175" y="2826275"/>
            <a:ext cx="200100" cy="596700"/>
          </a:xfrm>
          <a:prstGeom prst="straightConnector1">
            <a:avLst/>
          </a:prstGeom>
          <a:noFill/>
          <a:ln cap="flat" cmpd="sng" w="38100">
            <a:solidFill>
              <a:srgbClr val="00447B"/>
            </a:solidFill>
            <a:prstDash val="solid"/>
            <a:round/>
            <a:headEnd len="med" w="med" type="triangle"/>
            <a:tailEnd len="med" w="med" type="none"/>
          </a:ln>
        </p:spPr>
      </p:cxnSp>
      <p:sp>
        <p:nvSpPr>
          <p:cNvPr id="655" name="Google Shape;655;p73"/>
          <p:cNvSpPr txBox="1"/>
          <p:nvPr/>
        </p:nvSpPr>
        <p:spPr>
          <a:xfrm>
            <a:off x="7356550" y="3422975"/>
            <a:ext cx="1704600" cy="573300"/>
          </a:xfrm>
          <a:prstGeom prst="rect">
            <a:avLst/>
          </a:prstGeom>
          <a:noFill/>
          <a:ln cap="flat" cmpd="sng" w="38100">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1"/>
                </a:solidFill>
                <a:latin typeface="Lato"/>
                <a:ea typeface="Lato"/>
                <a:cs typeface="Lato"/>
                <a:sym typeface="Lato"/>
              </a:rPr>
              <a:t>Graduation Date</a:t>
            </a:r>
            <a:endParaRPr sz="1800">
              <a:solidFill>
                <a:schemeClr val="accent1"/>
              </a:solidFill>
              <a:latin typeface="Lato"/>
              <a:ea typeface="Lato"/>
              <a:cs typeface="Lato"/>
              <a:sym typeface="Lato"/>
            </a:endParaRPr>
          </a:p>
        </p:txBody>
      </p:sp>
      <p:sp>
        <p:nvSpPr>
          <p:cNvPr id="656" name="Google Shape;656;p73"/>
          <p:cNvSpPr txBox="1"/>
          <p:nvPr/>
        </p:nvSpPr>
        <p:spPr>
          <a:xfrm>
            <a:off x="1667900" y="3319925"/>
            <a:ext cx="659400" cy="514200"/>
          </a:xfrm>
          <a:prstGeom prst="rect">
            <a:avLst/>
          </a:prstGeom>
          <a:noFill/>
          <a:ln cap="flat" cmpd="sng" w="38100">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1"/>
                </a:solidFill>
                <a:latin typeface="Lato"/>
                <a:ea typeface="Lato"/>
                <a:cs typeface="Lato"/>
                <a:sym typeface="Lato"/>
              </a:rPr>
              <a:t>GPA</a:t>
            </a:r>
            <a:endParaRPr sz="1800">
              <a:solidFill>
                <a:schemeClr val="accent1"/>
              </a:solidFill>
              <a:latin typeface="Lato"/>
              <a:ea typeface="Lato"/>
              <a:cs typeface="Lato"/>
              <a:sym typeface="Lato"/>
            </a:endParaRPr>
          </a:p>
        </p:txBody>
      </p:sp>
      <p:sp>
        <p:nvSpPr>
          <p:cNvPr id="657" name="Google Shape;657;p73"/>
          <p:cNvSpPr/>
          <p:nvPr/>
        </p:nvSpPr>
        <p:spPr>
          <a:xfrm rot="3723712">
            <a:off x="189952" y="2868501"/>
            <a:ext cx="385180" cy="540157"/>
          </a:xfrm>
          <a:custGeom>
            <a:rect b="b" l="l" r="r" t="t"/>
            <a:pathLst>
              <a:path extrusionOk="0" h="25717" w="22252">
                <a:moveTo>
                  <a:pt x="3803" y="0"/>
                </a:moveTo>
                <a:cubicBezTo>
                  <a:pt x="3337" y="2702"/>
                  <a:pt x="-2067" y="11927"/>
                  <a:pt x="1008" y="16213"/>
                </a:cubicBezTo>
                <a:cubicBezTo>
                  <a:pt x="4083" y="20499"/>
                  <a:pt x="18712" y="24133"/>
                  <a:pt x="22253" y="25717"/>
                </a:cubicBezTo>
              </a:path>
            </a:pathLst>
          </a:custGeom>
          <a:noFill/>
          <a:ln cap="flat" cmpd="sng" w="38100">
            <a:solidFill>
              <a:srgbClr val="00447B"/>
            </a:solidFill>
            <a:prstDash val="solid"/>
            <a:round/>
            <a:headEnd len="med" w="med" type="triangle"/>
            <a:tailEnd len="med" w="med" type="none"/>
          </a:ln>
        </p:spPr>
      </p:sp>
      <p:cxnSp>
        <p:nvCxnSpPr>
          <p:cNvPr id="658" name="Google Shape;658;p73"/>
          <p:cNvCxnSpPr>
            <a:endCxn id="659" idx="0"/>
          </p:cNvCxnSpPr>
          <p:nvPr/>
        </p:nvCxnSpPr>
        <p:spPr>
          <a:xfrm>
            <a:off x="5344450" y="3010925"/>
            <a:ext cx="119100" cy="405300"/>
          </a:xfrm>
          <a:prstGeom prst="straightConnector1">
            <a:avLst/>
          </a:prstGeom>
          <a:noFill/>
          <a:ln cap="flat" cmpd="sng" w="38100">
            <a:solidFill>
              <a:srgbClr val="00447B"/>
            </a:solidFill>
            <a:prstDash val="solid"/>
            <a:round/>
            <a:headEnd len="med" w="med" type="triangle"/>
            <a:tailEnd len="med" w="med" type="none"/>
          </a:ln>
        </p:spPr>
      </p:cxnSp>
      <p:sp>
        <p:nvSpPr>
          <p:cNvPr id="660" name="Google Shape;660;p73"/>
          <p:cNvSpPr txBox="1"/>
          <p:nvPr/>
        </p:nvSpPr>
        <p:spPr>
          <a:xfrm>
            <a:off x="0" y="3478950"/>
            <a:ext cx="1226100" cy="321600"/>
          </a:xfrm>
          <a:prstGeom prst="rect">
            <a:avLst/>
          </a:prstGeom>
          <a:noFill/>
          <a:ln cap="flat" cmpd="sng" w="38100">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1"/>
                </a:solidFill>
                <a:latin typeface="Lato"/>
                <a:ea typeface="Lato"/>
                <a:cs typeface="Lato"/>
                <a:sym typeface="Lato"/>
              </a:rPr>
              <a:t>Major(s)</a:t>
            </a:r>
            <a:endParaRPr sz="1800">
              <a:solidFill>
                <a:schemeClr val="accent1"/>
              </a:solidFill>
              <a:latin typeface="Lato"/>
              <a:ea typeface="Lato"/>
              <a:cs typeface="Lato"/>
              <a:sym typeface="Lato"/>
            </a:endParaRPr>
          </a:p>
        </p:txBody>
      </p:sp>
      <p:sp>
        <p:nvSpPr>
          <p:cNvPr id="659" name="Google Shape;659;p73"/>
          <p:cNvSpPr txBox="1"/>
          <p:nvPr/>
        </p:nvSpPr>
        <p:spPr>
          <a:xfrm>
            <a:off x="5053300" y="3416225"/>
            <a:ext cx="820500" cy="321600"/>
          </a:xfrm>
          <a:prstGeom prst="rect">
            <a:avLst/>
          </a:prstGeom>
          <a:noFill/>
          <a:ln cap="flat" cmpd="sng" w="38100">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1"/>
                </a:solidFill>
                <a:latin typeface="Lato"/>
                <a:ea typeface="Lato"/>
                <a:cs typeface="Lato"/>
                <a:sym typeface="Lato"/>
              </a:rPr>
              <a:t>Minor</a:t>
            </a:r>
            <a:endParaRPr sz="1800">
              <a:solidFill>
                <a:schemeClr val="accent1"/>
              </a:solidFill>
              <a:latin typeface="Lato"/>
              <a:ea typeface="Lato"/>
              <a:cs typeface="Lato"/>
              <a:sym typeface="Lato"/>
            </a:endParaRPr>
          </a:p>
        </p:txBody>
      </p:sp>
      <p:sp>
        <p:nvSpPr>
          <p:cNvPr id="661" name="Google Shape;661;p73"/>
          <p:cNvSpPr txBox="1"/>
          <p:nvPr/>
        </p:nvSpPr>
        <p:spPr>
          <a:xfrm>
            <a:off x="2943000" y="4427625"/>
            <a:ext cx="3258000" cy="391200"/>
          </a:xfrm>
          <a:prstGeom prst="rect">
            <a:avLst/>
          </a:prstGeom>
          <a:noFill/>
          <a:ln cap="flat" cmpd="sng" w="38100">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1"/>
                </a:solidFill>
                <a:latin typeface="Lato"/>
                <a:ea typeface="Lato"/>
                <a:cs typeface="Lato"/>
                <a:sym typeface="Lato"/>
              </a:rPr>
              <a:t>Transfer or Study Abroad</a:t>
            </a:r>
            <a:endParaRPr sz="1800">
              <a:solidFill>
                <a:schemeClr val="accent1"/>
              </a:solidFill>
              <a:latin typeface="Lato"/>
              <a:ea typeface="Lato"/>
              <a:cs typeface="Lato"/>
              <a:sym typeface="Lato"/>
            </a:endParaRPr>
          </a:p>
        </p:txBody>
      </p:sp>
      <p:sp>
        <p:nvSpPr>
          <p:cNvPr id="662" name="Google Shape;662;p73"/>
          <p:cNvSpPr/>
          <p:nvPr/>
        </p:nvSpPr>
        <p:spPr>
          <a:xfrm rot="-5400000">
            <a:off x="4377000" y="-67462"/>
            <a:ext cx="390000" cy="8603400"/>
          </a:xfrm>
          <a:prstGeom prst="leftBrace">
            <a:avLst>
              <a:gd fmla="val 50000" name="adj1"/>
              <a:gd fmla="val 50000" name="adj2"/>
            </a:avLst>
          </a:prstGeom>
          <a:noFill/>
          <a:ln cap="flat" cmpd="sng" w="38100">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id="663" name="Google Shape;663;p73"/>
          <p:cNvPicPr preferRelativeResize="0"/>
          <p:nvPr/>
        </p:nvPicPr>
        <p:blipFill>
          <a:blip r:embed="rId4">
            <a:alphaModFix/>
          </a:blip>
          <a:stretch>
            <a:fillRect/>
          </a:stretch>
        </p:blipFill>
        <p:spPr>
          <a:xfrm>
            <a:off x="7918001" y="4629375"/>
            <a:ext cx="1225986" cy="514125"/>
          </a:xfrm>
          <a:prstGeom prst="rect">
            <a:avLst/>
          </a:prstGeom>
          <a:noFill/>
          <a:ln>
            <a:noFill/>
          </a:ln>
        </p:spPr>
      </p:pic>
      <p:cxnSp>
        <p:nvCxnSpPr>
          <p:cNvPr id="664" name="Google Shape;664;p73"/>
          <p:cNvCxnSpPr/>
          <p:nvPr/>
        </p:nvCxnSpPr>
        <p:spPr>
          <a:xfrm>
            <a:off x="1420950" y="3169800"/>
            <a:ext cx="246900" cy="309300"/>
          </a:xfrm>
          <a:prstGeom prst="straightConnector1">
            <a:avLst/>
          </a:prstGeom>
          <a:noFill/>
          <a:ln cap="flat" cmpd="sng" w="38100">
            <a:solidFill>
              <a:srgbClr val="00447B"/>
            </a:solidFill>
            <a:prstDash val="solid"/>
            <a:round/>
            <a:headEnd len="med" w="med" type="triangl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645"/>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657"/>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658"/>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660"/>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659"/>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66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6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DAF4"/>
        </a:solidFill>
      </p:bgPr>
    </p:bg>
    <p:spTree>
      <p:nvGrpSpPr>
        <p:cNvPr id="668" name="Shape 668"/>
        <p:cNvGrpSpPr/>
        <p:nvPr/>
      </p:nvGrpSpPr>
      <p:grpSpPr>
        <a:xfrm>
          <a:off x="0" y="0"/>
          <a:ext cx="0" cy="0"/>
          <a:chOff x="0" y="0"/>
          <a:chExt cx="0" cy="0"/>
        </a:xfrm>
      </p:grpSpPr>
      <p:pic>
        <p:nvPicPr>
          <p:cNvPr id="669" name="Google Shape;669;p74"/>
          <p:cNvPicPr preferRelativeResize="0"/>
          <p:nvPr/>
        </p:nvPicPr>
        <p:blipFill>
          <a:blip r:embed="rId3">
            <a:alphaModFix/>
          </a:blip>
          <a:stretch>
            <a:fillRect/>
          </a:stretch>
        </p:blipFill>
        <p:spPr>
          <a:xfrm>
            <a:off x="169200" y="2453289"/>
            <a:ext cx="8805600" cy="1269560"/>
          </a:xfrm>
          <a:prstGeom prst="rect">
            <a:avLst/>
          </a:prstGeom>
          <a:noFill/>
          <a:ln>
            <a:noFill/>
          </a:ln>
        </p:spPr>
      </p:pic>
      <p:sp>
        <p:nvSpPr>
          <p:cNvPr id="670" name="Google Shape;670;p74"/>
          <p:cNvSpPr/>
          <p:nvPr/>
        </p:nvSpPr>
        <p:spPr>
          <a:xfrm>
            <a:off x="1358525" y="0"/>
            <a:ext cx="7785600" cy="862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74"/>
          <p:cNvSpPr txBox="1"/>
          <p:nvPr>
            <p:ph type="title"/>
          </p:nvPr>
        </p:nvSpPr>
        <p:spPr>
          <a:xfrm>
            <a:off x="0" y="146475"/>
            <a:ext cx="8805600" cy="569400"/>
          </a:xfrm>
          <a:prstGeom prst="rect">
            <a:avLst/>
          </a:prstGeom>
        </p:spPr>
        <p:txBody>
          <a:bodyPr anchorCtr="0" anchor="b" bIns="45700" lIns="91425" spcFirstLastPara="1" rIns="91425" wrap="square" tIns="45700">
            <a:normAutofit fontScale="90000"/>
          </a:bodyPr>
          <a:lstStyle/>
          <a:p>
            <a:pPr indent="0" lvl="0" marL="0" rtl="0" algn="r">
              <a:spcBef>
                <a:spcPts val="0"/>
              </a:spcBef>
              <a:spcAft>
                <a:spcPts val="0"/>
              </a:spcAft>
              <a:buNone/>
            </a:pPr>
            <a:r>
              <a:rPr lang="en" sz="4000">
                <a:solidFill>
                  <a:srgbClr val="000000"/>
                </a:solidFill>
                <a:latin typeface="Lato Light"/>
                <a:ea typeface="Lato Light"/>
                <a:cs typeface="Lato Light"/>
                <a:sym typeface="Lato Light"/>
              </a:rPr>
              <a:t>Work Experience</a:t>
            </a:r>
            <a:endParaRPr sz="4000">
              <a:solidFill>
                <a:srgbClr val="000000"/>
              </a:solidFill>
              <a:latin typeface="Lato Light"/>
              <a:ea typeface="Lato Light"/>
              <a:cs typeface="Lato Light"/>
              <a:sym typeface="Lato Light"/>
            </a:endParaRPr>
          </a:p>
        </p:txBody>
      </p:sp>
      <p:sp>
        <p:nvSpPr>
          <p:cNvPr id="672" name="Google Shape;672;p74"/>
          <p:cNvSpPr txBox="1"/>
          <p:nvPr>
            <p:ph idx="1" type="body"/>
          </p:nvPr>
        </p:nvSpPr>
        <p:spPr>
          <a:xfrm>
            <a:off x="3832400" y="4062450"/>
            <a:ext cx="3575700" cy="787800"/>
          </a:xfrm>
          <a:prstGeom prst="rect">
            <a:avLst/>
          </a:prstGeom>
          <a:solidFill>
            <a:srgbClr val="00447B"/>
          </a:solidFill>
        </p:spPr>
        <p:txBody>
          <a:bodyPr anchorCtr="0" anchor="ctr" bIns="45700" lIns="91425" spcFirstLastPara="1" rIns="91425" wrap="square" tIns="45700">
            <a:normAutofit fontScale="92500" lnSpcReduction="20000"/>
          </a:bodyPr>
          <a:lstStyle/>
          <a:p>
            <a:pPr indent="-326549" lvl="0" marL="457200" rtl="0" algn="l">
              <a:spcBef>
                <a:spcPts val="0"/>
              </a:spcBef>
              <a:spcAft>
                <a:spcPts val="0"/>
              </a:spcAft>
              <a:buClr>
                <a:schemeClr val="lt1"/>
              </a:buClr>
              <a:buSzPct val="100000"/>
              <a:buFont typeface="Lato"/>
              <a:buChar char="★"/>
            </a:pPr>
            <a:r>
              <a:rPr lang="en" sz="1668">
                <a:solidFill>
                  <a:schemeClr val="lt1"/>
                </a:solidFill>
                <a:latin typeface="Lato"/>
                <a:ea typeface="Lato"/>
                <a:cs typeface="Lato"/>
                <a:sym typeface="Lato"/>
              </a:rPr>
              <a:t>Don’t discount your food service, retail, or other jobs (lifeguarding, babysitting)</a:t>
            </a:r>
            <a:endParaRPr b="1" sz="1668">
              <a:solidFill>
                <a:schemeClr val="lt1"/>
              </a:solidFill>
              <a:latin typeface="Lato"/>
              <a:ea typeface="Lato"/>
              <a:cs typeface="Lato"/>
              <a:sym typeface="Lato"/>
            </a:endParaRPr>
          </a:p>
        </p:txBody>
      </p:sp>
      <p:cxnSp>
        <p:nvCxnSpPr>
          <p:cNvPr id="673" name="Google Shape;673;p74"/>
          <p:cNvCxnSpPr/>
          <p:nvPr/>
        </p:nvCxnSpPr>
        <p:spPr>
          <a:xfrm>
            <a:off x="1342875" y="3669475"/>
            <a:ext cx="249600" cy="640200"/>
          </a:xfrm>
          <a:prstGeom prst="straightConnector1">
            <a:avLst/>
          </a:prstGeom>
          <a:noFill/>
          <a:ln cap="flat" cmpd="sng" w="38100">
            <a:solidFill>
              <a:srgbClr val="00447B"/>
            </a:solidFill>
            <a:prstDash val="solid"/>
            <a:round/>
            <a:headEnd len="med" w="med" type="triangle"/>
            <a:tailEnd len="med" w="med" type="none"/>
          </a:ln>
        </p:spPr>
      </p:cxnSp>
      <p:sp>
        <p:nvSpPr>
          <p:cNvPr id="674" name="Google Shape;674;p74"/>
          <p:cNvSpPr txBox="1"/>
          <p:nvPr/>
        </p:nvSpPr>
        <p:spPr>
          <a:xfrm>
            <a:off x="1149450" y="4302075"/>
            <a:ext cx="1705200" cy="321600"/>
          </a:xfrm>
          <a:prstGeom prst="rect">
            <a:avLst/>
          </a:prstGeom>
          <a:noFill/>
          <a:ln cap="flat" cmpd="sng" w="38100">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1"/>
                </a:solidFill>
                <a:latin typeface="Lato"/>
                <a:ea typeface="Lato"/>
                <a:cs typeface="Lato"/>
                <a:sym typeface="Lato"/>
              </a:rPr>
              <a:t>Action Verbs</a:t>
            </a:r>
            <a:endParaRPr sz="1800">
              <a:solidFill>
                <a:schemeClr val="accent1"/>
              </a:solidFill>
              <a:latin typeface="Lato"/>
              <a:ea typeface="Lato"/>
              <a:cs typeface="Lato"/>
              <a:sym typeface="Lato"/>
            </a:endParaRPr>
          </a:p>
        </p:txBody>
      </p:sp>
      <p:cxnSp>
        <p:nvCxnSpPr>
          <p:cNvPr id="675" name="Google Shape;675;p74"/>
          <p:cNvCxnSpPr/>
          <p:nvPr/>
        </p:nvCxnSpPr>
        <p:spPr>
          <a:xfrm rot="10800000">
            <a:off x="565300" y="1872025"/>
            <a:ext cx="209700" cy="684900"/>
          </a:xfrm>
          <a:prstGeom prst="straightConnector1">
            <a:avLst/>
          </a:prstGeom>
          <a:noFill/>
          <a:ln cap="flat" cmpd="sng" w="38100">
            <a:solidFill>
              <a:srgbClr val="00447B"/>
            </a:solidFill>
            <a:prstDash val="solid"/>
            <a:round/>
            <a:headEnd len="med" w="med" type="triangle"/>
            <a:tailEnd len="med" w="med" type="none"/>
          </a:ln>
        </p:spPr>
      </p:cxnSp>
      <p:sp>
        <p:nvSpPr>
          <p:cNvPr id="676" name="Google Shape;676;p74"/>
          <p:cNvSpPr txBox="1"/>
          <p:nvPr/>
        </p:nvSpPr>
        <p:spPr>
          <a:xfrm>
            <a:off x="169200" y="1552475"/>
            <a:ext cx="1970700" cy="321600"/>
          </a:xfrm>
          <a:prstGeom prst="rect">
            <a:avLst/>
          </a:prstGeom>
          <a:noFill/>
          <a:ln cap="flat" cmpd="sng" w="38100">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1"/>
                </a:solidFill>
                <a:latin typeface="Lato"/>
                <a:ea typeface="Lato"/>
                <a:cs typeface="Lato"/>
                <a:sym typeface="Lato"/>
              </a:rPr>
              <a:t>Company Name</a:t>
            </a:r>
            <a:endParaRPr sz="1800">
              <a:solidFill>
                <a:schemeClr val="accent1"/>
              </a:solidFill>
              <a:latin typeface="Lato"/>
              <a:ea typeface="Lato"/>
              <a:cs typeface="Lato"/>
              <a:sym typeface="Lato"/>
            </a:endParaRPr>
          </a:p>
        </p:txBody>
      </p:sp>
      <p:cxnSp>
        <p:nvCxnSpPr>
          <p:cNvPr id="677" name="Google Shape;677;p74"/>
          <p:cNvCxnSpPr>
            <a:endCxn id="678" idx="1"/>
          </p:cNvCxnSpPr>
          <p:nvPr/>
        </p:nvCxnSpPr>
        <p:spPr>
          <a:xfrm flipH="1" rot="10800000">
            <a:off x="1108500" y="2462325"/>
            <a:ext cx="1258200" cy="430200"/>
          </a:xfrm>
          <a:prstGeom prst="straightConnector1">
            <a:avLst/>
          </a:prstGeom>
          <a:noFill/>
          <a:ln cap="flat" cmpd="sng" w="38100">
            <a:solidFill>
              <a:srgbClr val="00447B"/>
            </a:solidFill>
            <a:prstDash val="solid"/>
            <a:round/>
            <a:headEnd len="med" w="med" type="triangle"/>
            <a:tailEnd len="med" w="med" type="none"/>
          </a:ln>
        </p:spPr>
      </p:cxnSp>
      <p:sp>
        <p:nvSpPr>
          <p:cNvPr id="678" name="Google Shape;678;p74"/>
          <p:cNvSpPr txBox="1"/>
          <p:nvPr/>
        </p:nvSpPr>
        <p:spPr>
          <a:xfrm>
            <a:off x="2366700" y="2301525"/>
            <a:ext cx="1970700" cy="321600"/>
          </a:xfrm>
          <a:prstGeom prst="rect">
            <a:avLst/>
          </a:prstGeom>
          <a:noFill/>
          <a:ln cap="flat" cmpd="sng" w="38100">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1"/>
                </a:solidFill>
                <a:latin typeface="Lato"/>
                <a:ea typeface="Lato"/>
                <a:cs typeface="Lato"/>
                <a:sym typeface="Lato"/>
              </a:rPr>
              <a:t>Job Title</a:t>
            </a:r>
            <a:endParaRPr sz="1800">
              <a:solidFill>
                <a:schemeClr val="accent1"/>
              </a:solidFill>
              <a:latin typeface="Lato"/>
              <a:ea typeface="Lato"/>
              <a:cs typeface="Lato"/>
              <a:sym typeface="Lato"/>
            </a:endParaRPr>
          </a:p>
        </p:txBody>
      </p:sp>
      <p:cxnSp>
        <p:nvCxnSpPr>
          <p:cNvPr id="679" name="Google Shape;679;p74"/>
          <p:cNvCxnSpPr/>
          <p:nvPr/>
        </p:nvCxnSpPr>
        <p:spPr>
          <a:xfrm flipH="1" rot="10800000">
            <a:off x="8027400" y="1588725"/>
            <a:ext cx="139800" cy="712800"/>
          </a:xfrm>
          <a:prstGeom prst="straightConnector1">
            <a:avLst/>
          </a:prstGeom>
          <a:noFill/>
          <a:ln cap="flat" cmpd="sng" w="38100">
            <a:solidFill>
              <a:srgbClr val="00447B"/>
            </a:solidFill>
            <a:prstDash val="solid"/>
            <a:round/>
            <a:headEnd len="med" w="med" type="triangle"/>
            <a:tailEnd len="med" w="med" type="none"/>
          </a:ln>
        </p:spPr>
      </p:cxnSp>
      <p:sp>
        <p:nvSpPr>
          <p:cNvPr id="680" name="Google Shape;680;p74"/>
          <p:cNvSpPr txBox="1"/>
          <p:nvPr/>
        </p:nvSpPr>
        <p:spPr>
          <a:xfrm>
            <a:off x="7509350" y="1230875"/>
            <a:ext cx="1477500" cy="321600"/>
          </a:xfrm>
          <a:prstGeom prst="rect">
            <a:avLst/>
          </a:prstGeom>
          <a:noFill/>
          <a:ln cap="flat" cmpd="sng" w="38100">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1"/>
                </a:solidFill>
                <a:latin typeface="Lato"/>
                <a:ea typeface="Lato"/>
                <a:cs typeface="Lato"/>
                <a:sym typeface="Lato"/>
              </a:rPr>
              <a:t>Location</a:t>
            </a:r>
            <a:endParaRPr sz="1800">
              <a:solidFill>
                <a:schemeClr val="accent1"/>
              </a:solidFill>
              <a:latin typeface="Lato"/>
              <a:ea typeface="Lato"/>
              <a:cs typeface="Lato"/>
              <a:sym typeface="Lato"/>
            </a:endParaRPr>
          </a:p>
        </p:txBody>
      </p:sp>
      <p:cxnSp>
        <p:nvCxnSpPr>
          <p:cNvPr id="681" name="Google Shape;681;p74"/>
          <p:cNvCxnSpPr/>
          <p:nvPr/>
        </p:nvCxnSpPr>
        <p:spPr>
          <a:xfrm rot="10800000">
            <a:off x="6531950" y="1910275"/>
            <a:ext cx="492600" cy="608400"/>
          </a:xfrm>
          <a:prstGeom prst="straightConnector1">
            <a:avLst/>
          </a:prstGeom>
          <a:noFill/>
          <a:ln cap="flat" cmpd="sng" w="38100">
            <a:solidFill>
              <a:srgbClr val="00447B"/>
            </a:solidFill>
            <a:prstDash val="solid"/>
            <a:round/>
            <a:headEnd len="med" w="med" type="triangle"/>
            <a:tailEnd len="med" w="med" type="none"/>
          </a:ln>
        </p:spPr>
      </p:cxnSp>
      <p:sp>
        <p:nvSpPr>
          <p:cNvPr id="682" name="Google Shape;682;p74"/>
          <p:cNvSpPr txBox="1"/>
          <p:nvPr/>
        </p:nvSpPr>
        <p:spPr>
          <a:xfrm>
            <a:off x="5547050" y="1552475"/>
            <a:ext cx="1477500" cy="321600"/>
          </a:xfrm>
          <a:prstGeom prst="rect">
            <a:avLst/>
          </a:prstGeom>
          <a:noFill/>
          <a:ln cap="flat" cmpd="sng" w="38100">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chemeClr val="accent1"/>
                </a:solidFill>
                <a:latin typeface="Lato"/>
                <a:ea typeface="Lato"/>
                <a:cs typeface="Lato"/>
                <a:sym typeface="Lato"/>
              </a:rPr>
              <a:t>Time Period</a:t>
            </a:r>
            <a:endParaRPr sz="1800">
              <a:solidFill>
                <a:schemeClr val="accent1"/>
              </a:solidFill>
              <a:latin typeface="Lato"/>
              <a:ea typeface="Lato"/>
              <a:cs typeface="Lato"/>
              <a:sym typeface="Lato"/>
            </a:endParaRPr>
          </a:p>
        </p:txBody>
      </p:sp>
      <p:pic>
        <p:nvPicPr>
          <p:cNvPr id="683" name="Google Shape;683;p74"/>
          <p:cNvPicPr preferRelativeResize="0"/>
          <p:nvPr/>
        </p:nvPicPr>
        <p:blipFill>
          <a:blip r:embed="rId4">
            <a:alphaModFix/>
          </a:blip>
          <a:stretch>
            <a:fillRect/>
          </a:stretch>
        </p:blipFill>
        <p:spPr>
          <a:xfrm>
            <a:off x="7918001" y="4629375"/>
            <a:ext cx="1225986" cy="51412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DAF4"/>
        </a:solidFill>
      </p:bgPr>
    </p:bg>
    <p:spTree>
      <p:nvGrpSpPr>
        <p:cNvPr id="687" name="Shape 687"/>
        <p:cNvGrpSpPr/>
        <p:nvPr/>
      </p:nvGrpSpPr>
      <p:grpSpPr>
        <a:xfrm>
          <a:off x="0" y="0"/>
          <a:ext cx="0" cy="0"/>
          <a:chOff x="0" y="0"/>
          <a:chExt cx="0" cy="0"/>
        </a:xfrm>
      </p:grpSpPr>
      <p:sp>
        <p:nvSpPr>
          <p:cNvPr id="688" name="Google Shape;688;p75"/>
          <p:cNvSpPr/>
          <p:nvPr/>
        </p:nvSpPr>
        <p:spPr>
          <a:xfrm>
            <a:off x="1358525" y="0"/>
            <a:ext cx="7785600" cy="862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75"/>
          <p:cNvSpPr txBox="1"/>
          <p:nvPr>
            <p:ph type="title"/>
          </p:nvPr>
        </p:nvSpPr>
        <p:spPr>
          <a:xfrm>
            <a:off x="0" y="146475"/>
            <a:ext cx="8805600" cy="569400"/>
          </a:xfrm>
          <a:prstGeom prst="rect">
            <a:avLst/>
          </a:prstGeom>
        </p:spPr>
        <p:txBody>
          <a:bodyPr anchorCtr="0" anchor="b" bIns="45700" lIns="91425" spcFirstLastPara="1" rIns="91425" wrap="square" tIns="45700">
            <a:normAutofit fontScale="90000"/>
          </a:bodyPr>
          <a:lstStyle/>
          <a:p>
            <a:pPr indent="0" lvl="0" marL="0" rtl="0" algn="r">
              <a:spcBef>
                <a:spcPts val="0"/>
              </a:spcBef>
              <a:spcAft>
                <a:spcPts val="0"/>
              </a:spcAft>
              <a:buNone/>
            </a:pPr>
            <a:r>
              <a:rPr lang="en" sz="4000">
                <a:solidFill>
                  <a:srgbClr val="000000"/>
                </a:solidFill>
                <a:latin typeface="Lato Light"/>
                <a:ea typeface="Lato Light"/>
                <a:cs typeface="Lato Light"/>
                <a:sym typeface="Lato Light"/>
              </a:rPr>
              <a:t>Transferable Skills</a:t>
            </a:r>
            <a:endParaRPr sz="4000">
              <a:solidFill>
                <a:srgbClr val="000000"/>
              </a:solidFill>
              <a:latin typeface="Lato Light"/>
              <a:ea typeface="Lato Light"/>
              <a:cs typeface="Lato Light"/>
              <a:sym typeface="Lato Light"/>
            </a:endParaRPr>
          </a:p>
        </p:txBody>
      </p:sp>
      <p:pic>
        <p:nvPicPr>
          <p:cNvPr id="690" name="Google Shape;690;p75"/>
          <p:cNvPicPr preferRelativeResize="0"/>
          <p:nvPr/>
        </p:nvPicPr>
        <p:blipFill>
          <a:blip r:embed="rId3">
            <a:alphaModFix/>
          </a:blip>
          <a:stretch>
            <a:fillRect/>
          </a:stretch>
        </p:blipFill>
        <p:spPr>
          <a:xfrm>
            <a:off x="7918001" y="4629375"/>
            <a:ext cx="1225986" cy="514125"/>
          </a:xfrm>
          <a:prstGeom prst="rect">
            <a:avLst/>
          </a:prstGeom>
          <a:noFill/>
          <a:ln>
            <a:noFill/>
          </a:ln>
        </p:spPr>
      </p:pic>
      <p:sp>
        <p:nvSpPr>
          <p:cNvPr id="691" name="Google Shape;691;p75"/>
          <p:cNvSpPr/>
          <p:nvPr/>
        </p:nvSpPr>
        <p:spPr>
          <a:xfrm>
            <a:off x="2383200" y="1057725"/>
            <a:ext cx="4377600" cy="3753600"/>
          </a:xfrm>
          <a:prstGeom prst="rect">
            <a:avLst/>
          </a:prstGeom>
          <a:solidFill>
            <a:srgbClr val="00447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500">
                <a:solidFill>
                  <a:schemeClr val="lt1"/>
                </a:solidFill>
                <a:latin typeface="Lato"/>
                <a:ea typeface="Lato"/>
                <a:cs typeface="Lato"/>
                <a:sym typeface="Lato"/>
              </a:rPr>
              <a:t>Skills that you gain from one experience can be applied to another job, </a:t>
            </a:r>
            <a:r>
              <a:rPr lang="en" sz="1500">
                <a:solidFill>
                  <a:schemeClr val="lt1"/>
                </a:solidFill>
                <a:latin typeface="Lato"/>
                <a:ea typeface="Lato"/>
                <a:cs typeface="Lato"/>
                <a:sym typeface="Lato"/>
              </a:rPr>
              <a:t>organization</a:t>
            </a:r>
            <a:r>
              <a:rPr lang="en" sz="1500">
                <a:solidFill>
                  <a:schemeClr val="lt1"/>
                </a:solidFill>
                <a:latin typeface="Lato"/>
                <a:ea typeface="Lato"/>
                <a:cs typeface="Lato"/>
                <a:sym typeface="Lato"/>
              </a:rPr>
              <a:t>, or role.</a:t>
            </a:r>
            <a:endParaRPr sz="1500">
              <a:solidFill>
                <a:schemeClr val="lt1"/>
              </a:solidFill>
              <a:latin typeface="Lato"/>
              <a:ea typeface="Lato"/>
              <a:cs typeface="Lato"/>
              <a:sym typeface="Lato"/>
            </a:endParaRPr>
          </a:p>
          <a:p>
            <a:pPr indent="0" lvl="0" marL="0" rtl="0" algn="l">
              <a:spcBef>
                <a:spcPts val="0"/>
              </a:spcBef>
              <a:spcAft>
                <a:spcPts val="0"/>
              </a:spcAft>
              <a:buNone/>
            </a:pPr>
            <a:r>
              <a:t/>
            </a:r>
            <a:endParaRPr sz="1500">
              <a:solidFill>
                <a:schemeClr val="lt1"/>
              </a:solidFill>
              <a:latin typeface="Lato"/>
              <a:ea typeface="Lato"/>
              <a:cs typeface="Lato"/>
              <a:sym typeface="Lato"/>
            </a:endParaRPr>
          </a:p>
          <a:p>
            <a:pPr indent="-323850" lvl="0" marL="457200" rtl="0" algn="l">
              <a:spcBef>
                <a:spcPts val="0"/>
              </a:spcBef>
              <a:spcAft>
                <a:spcPts val="0"/>
              </a:spcAft>
              <a:buClr>
                <a:schemeClr val="lt1"/>
              </a:buClr>
              <a:buSzPts val="1500"/>
              <a:buFont typeface="Lato"/>
              <a:buChar char="➔"/>
            </a:pPr>
            <a:r>
              <a:rPr lang="en" sz="1500">
                <a:solidFill>
                  <a:schemeClr val="lt1"/>
                </a:solidFill>
                <a:latin typeface="Lato"/>
                <a:ea typeface="Lato"/>
                <a:cs typeface="Lato"/>
                <a:sym typeface="Lato"/>
              </a:rPr>
              <a:t>Communication</a:t>
            </a:r>
            <a:endParaRPr sz="1500">
              <a:solidFill>
                <a:schemeClr val="lt1"/>
              </a:solidFill>
              <a:latin typeface="Lato"/>
              <a:ea typeface="Lato"/>
              <a:cs typeface="Lato"/>
              <a:sym typeface="Lato"/>
            </a:endParaRPr>
          </a:p>
          <a:p>
            <a:pPr indent="-323850" lvl="0" marL="457200" rtl="0" algn="l">
              <a:spcBef>
                <a:spcPts val="0"/>
              </a:spcBef>
              <a:spcAft>
                <a:spcPts val="0"/>
              </a:spcAft>
              <a:buClr>
                <a:schemeClr val="lt1"/>
              </a:buClr>
              <a:buSzPts val="1500"/>
              <a:buFont typeface="Lato"/>
              <a:buChar char="➔"/>
            </a:pPr>
            <a:r>
              <a:rPr lang="en" sz="1500">
                <a:solidFill>
                  <a:schemeClr val="lt1"/>
                </a:solidFill>
                <a:latin typeface="Lato"/>
                <a:ea typeface="Lato"/>
                <a:cs typeface="Lato"/>
                <a:sym typeface="Lato"/>
              </a:rPr>
              <a:t>Time Management</a:t>
            </a:r>
            <a:endParaRPr sz="1500">
              <a:solidFill>
                <a:schemeClr val="lt1"/>
              </a:solidFill>
              <a:latin typeface="Lato"/>
              <a:ea typeface="Lato"/>
              <a:cs typeface="Lato"/>
              <a:sym typeface="Lato"/>
            </a:endParaRPr>
          </a:p>
          <a:p>
            <a:pPr indent="-323850" lvl="0" marL="457200" rtl="0" algn="l">
              <a:spcBef>
                <a:spcPts val="0"/>
              </a:spcBef>
              <a:spcAft>
                <a:spcPts val="0"/>
              </a:spcAft>
              <a:buClr>
                <a:schemeClr val="lt1"/>
              </a:buClr>
              <a:buSzPts val="1500"/>
              <a:buFont typeface="Lato"/>
              <a:buChar char="➔"/>
            </a:pPr>
            <a:r>
              <a:rPr lang="en" sz="1500">
                <a:solidFill>
                  <a:schemeClr val="lt1"/>
                </a:solidFill>
                <a:latin typeface="Lato"/>
                <a:ea typeface="Lato"/>
                <a:cs typeface="Lato"/>
                <a:sym typeface="Lato"/>
              </a:rPr>
              <a:t>Teamwork</a:t>
            </a:r>
            <a:endParaRPr sz="1500">
              <a:solidFill>
                <a:schemeClr val="lt1"/>
              </a:solidFill>
              <a:latin typeface="Lato"/>
              <a:ea typeface="Lato"/>
              <a:cs typeface="Lato"/>
              <a:sym typeface="Lato"/>
            </a:endParaRPr>
          </a:p>
          <a:p>
            <a:pPr indent="-323850" lvl="0" marL="457200" rtl="0" algn="l">
              <a:spcBef>
                <a:spcPts val="0"/>
              </a:spcBef>
              <a:spcAft>
                <a:spcPts val="0"/>
              </a:spcAft>
              <a:buClr>
                <a:schemeClr val="lt1"/>
              </a:buClr>
              <a:buSzPts val="1500"/>
              <a:buFont typeface="Lato"/>
              <a:buChar char="➔"/>
            </a:pPr>
            <a:r>
              <a:rPr lang="en" sz="1500">
                <a:solidFill>
                  <a:schemeClr val="lt1"/>
                </a:solidFill>
                <a:latin typeface="Lato"/>
                <a:ea typeface="Lato"/>
                <a:cs typeface="Lato"/>
                <a:sym typeface="Lato"/>
              </a:rPr>
              <a:t>Leadership</a:t>
            </a:r>
            <a:endParaRPr sz="1500">
              <a:solidFill>
                <a:schemeClr val="lt1"/>
              </a:solidFill>
              <a:latin typeface="Lato"/>
              <a:ea typeface="Lato"/>
              <a:cs typeface="Lato"/>
              <a:sym typeface="Lato"/>
            </a:endParaRPr>
          </a:p>
          <a:p>
            <a:pPr indent="-323850" lvl="0" marL="457200" rtl="0" algn="l">
              <a:spcBef>
                <a:spcPts val="0"/>
              </a:spcBef>
              <a:spcAft>
                <a:spcPts val="0"/>
              </a:spcAft>
              <a:buClr>
                <a:schemeClr val="lt1"/>
              </a:buClr>
              <a:buSzPts val="1500"/>
              <a:buFont typeface="Lato"/>
              <a:buChar char="➔"/>
            </a:pPr>
            <a:r>
              <a:rPr lang="en" sz="1500">
                <a:solidFill>
                  <a:schemeClr val="lt1"/>
                </a:solidFill>
                <a:latin typeface="Lato"/>
                <a:ea typeface="Lato"/>
                <a:cs typeface="Lato"/>
                <a:sym typeface="Lato"/>
              </a:rPr>
              <a:t>Critical Thinking</a:t>
            </a:r>
            <a:endParaRPr sz="1500">
              <a:solidFill>
                <a:schemeClr val="lt1"/>
              </a:solidFill>
              <a:latin typeface="Lato"/>
              <a:ea typeface="Lato"/>
              <a:cs typeface="Lato"/>
              <a:sym typeface="Lato"/>
            </a:endParaRPr>
          </a:p>
          <a:p>
            <a:pPr indent="-323850" lvl="0" marL="457200" rtl="0" algn="l">
              <a:spcBef>
                <a:spcPts val="0"/>
              </a:spcBef>
              <a:spcAft>
                <a:spcPts val="0"/>
              </a:spcAft>
              <a:buClr>
                <a:schemeClr val="lt1"/>
              </a:buClr>
              <a:buSzPts val="1500"/>
              <a:buFont typeface="Lato"/>
              <a:buChar char="➔"/>
            </a:pPr>
            <a:r>
              <a:rPr lang="en" sz="1500">
                <a:solidFill>
                  <a:schemeClr val="lt1"/>
                </a:solidFill>
                <a:latin typeface="Lato"/>
                <a:ea typeface="Lato"/>
                <a:cs typeface="Lato"/>
                <a:sym typeface="Lato"/>
              </a:rPr>
              <a:t>Adaptability</a:t>
            </a:r>
            <a:endParaRPr sz="1500">
              <a:solidFill>
                <a:schemeClr val="lt1"/>
              </a:solidFill>
              <a:latin typeface="Lato"/>
              <a:ea typeface="Lato"/>
              <a:cs typeface="Lato"/>
              <a:sym typeface="Lato"/>
            </a:endParaRPr>
          </a:p>
          <a:p>
            <a:pPr indent="-323850" lvl="0" marL="457200" rtl="0" algn="l">
              <a:spcBef>
                <a:spcPts val="0"/>
              </a:spcBef>
              <a:spcAft>
                <a:spcPts val="0"/>
              </a:spcAft>
              <a:buClr>
                <a:schemeClr val="lt1"/>
              </a:buClr>
              <a:buSzPts val="1500"/>
              <a:buFont typeface="Lato"/>
              <a:buChar char="➔"/>
            </a:pPr>
            <a:r>
              <a:rPr lang="en" sz="1500">
                <a:solidFill>
                  <a:schemeClr val="lt1"/>
                </a:solidFill>
                <a:latin typeface="Lato"/>
                <a:ea typeface="Lato"/>
                <a:cs typeface="Lato"/>
                <a:sym typeface="Lato"/>
              </a:rPr>
              <a:t>Organization</a:t>
            </a:r>
            <a:endParaRPr sz="1500">
              <a:solidFill>
                <a:schemeClr val="lt1"/>
              </a:solidFill>
              <a:latin typeface="Lato"/>
              <a:ea typeface="Lato"/>
              <a:cs typeface="Lato"/>
              <a:sym typeface="Lato"/>
            </a:endParaRPr>
          </a:p>
          <a:p>
            <a:pPr indent="0" lvl="0" marL="0" rtl="0" algn="l">
              <a:spcBef>
                <a:spcPts val="0"/>
              </a:spcBef>
              <a:spcAft>
                <a:spcPts val="0"/>
              </a:spcAft>
              <a:buNone/>
            </a:pPr>
            <a:r>
              <a:t/>
            </a:r>
            <a:endParaRPr sz="1500">
              <a:solidFill>
                <a:schemeClr val="lt1"/>
              </a:solidFill>
              <a:latin typeface="Lato"/>
              <a:ea typeface="Lato"/>
              <a:cs typeface="Lato"/>
              <a:sym typeface="Lato"/>
            </a:endParaRPr>
          </a:p>
          <a:p>
            <a:pPr indent="0" lvl="0" marL="0" rtl="0" algn="l">
              <a:spcBef>
                <a:spcPts val="0"/>
              </a:spcBef>
              <a:spcAft>
                <a:spcPts val="0"/>
              </a:spcAft>
              <a:buNone/>
            </a:pPr>
            <a:r>
              <a:rPr lang="en" sz="1500">
                <a:solidFill>
                  <a:schemeClr val="lt1"/>
                </a:solidFill>
                <a:latin typeface="Lato"/>
                <a:ea typeface="Lato"/>
                <a:cs typeface="Lato"/>
                <a:sym typeface="Lato"/>
              </a:rPr>
              <a:t>Pick what skills you want to highlight based on the job posting. Make sure to </a:t>
            </a:r>
            <a:r>
              <a:rPr b="1" lang="en" sz="1500">
                <a:solidFill>
                  <a:schemeClr val="lt1"/>
                </a:solidFill>
                <a:latin typeface="Lato"/>
                <a:ea typeface="Lato"/>
                <a:cs typeface="Lato"/>
                <a:sym typeface="Lato"/>
              </a:rPr>
              <a:t>prove it with facts and real-life examples</a:t>
            </a:r>
            <a:r>
              <a:rPr lang="en" sz="1500">
                <a:solidFill>
                  <a:schemeClr val="lt1"/>
                </a:solidFill>
                <a:latin typeface="Lato"/>
                <a:ea typeface="Lato"/>
                <a:cs typeface="Lato"/>
                <a:sym typeface="Lato"/>
              </a:rPr>
              <a:t>.</a:t>
            </a:r>
            <a:endParaRPr sz="1500">
              <a:solidFill>
                <a:schemeClr val="lt1"/>
              </a:solidFill>
              <a:latin typeface="Lato"/>
              <a:ea typeface="Lato"/>
              <a:cs typeface="Lato"/>
              <a:sym typeface="Lato"/>
            </a:endParaRPr>
          </a:p>
          <a:p>
            <a:pPr indent="0" lvl="0" marL="0" rtl="0" algn="ctr">
              <a:spcBef>
                <a:spcPts val="0"/>
              </a:spcBef>
              <a:spcAft>
                <a:spcPts val="0"/>
              </a:spcAft>
              <a:buNone/>
            </a:pPr>
            <a:r>
              <a:t/>
            </a:r>
            <a:endParaRPr>
              <a:solidFill>
                <a:schemeClr val="lt1"/>
              </a:solidFill>
              <a:latin typeface="Lato"/>
              <a:ea typeface="Lato"/>
              <a:cs typeface="Lato"/>
              <a:sym typeface="Lato"/>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DAF4"/>
        </a:solidFill>
      </p:bgPr>
    </p:bg>
    <p:spTree>
      <p:nvGrpSpPr>
        <p:cNvPr id="695" name="Shape 695"/>
        <p:cNvGrpSpPr/>
        <p:nvPr/>
      </p:nvGrpSpPr>
      <p:grpSpPr>
        <a:xfrm>
          <a:off x="0" y="0"/>
          <a:ext cx="0" cy="0"/>
          <a:chOff x="0" y="0"/>
          <a:chExt cx="0" cy="0"/>
        </a:xfrm>
      </p:grpSpPr>
      <p:sp>
        <p:nvSpPr>
          <p:cNvPr id="696" name="Google Shape;696;p76"/>
          <p:cNvSpPr/>
          <p:nvPr/>
        </p:nvSpPr>
        <p:spPr>
          <a:xfrm>
            <a:off x="1358525" y="0"/>
            <a:ext cx="7785600" cy="862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76"/>
          <p:cNvSpPr txBox="1"/>
          <p:nvPr>
            <p:ph type="title"/>
          </p:nvPr>
        </p:nvSpPr>
        <p:spPr>
          <a:xfrm>
            <a:off x="0" y="146475"/>
            <a:ext cx="8805600" cy="569400"/>
          </a:xfrm>
          <a:prstGeom prst="rect">
            <a:avLst/>
          </a:prstGeom>
        </p:spPr>
        <p:txBody>
          <a:bodyPr anchorCtr="0" anchor="b" bIns="45700" lIns="91425" spcFirstLastPara="1" rIns="91425" wrap="square" tIns="45700">
            <a:normAutofit fontScale="90000"/>
          </a:bodyPr>
          <a:lstStyle/>
          <a:p>
            <a:pPr indent="0" lvl="0" marL="0" rtl="0" algn="r">
              <a:spcBef>
                <a:spcPts val="0"/>
              </a:spcBef>
              <a:spcAft>
                <a:spcPts val="0"/>
              </a:spcAft>
              <a:buNone/>
            </a:pPr>
            <a:r>
              <a:rPr lang="en" sz="4000">
                <a:solidFill>
                  <a:srgbClr val="000000"/>
                </a:solidFill>
                <a:latin typeface="Lato Light"/>
                <a:ea typeface="Lato Light"/>
                <a:cs typeface="Lato Light"/>
                <a:sym typeface="Lato Light"/>
              </a:rPr>
              <a:t>Bullet Points</a:t>
            </a:r>
            <a:endParaRPr sz="4000">
              <a:solidFill>
                <a:srgbClr val="000000"/>
              </a:solidFill>
              <a:latin typeface="Lato Light"/>
              <a:ea typeface="Lato Light"/>
              <a:cs typeface="Lato Light"/>
              <a:sym typeface="Lato Light"/>
            </a:endParaRPr>
          </a:p>
        </p:txBody>
      </p:sp>
      <p:pic>
        <p:nvPicPr>
          <p:cNvPr id="698" name="Google Shape;698;p76"/>
          <p:cNvPicPr preferRelativeResize="0"/>
          <p:nvPr/>
        </p:nvPicPr>
        <p:blipFill>
          <a:blip r:embed="rId3">
            <a:alphaModFix/>
          </a:blip>
          <a:stretch>
            <a:fillRect/>
          </a:stretch>
        </p:blipFill>
        <p:spPr>
          <a:xfrm>
            <a:off x="7918001" y="4629375"/>
            <a:ext cx="1225986" cy="514125"/>
          </a:xfrm>
          <a:prstGeom prst="rect">
            <a:avLst/>
          </a:prstGeom>
          <a:noFill/>
          <a:ln>
            <a:noFill/>
          </a:ln>
        </p:spPr>
      </p:pic>
      <p:pic>
        <p:nvPicPr>
          <p:cNvPr id="699" name="Google Shape;699;p76"/>
          <p:cNvPicPr preferRelativeResize="0"/>
          <p:nvPr/>
        </p:nvPicPr>
        <p:blipFill>
          <a:blip r:embed="rId4">
            <a:alphaModFix/>
          </a:blip>
          <a:stretch>
            <a:fillRect/>
          </a:stretch>
        </p:blipFill>
        <p:spPr>
          <a:xfrm>
            <a:off x="1626800" y="971025"/>
            <a:ext cx="5890394" cy="3976501"/>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DAF4"/>
        </a:solidFill>
      </p:bgPr>
    </p:bg>
    <p:spTree>
      <p:nvGrpSpPr>
        <p:cNvPr id="703" name="Shape 703"/>
        <p:cNvGrpSpPr/>
        <p:nvPr/>
      </p:nvGrpSpPr>
      <p:grpSpPr>
        <a:xfrm>
          <a:off x="0" y="0"/>
          <a:ext cx="0" cy="0"/>
          <a:chOff x="0" y="0"/>
          <a:chExt cx="0" cy="0"/>
        </a:xfrm>
      </p:grpSpPr>
      <p:sp>
        <p:nvSpPr>
          <p:cNvPr id="704" name="Google Shape;704;p77"/>
          <p:cNvSpPr/>
          <p:nvPr/>
        </p:nvSpPr>
        <p:spPr>
          <a:xfrm>
            <a:off x="1358525" y="0"/>
            <a:ext cx="7785600" cy="862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p77"/>
          <p:cNvSpPr txBox="1"/>
          <p:nvPr>
            <p:ph type="title"/>
          </p:nvPr>
        </p:nvSpPr>
        <p:spPr>
          <a:xfrm>
            <a:off x="0" y="146475"/>
            <a:ext cx="8805600" cy="569400"/>
          </a:xfrm>
          <a:prstGeom prst="rect">
            <a:avLst/>
          </a:prstGeom>
        </p:spPr>
        <p:txBody>
          <a:bodyPr anchorCtr="0" anchor="b" bIns="45700" lIns="91425" spcFirstLastPara="1" rIns="91425" wrap="square" tIns="45700">
            <a:normAutofit fontScale="90000"/>
          </a:bodyPr>
          <a:lstStyle/>
          <a:p>
            <a:pPr indent="0" lvl="0" marL="0" rtl="0" algn="r">
              <a:spcBef>
                <a:spcPts val="0"/>
              </a:spcBef>
              <a:spcAft>
                <a:spcPts val="0"/>
              </a:spcAft>
              <a:buNone/>
            </a:pPr>
            <a:r>
              <a:rPr lang="en" sz="4000">
                <a:solidFill>
                  <a:srgbClr val="000000"/>
                </a:solidFill>
                <a:latin typeface="Lato Light"/>
                <a:ea typeface="Lato Light"/>
                <a:cs typeface="Lato Light"/>
                <a:sym typeface="Lato Light"/>
              </a:rPr>
              <a:t>Bullet Points</a:t>
            </a:r>
            <a:endParaRPr sz="4000">
              <a:solidFill>
                <a:srgbClr val="000000"/>
              </a:solidFill>
              <a:latin typeface="Lato Light"/>
              <a:ea typeface="Lato Light"/>
              <a:cs typeface="Lato Light"/>
              <a:sym typeface="Lato Light"/>
            </a:endParaRPr>
          </a:p>
        </p:txBody>
      </p:sp>
      <p:pic>
        <p:nvPicPr>
          <p:cNvPr id="706" name="Google Shape;706;p77"/>
          <p:cNvPicPr preferRelativeResize="0"/>
          <p:nvPr/>
        </p:nvPicPr>
        <p:blipFill>
          <a:blip r:embed="rId3">
            <a:alphaModFix/>
          </a:blip>
          <a:stretch>
            <a:fillRect/>
          </a:stretch>
        </p:blipFill>
        <p:spPr>
          <a:xfrm>
            <a:off x="7918001" y="4629375"/>
            <a:ext cx="1225986" cy="514125"/>
          </a:xfrm>
          <a:prstGeom prst="rect">
            <a:avLst/>
          </a:prstGeom>
          <a:noFill/>
          <a:ln>
            <a:noFill/>
          </a:ln>
        </p:spPr>
      </p:pic>
      <p:sp>
        <p:nvSpPr>
          <p:cNvPr id="707" name="Google Shape;707;p77"/>
          <p:cNvSpPr/>
          <p:nvPr/>
        </p:nvSpPr>
        <p:spPr>
          <a:xfrm>
            <a:off x="632700" y="991400"/>
            <a:ext cx="7878600" cy="35088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Lato"/>
                <a:ea typeface="Lato"/>
                <a:cs typeface="Lato"/>
                <a:sym typeface="Lato"/>
              </a:rPr>
              <a:t>Waiter/Server/Busser Examples</a:t>
            </a:r>
            <a:endParaRPr>
              <a:latin typeface="Lato"/>
              <a:ea typeface="Lato"/>
              <a:cs typeface="Lato"/>
              <a:sym typeface="Lato"/>
            </a:endParaRPr>
          </a:p>
          <a:p>
            <a:pPr indent="-317500" lvl="1" marL="914400" rtl="0" algn="l">
              <a:spcBef>
                <a:spcPts val="0"/>
              </a:spcBef>
              <a:spcAft>
                <a:spcPts val="0"/>
              </a:spcAft>
              <a:buSzPts val="1400"/>
              <a:buFont typeface="Lato"/>
              <a:buChar char="○"/>
            </a:pPr>
            <a:r>
              <a:rPr lang="en">
                <a:latin typeface="Lato"/>
                <a:ea typeface="Lato"/>
                <a:cs typeface="Lato"/>
                <a:sym typeface="Lato"/>
              </a:rPr>
              <a:t>Communicate daily with fifty to a hundred diverse guests to provide excellent service and create repeat customers.</a:t>
            </a:r>
            <a:endParaRPr>
              <a:latin typeface="Lato"/>
              <a:ea typeface="Lato"/>
              <a:cs typeface="Lato"/>
              <a:sym typeface="Lato"/>
            </a:endParaRPr>
          </a:p>
          <a:p>
            <a:pPr indent="-317500" lvl="1" marL="914400" rtl="0" algn="l">
              <a:spcBef>
                <a:spcPts val="0"/>
              </a:spcBef>
              <a:spcAft>
                <a:spcPts val="0"/>
              </a:spcAft>
              <a:buSzPts val="1400"/>
              <a:buFont typeface="Lato"/>
              <a:buChar char="○"/>
            </a:pPr>
            <a:r>
              <a:rPr lang="en">
                <a:latin typeface="Lato"/>
                <a:ea typeface="Lato"/>
                <a:cs typeface="Lato"/>
                <a:sym typeface="Lato"/>
              </a:rPr>
              <a:t>Received praise in over thirty online reviews which promoted a better online rating for acquiring new potential customers.</a:t>
            </a:r>
            <a:endParaRPr>
              <a:latin typeface="Lato"/>
              <a:ea typeface="Lato"/>
              <a:cs typeface="Lato"/>
              <a:sym typeface="Lato"/>
            </a:endParaRPr>
          </a:p>
          <a:p>
            <a:pPr indent="-317500" lvl="1" marL="914400" rtl="0" algn="l">
              <a:spcBef>
                <a:spcPts val="0"/>
              </a:spcBef>
              <a:spcAft>
                <a:spcPts val="0"/>
              </a:spcAft>
              <a:buSzPts val="1400"/>
              <a:buFont typeface="Lato"/>
              <a:buChar char="○"/>
            </a:pPr>
            <a:r>
              <a:rPr lang="en">
                <a:latin typeface="Lato"/>
                <a:ea typeface="Lato"/>
                <a:cs typeface="Lato"/>
                <a:sym typeface="Lato"/>
              </a:rPr>
              <a:t>Performed all operating and closing duties to consistently contribute to optimal teamwork. </a:t>
            </a:r>
            <a:endParaRPr>
              <a:latin typeface="Lato"/>
              <a:ea typeface="Lato"/>
              <a:cs typeface="Lato"/>
              <a:sym typeface="Lato"/>
            </a:endParaRPr>
          </a:p>
          <a:p>
            <a:pPr indent="-317500" lvl="1" marL="914400" rtl="0" algn="l">
              <a:spcBef>
                <a:spcPts val="0"/>
              </a:spcBef>
              <a:spcAft>
                <a:spcPts val="0"/>
              </a:spcAft>
              <a:buSzPts val="1400"/>
              <a:buFont typeface="Lato"/>
              <a:buChar char="○"/>
            </a:pPr>
            <a:r>
              <a:rPr lang="en">
                <a:latin typeface="Lato"/>
                <a:ea typeface="Lato"/>
                <a:cs typeface="Lato"/>
                <a:sym typeface="Lato"/>
              </a:rPr>
              <a:t>Communicated with all restaurant staff to ensure streamlined and efficient service.</a:t>
            </a:r>
            <a:endParaRPr>
              <a:latin typeface="Lato"/>
              <a:ea typeface="Lato"/>
              <a:cs typeface="Lato"/>
              <a:sym typeface="Lato"/>
            </a:endParaRPr>
          </a:p>
          <a:p>
            <a:pPr indent="-317500" lvl="1" marL="914400" rtl="0" algn="l">
              <a:spcBef>
                <a:spcPts val="0"/>
              </a:spcBef>
              <a:spcAft>
                <a:spcPts val="0"/>
              </a:spcAft>
              <a:buSzPts val="1400"/>
              <a:buFont typeface="Lato"/>
              <a:buChar char="○"/>
            </a:pPr>
            <a:r>
              <a:rPr lang="en">
                <a:latin typeface="Lato"/>
                <a:ea typeface="Lato"/>
                <a:cs typeface="Lato"/>
                <a:sym typeface="Lato"/>
              </a:rPr>
              <a:t>Distributed efforts evenly between two to four tables at a time to promote a positive atmosphere. </a:t>
            </a:r>
            <a:endParaRPr>
              <a:latin typeface="Lato"/>
              <a:ea typeface="Lato"/>
              <a:cs typeface="Lato"/>
              <a:sym typeface="Lato"/>
            </a:endParaRPr>
          </a:p>
          <a:p>
            <a:pPr indent="-317500" lvl="1" marL="914400" rtl="0" algn="l">
              <a:spcBef>
                <a:spcPts val="0"/>
              </a:spcBef>
              <a:spcAft>
                <a:spcPts val="0"/>
              </a:spcAft>
              <a:buSzPts val="1400"/>
              <a:buFont typeface="Lato"/>
              <a:buChar char="○"/>
            </a:pPr>
            <a:r>
              <a:rPr lang="en">
                <a:latin typeface="Lato"/>
                <a:ea typeface="Lato"/>
                <a:cs typeface="Lato"/>
                <a:sym typeface="Lato"/>
              </a:rPr>
              <a:t>Collaborated with eight serving staff to ensure order accuracy and efficient food delivery, increasing customer satisfaction. </a:t>
            </a:r>
            <a:endParaRPr>
              <a:latin typeface="Lato"/>
              <a:ea typeface="Lato"/>
              <a:cs typeface="Lato"/>
              <a:sym typeface="Lato"/>
            </a:endParaRPr>
          </a:p>
          <a:p>
            <a:pPr indent="-317500" lvl="1" marL="914400" rtl="0" algn="l">
              <a:spcBef>
                <a:spcPts val="0"/>
              </a:spcBef>
              <a:spcAft>
                <a:spcPts val="0"/>
              </a:spcAft>
              <a:buSzPts val="1400"/>
              <a:buFont typeface="Lato"/>
              <a:buChar char="○"/>
            </a:pPr>
            <a:r>
              <a:rPr lang="en">
                <a:latin typeface="Lato"/>
                <a:ea typeface="Lato"/>
                <a:cs typeface="Lato"/>
                <a:sym typeface="Lato"/>
              </a:rPr>
              <a:t>Provided dietary recommendations and suggestions while upselling specials, including drinks, appetizers, and desserts, increasing overall daily sales.</a:t>
            </a:r>
            <a:endParaRPr>
              <a:latin typeface="Lato"/>
              <a:ea typeface="Lato"/>
              <a:cs typeface="Lato"/>
              <a:sym typeface="Lato"/>
            </a:endParaRPr>
          </a:p>
          <a:p>
            <a:pPr indent="-317500" lvl="1" marL="914400" rtl="0" algn="l">
              <a:spcBef>
                <a:spcPts val="0"/>
              </a:spcBef>
              <a:spcAft>
                <a:spcPts val="0"/>
              </a:spcAft>
              <a:buSzPts val="1400"/>
              <a:buFont typeface="Lato"/>
              <a:buChar char="○"/>
            </a:pPr>
            <a:r>
              <a:rPr lang="en">
                <a:latin typeface="Lato"/>
                <a:ea typeface="Lato"/>
                <a:cs typeface="Lato"/>
                <a:sym typeface="Lato"/>
              </a:rPr>
              <a:t>Trained and educated six new employees through shadowing to streamline communication and company procedures.</a:t>
            </a:r>
            <a:endParaRPr>
              <a:latin typeface="Lato"/>
              <a:ea typeface="Lato"/>
              <a:cs typeface="Lato"/>
              <a:sym typeface="Lato"/>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DAF4"/>
        </a:solidFill>
      </p:bgPr>
    </p:bg>
    <p:spTree>
      <p:nvGrpSpPr>
        <p:cNvPr id="711" name="Shape 711"/>
        <p:cNvGrpSpPr/>
        <p:nvPr/>
      </p:nvGrpSpPr>
      <p:grpSpPr>
        <a:xfrm>
          <a:off x="0" y="0"/>
          <a:ext cx="0" cy="0"/>
          <a:chOff x="0" y="0"/>
          <a:chExt cx="0" cy="0"/>
        </a:xfrm>
      </p:grpSpPr>
      <p:sp>
        <p:nvSpPr>
          <p:cNvPr id="712" name="Google Shape;712;p78"/>
          <p:cNvSpPr/>
          <p:nvPr/>
        </p:nvSpPr>
        <p:spPr>
          <a:xfrm>
            <a:off x="1358525" y="0"/>
            <a:ext cx="7785600" cy="862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p78"/>
          <p:cNvSpPr txBox="1"/>
          <p:nvPr>
            <p:ph type="title"/>
          </p:nvPr>
        </p:nvSpPr>
        <p:spPr>
          <a:xfrm>
            <a:off x="0" y="146475"/>
            <a:ext cx="8805600" cy="569400"/>
          </a:xfrm>
          <a:prstGeom prst="rect">
            <a:avLst/>
          </a:prstGeom>
        </p:spPr>
        <p:txBody>
          <a:bodyPr anchorCtr="0" anchor="b" bIns="45700" lIns="91425" spcFirstLastPara="1" rIns="91425" wrap="square" tIns="45700">
            <a:normAutofit fontScale="90000"/>
          </a:bodyPr>
          <a:lstStyle/>
          <a:p>
            <a:pPr indent="0" lvl="0" marL="0" rtl="0" algn="r">
              <a:spcBef>
                <a:spcPts val="0"/>
              </a:spcBef>
              <a:spcAft>
                <a:spcPts val="0"/>
              </a:spcAft>
              <a:buNone/>
            </a:pPr>
            <a:r>
              <a:rPr lang="en" sz="4000">
                <a:solidFill>
                  <a:srgbClr val="000000"/>
                </a:solidFill>
                <a:latin typeface="Lato Light"/>
                <a:ea typeface="Lato Light"/>
                <a:cs typeface="Lato Light"/>
                <a:sym typeface="Lato Light"/>
              </a:rPr>
              <a:t>Bullet Points</a:t>
            </a:r>
            <a:endParaRPr sz="4000">
              <a:solidFill>
                <a:srgbClr val="000000"/>
              </a:solidFill>
              <a:latin typeface="Lato Light"/>
              <a:ea typeface="Lato Light"/>
              <a:cs typeface="Lato Light"/>
              <a:sym typeface="Lato Light"/>
            </a:endParaRPr>
          </a:p>
        </p:txBody>
      </p:sp>
      <p:pic>
        <p:nvPicPr>
          <p:cNvPr id="714" name="Google Shape;714;p78"/>
          <p:cNvPicPr preferRelativeResize="0"/>
          <p:nvPr/>
        </p:nvPicPr>
        <p:blipFill>
          <a:blip r:embed="rId3">
            <a:alphaModFix/>
          </a:blip>
          <a:stretch>
            <a:fillRect/>
          </a:stretch>
        </p:blipFill>
        <p:spPr>
          <a:xfrm>
            <a:off x="7918001" y="4629375"/>
            <a:ext cx="1225986" cy="514125"/>
          </a:xfrm>
          <a:prstGeom prst="rect">
            <a:avLst/>
          </a:prstGeom>
          <a:noFill/>
          <a:ln>
            <a:noFill/>
          </a:ln>
        </p:spPr>
      </p:pic>
      <p:sp>
        <p:nvSpPr>
          <p:cNvPr id="715" name="Google Shape;715;p78"/>
          <p:cNvSpPr/>
          <p:nvPr/>
        </p:nvSpPr>
        <p:spPr>
          <a:xfrm>
            <a:off x="995700" y="1356338"/>
            <a:ext cx="7152600" cy="2778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Lato"/>
                <a:ea typeface="Lato"/>
                <a:cs typeface="Lato"/>
                <a:sym typeface="Lato"/>
              </a:rPr>
              <a:t>Student Mentor Example</a:t>
            </a:r>
            <a:endParaRPr>
              <a:latin typeface="Lato"/>
              <a:ea typeface="Lato"/>
              <a:cs typeface="Lato"/>
              <a:sym typeface="Lato"/>
            </a:endParaRPr>
          </a:p>
          <a:p>
            <a:pPr indent="-317500" lvl="1" marL="914400" rtl="0" algn="l">
              <a:spcBef>
                <a:spcPts val="0"/>
              </a:spcBef>
              <a:spcAft>
                <a:spcPts val="0"/>
              </a:spcAft>
              <a:buSzPts val="1400"/>
              <a:buFont typeface="Lato"/>
              <a:buChar char="○"/>
            </a:pPr>
            <a:r>
              <a:rPr lang="en">
                <a:latin typeface="Lato"/>
                <a:ea typeface="Lato"/>
                <a:cs typeface="Lato"/>
                <a:sym typeface="Lato"/>
              </a:rPr>
              <a:t>Supported two first-year students by answering questions about campus resources, academics, and student life.</a:t>
            </a:r>
            <a:endParaRPr>
              <a:latin typeface="Lato"/>
              <a:ea typeface="Lato"/>
              <a:cs typeface="Lato"/>
              <a:sym typeface="Lato"/>
            </a:endParaRPr>
          </a:p>
          <a:p>
            <a:pPr indent="-317500" lvl="1" marL="914400" rtl="0" algn="l">
              <a:spcBef>
                <a:spcPts val="0"/>
              </a:spcBef>
              <a:spcAft>
                <a:spcPts val="0"/>
              </a:spcAft>
              <a:buSzPts val="1400"/>
              <a:buFont typeface="Lato"/>
              <a:buChar char="○"/>
            </a:pPr>
            <a:r>
              <a:rPr lang="en">
                <a:latin typeface="Lato"/>
                <a:ea typeface="Lato"/>
                <a:cs typeface="Lato"/>
                <a:sym typeface="Lato"/>
              </a:rPr>
              <a:t>Organized three monthly check-ins and small-group meetings to help mentees feel prepared for college.</a:t>
            </a:r>
            <a:endParaRPr>
              <a:latin typeface="Lato"/>
              <a:ea typeface="Lato"/>
              <a:cs typeface="Lato"/>
              <a:sym typeface="Lato"/>
            </a:endParaRPr>
          </a:p>
          <a:p>
            <a:pPr indent="-317500" lvl="1" marL="914400" rtl="0" algn="l">
              <a:spcBef>
                <a:spcPts val="0"/>
              </a:spcBef>
              <a:spcAft>
                <a:spcPts val="0"/>
              </a:spcAft>
              <a:buSzPts val="1400"/>
              <a:buFont typeface="Lato"/>
              <a:buChar char="○"/>
            </a:pPr>
            <a:r>
              <a:rPr lang="en">
                <a:latin typeface="Lato"/>
                <a:ea typeface="Lato"/>
                <a:cs typeface="Lato"/>
                <a:sym typeface="Lato"/>
              </a:rPr>
              <a:t>Communicated consistently with mentees through text and in-person meetings.</a:t>
            </a:r>
            <a:endParaRPr>
              <a:latin typeface="Lato"/>
              <a:ea typeface="Lato"/>
              <a:cs typeface="Lato"/>
              <a:sym typeface="Lato"/>
            </a:endParaRPr>
          </a:p>
          <a:p>
            <a:pPr indent="-317500" lvl="1" marL="914400" rtl="0" algn="l">
              <a:spcBef>
                <a:spcPts val="0"/>
              </a:spcBef>
              <a:spcAft>
                <a:spcPts val="0"/>
              </a:spcAft>
              <a:buSzPts val="1400"/>
              <a:buFont typeface="Lato"/>
              <a:buChar char="○"/>
            </a:pPr>
            <a:r>
              <a:rPr lang="en">
                <a:latin typeface="Lato"/>
                <a:ea typeface="Lato"/>
                <a:cs typeface="Lato"/>
                <a:sym typeface="Lato"/>
              </a:rPr>
              <a:t>Helped students identify challenges and connect with appropriate university resources.</a:t>
            </a:r>
            <a:endParaRPr>
              <a:latin typeface="Lato"/>
              <a:ea typeface="Lato"/>
              <a:cs typeface="Lato"/>
              <a:sym typeface="Lato"/>
            </a:endParaRPr>
          </a:p>
          <a:p>
            <a:pPr indent="-317500" lvl="1" marL="914400" rtl="0" algn="l">
              <a:spcBef>
                <a:spcPts val="0"/>
              </a:spcBef>
              <a:spcAft>
                <a:spcPts val="0"/>
              </a:spcAft>
              <a:buSzPts val="1400"/>
              <a:buFont typeface="Lato"/>
              <a:buChar char="○"/>
            </a:pPr>
            <a:r>
              <a:rPr lang="en">
                <a:latin typeface="Lato"/>
                <a:ea typeface="Lato"/>
                <a:cs typeface="Lato"/>
                <a:sym typeface="Lato"/>
              </a:rPr>
              <a:t>Developed leadership, communication, and problem-solving skills while fostering an inclusive environment</a:t>
            </a:r>
            <a:endParaRPr>
              <a:latin typeface="Lato"/>
              <a:ea typeface="Lato"/>
              <a:cs typeface="Lato"/>
              <a:sym typeface="Lato"/>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DAF4"/>
        </a:solidFill>
      </p:bgPr>
    </p:bg>
    <p:spTree>
      <p:nvGrpSpPr>
        <p:cNvPr id="719" name="Shape 719"/>
        <p:cNvGrpSpPr/>
        <p:nvPr/>
      </p:nvGrpSpPr>
      <p:grpSpPr>
        <a:xfrm>
          <a:off x="0" y="0"/>
          <a:ext cx="0" cy="0"/>
          <a:chOff x="0" y="0"/>
          <a:chExt cx="0" cy="0"/>
        </a:xfrm>
      </p:grpSpPr>
      <p:sp>
        <p:nvSpPr>
          <p:cNvPr id="720" name="Google Shape;720;p79"/>
          <p:cNvSpPr/>
          <p:nvPr/>
        </p:nvSpPr>
        <p:spPr>
          <a:xfrm>
            <a:off x="1358525" y="0"/>
            <a:ext cx="7785600" cy="862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79"/>
          <p:cNvSpPr txBox="1"/>
          <p:nvPr>
            <p:ph type="title"/>
          </p:nvPr>
        </p:nvSpPr>
        <p:spPr>
          <a:xfrm>
            <a:off x="2146325" y="76500"/>
            <a:ext cx="6920700" cy="5694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SzPts val="990"/>
              <a:buNone/>
            </a:pPr>
            <a:r>
              <a:rPr lang="en" sz="3100">
                <a:solidFill>
                  <a:srgbClr val="000000"/>
                </a:solidFill>
                <a:latin typeface="Lato Light"/>
                <a:ea typeface="Lato Light"/>
                <a:cs typeface="Lato Light"/>
                <a:sym typeface="Lato Light"/>
              </a:rPr>
              <a:t>Using AI In Your Resume</a:t>
            </a:r>
            <a:endParaRPr sz="2900">
              <a:solidFill>
                <a:srgbClr val="000000"/>
              </a:solidFill>
              <a:latin typeface="Lato Light"/>
              <a:ea typeface="Lato Light"/>
              <a:cs typeface="Lato Light"/>
              <a:sym typeface="Lato Light"/>
            </a:endParaRPr>
          </a:p>
        </p:txBody>
      </p:sp>
      <p:sp>
        <p:nvSpPr>
          <p:cNvPr id="722" name="Google Shape;722;p79"/>
          <p:cNvSpPr txBox="1"/>
          <p:nvPr>
            <p:ph idx="1" type="body"/>
          </p:nvPr>
        </p:nvSpPr>
        <p:spPr>
          <a:xfrm>
            <a:off x="489775" y="1193400"/>
            <a:ext cx="3772800" cy="3689400"/>
          </a:xfrm>
          <a:prstGeom prst="rect">
            <a:avLst/>
          </a:prstGeom>
          <a:solidFill>
            <a:srgbClr val="00447B"/>
          </a:solidFill>
        </p:spPr>
        <p:txBody>
          <a:bodyPr anchorCtr="0" anchor="ctr" bIns="45700" lIns="91425" spcFirstLastPara="1" rIns="91425" wrap="square" tIns="45700">
            <a:normAutofit/>
          </a:bodyPr>
          <a:lstStyle/>
          <a:p>
            <a:pPr indent="0" lvl="0" marL="0" rtl="0" algn="l">
              <a:spcBef>
                <a:spcPts val="0"/>
              </a:spcBef>
              <a:spcAft>
                <a:spcPts val="0"/>
              </a:spcAft>
              <a:buNone/>
            </a:pPr>
            <a:r>
              <a:rPr lang="en" sz="1668">
                <a:solidFill>
                  <a:schemeClr val="lt1"/>
                </a:solidFill>
                <a:latin typeface="Lato"/>
                <a:ea typeface="Lato"/>
                <a:cs typeface="Lato"/>
                <a:sym typeface="Lato"/>
              </a:rPr>
              <a:t>Using AI Ethically</a:t>
            </a:r>
            <a:endParaRPr sz="1668">
              <a:solidFill>
                <a:schemeClr val="lt1"/>
              </a:solidFill>
              <a:latin typeface="Lato"/>
              <a:ea typeface="Lato"/>
              <a:cs typeface="Lato"/>
              <a:sym typeface="Lato"/>
            </a:endParaRPr>
          </a:p>
          <a:p>
            <a:pPr indent="-334491" lvl="0" marL="457200" rtl="0" algn="l">
              <a:spcBef>
                <a:spcPts val="1200"/>
              </a:spcBef>
              <a:spcAft>
                <a:spcPts val="0"/>
              </a:spcAft>
              <a:buClr>
                <a:schemeClr val="lt1"/>
              </a:buClr>
              <a:buSzPts val="1668"/>
              <a:buFont typeface="Lato"/>
              <a:buChar char="★"/>
            </a:pPr>
            <a:r>
              <a:rPr lang="en" sz="1668">
                <a:solidFill>
                  <a:schemeClr val="lt1"/>
                </a:solidFill>
                <a:latin typeface="Lato"/>
                <a:ea typeface="Lato"/>
                <a:cs typeface="Lato"/>
                <a:sym typeface="Lato"/>
              </a:rPr>
              <a:t>AI is meant to be used as a TOOL or ASSISTANT</a:t>
            </a:r>
            <a:endParaRPr sz="1668">
              <a:solidFill>
                <a:schemeClr val="lt1"/>
              </a:solidFill>
              <a:latin typeface="Lato"/>
              <a:ea typeface="Lato"/>
              <a:cs typeface="Lato"/>
              <a:sym typeface="Lato"/>
            </a:endParaRPr>
          </a:p>
          <a:p>
            <a:pPr indent="-334491" lvl="0" marL="457200" rtl="0" algn="l">
              <a:spcBef>
                <a:spcPts val="0"/>
              </a:spcBef>
              <a:spcAft>
                <a:spcPts val="0"/>
              </a:spcAft>
              <a:buClr>
                <a:schemeClr val="lt1"/>
              </a:buClr>
              <a:buSzPts val="1668"/>
              <a:buFont typeface="Lato"/>
              <a:buChar char="★"/>
            </a:pPr>
            <a:r>
              <a:rPr lang="en" sz="1668">
                <a:solidFill>
                  <a:schemeClr val="lt1"/>
                </a:solidFill>
                <a:latin typeface="Lato"/>
                <a:ea typeface="Lato"/>
                <a:cs typeface="Lato"/>
                <a:sym typeface="Lato"/>
              </a:rPr>
              <a:t>Grammar checks, keywords, and feedback</a:t>
            </a:r>
            <a:endParaRPr sz="1668">
              <a:solidFill>
                <a:schemeClr val="lt1"/>
              </a:solidFill>
              <a:latin typeface="Lato"/>
              <a:ea typeface="Lato"/>
              <a:cs typeface="Lato"/>
              <a:sym typeface="Lato"/>
            </a:endParaRPr>
          </a:p>
          <a:p>
            <a:pPr indent="-334491" lvl="0" marL="457200" rtl="0" algn="l">
              <a:spcBef>
                <a:spcPts val="0"/>
              </a:spcBef>
              <a:spcAft>
                <a:spcPts val="0"/>
              </a:spcAft>
              <a:buClr>
                <a:schemeClr val="lt1"/>
              </a:buClr>
              <a:buSzPts val="1668"/>
              <a:buFont typeface="Lato"/>
              <a:buChar char="★"/>
            </a:pPr>
            <a:r>
              <a:rPr lang="en" sz="1668">
                <a:solidFill>
                  <a:schemeClr val="lt1"/>
                </a:solidFill>
                <a:latin typeface="Lato"/>
                <a:ea typeface="Lato"/>
                <a:cs typeface="Lato"/>
                <a:sym typeface="Lato"/>
              </a:rPr>
              <a:t>Do not simply ask AI to create your descriptions</a:t>
            </a:r>
            <a:endParaRPr sz="1668">
              <a:solidFill>
                <a:schemeClr val="lt1"/>
              </a:solidFill>
              <a:latin typeface="Lato"/>
              <a:ea typeface="Lato"/>
              <a:cs typeface="Lato"/>
              <a:sym typeface="Lato"/>
            </a:endParaRPr>
          </a:p>
          <a:p>
            <a:pPr indent="-334491" lvl="0" marL="457200" rtl="0" algn="l">
              <a:spcBef>
                <a:spcPts val="0"/>
              </a:spcBef>
              <a:spcAft>
                <a:spcPts val="0"/>
              </a:spcAft>
              <a:buClr>
                <a:schemeClr val="lt1"/>
              </a:buClr>
              <a:buSzPts val="1668"/>
              <a:buFont typeface="Lato"/>
              <a:buChar char="★"/>
            </a:pPr>
            <a:r>
              <a:rPr lang="en" sz="1668">
                <a:solidFill>
                  <a:schemeClr val="lt1"/>
                </a:solidFill>
                <a:latin typeface="Lato"/>
                <a:ea typeface="Lato"/>
                <a:cs typeface="Lato"/>
                <a:sym typeface="Lato"/>
              </a:rPr>
              <a:t>A Resume is meant to be personalized and authentic, using your own words and voice</a:t>
            </a:r>
            <a:endParaRPr sz="1668">
              <a:solidFill>
                <a:schemeClr val="lt1"/>
              </a:solidFill>
              <a:latin typeface="Lato"/>
              <a:ea typeface="Lato"/>
              <a:cs typeface="Lato"/>
              <a:sym typeface="Lato"/>
            </a:endParaRPr>
          </a:p>
        </p:txBody>
      </p:sp>
      <p:pic>
        <p:nvPicPr>
          <p:cNvPr id="723" name="Google Shape;723;p79"/>
          <p:cNvPicPr preferRelativeResize="0"/>
          <p:nvPr/>
        </p:nvPicPr>
        <p:blipFill>
          <a:blip r:embed="rId3">
            <a:alphaModFix/>
          </a:blip>
          <a:stretch>
            <a:fillRect/>
          </a:stretch>
        </p:blipFill>
        <p:spPr>
          <a:xfrm>
            <a:off x="7918001" y="4629375"/>
            <a:ext cx="1225986" cy="514125"/>
          </a:xfrm>
          <a:prstGeom prst="rect">
            <a:avLst/>
          </a:prstGeom>
          <a:noFill/>
          <a:ln>
            <a:noFill/>
          </a:ln>
        </p:spPr>
      </p:pic>
      <p:pic>
        <p:nvPicPr>
          <p:cNvPr id="724" name="Google Shape;724;p79"/>
          <p:cNvPicPr preferRelativeResize="0"/>
          <p:nvPr/>
        </p:nvPicPr>
        <p:blipFill>
          <a:blip r:embed="rId4">
            <a:alphaModFix/>
          </a:blip>
          <a:stretch>
            <a:fillRect/>
          </a:stretch>
        </p:blipFill>
        <p:spPr>
          <a:xfrm>
            <a:off x="5081475" y="1193400"/>
            <a:ext cx="3429000" cy="342900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DAF4"/>
        </a:solidFill>
      </p:bgPr>
    </p:bg>
    <p:spTree>
      <p:nvGrpSpPr>
        <p:cNvPr id="728" name="Shape 728"/>
        <p:cNvGrpSpPr/>
        <p:nvPr/>
      </p:nvGrpSpPr>
      <p:grpSpPr>
        <a:xfrm>
          <a:off x="0" y="0"/>
          <a:ext cx="0" cy="0"/>
          <a:chOff x="0" y="0"/>
          <a:chExt cx="0" cy="0"/>
        </a:xfrm>
      </p:grpSpPr>
      <p:sp>
        <p:nvSpPr>
          <p:cNvPr id="729" name="Google Shape;729;p80"/>
          <p:cNvSpPr/>
          <p:nvPr/>
        </p:nvSpPr>
        <p:spPr>
          <a:xfrm>
            <a:off x="1358525" y="0"/>
            <a:ext cx="7785600" cy="862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80"/>
          <p:cNvSpPr txBox="1"/>
          <p:nvPr>
            <p:ph type="title"/>
          </p:nvPr>
        </p:nvSpPr>
        <p:spPr>
          <a:xfrm>
            <a:off x="2146325" y="76500"/>
            <a:ext cx="6920700" cy="5694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SzPts val="990"/>
              <a:buNone/>
            </a:pPr>
            <a:r>
              <a:rPr lang="en" sz="3100">
                <a:solidFill>
                  <a:srgbClr val="000000"/>
                </a:solidFill>
                <a:latin typeface="Lato Light"/>
                <a:ea typeface="Lato Light"/>
                <a:cs typeface="Lato Light"/>
                <a:sym typeface="Lato Light"/>
              </a:rPr>
              <a:t>Using AI In Your Resume</a:t>
            </a:r>
            <a:endParaRPr sz="2900">
              <a:solidFill>
                <a:srgbClr val="000000"/>
              </a:solidFill>
              <a:latin typeface="Lato Light"/>
              <a:ea typeface="Lato Light"/>
              <a:cs typeface="Lato Light"/>
              <a:sym typeface="Lato Light"/>
            </a:endParaRPr>
          </a:p>
        </p:txBody>
      </p:sp>
      <p:sp>
        <p:nvSpPr>
          <p:cNvPr id="731" name="Google Shape;731;p80"/>
          <p:cNvSpPr txBox="1"/>
          <p:nvPr>
            <p:ph idx="1" type="body"/>
          </p:nvPr>
        </p:nvSpPr>
        <p:spPr>
          <a:xfrm>
            <a:off x="489775" y="1193400"/>
            <a:ext cx="3772800" cy="3689400"/>
          </a:xfrm>
          <a:prstGeom prst="rect">
            <a:avLst/>
          </a:prstGeom>
          <a:solidFill>
            <a:srgbClr val="00447B"/>
          </a:solidFill>
        </p:spPr>
        <p:txBody>
          <a:bodyPr anchorCtr="0" anchor="ctr" bIns="45700" lIns="91425" spcFirstLastPara="1" rIns="91425" wrap="square" tIns="45700">
            <a:normAutofit lnSpcReduction="10000"/>
          </a:bodyPr>
          <a:lstStyle/>
          <a:p>
            <a:pPr indent="0" lvl="0" marL="0" rtl="0" algn="l">
              <a:spcBef>
                <a:spcPts val="0"/>
              </a:spcBef>
              <a:spcAft>
                <a:spcPts val="0"/>
              </a:spcAft>
              <a:buNone/>
            </a:pPr>
            <a:r>
              <a:rPr lang="en" sz="1850">
                <a:solidFill>
                  <a:schemeClr val="lt1"/>
                </a:solidFill>
                <a:latin typeface="Lato"/>
                <a:ea typeface="Lato"/>
                <a:cs typeface="Lato"/>
                <a:sym typeface="Lato"/>
              </a:rPr>
              <a:t>AI prompts to help improve the bullet points in your resume:</a:t>
            </a:r>
            <a:endParaRPr sz="1850">
              <a:solidFill>
                <a:schemeClr val="lt1"/>
              </a:solidFill>
              <a:latin typeface="Lato"/>
              <a:ea typeface="Lato"/>
              <a:cs typeface="Lato"/>
              <a:sym typeface="Lato"/>
            </a:endParaRPr>
          </a:p>
          <a:p>
            <a:pPr indent="-330200" lvl="0" marL="457200" rtl="0" algn="l">
              <a:spcBef>
                <a:spcPts val="1200"/>
              </a:spcBef>
              <a:spcAft>
                <a:spcPts val="0"/>
              </a:spcAft>
              <a:buClr>
                <a:schemeClr val="lt1"/>
              </a:buClr>
              <a:buSzPts val="1600"/>
              <a:buFont typeface="Lato"/>
              <a:buChar char="●"/>
            </a:pPr>
            <a:r>
              <a:rPr lang="en" sz="1600">
                <a:solidFill>
                  <a:schemeClr val="lt1"/>
                </a:solidFill>
                <a:latin typeface="Lato"/>
                <a:ea typeface="Lato"/>
                <a:cs typeface="Lato"/>
                <a:sym typeface="Lato"/>
              </a:rPr>
              <a:t>“Here is one of my resume bullet points, ask me questions about this experience that could help me identify results that I could quantify. Do not make up numbers for me.”</a:t>
            </a:r>
            <a:endParaRPr sz="1600">
              <a:solidFill>
                <a:schemeClr val="lt1"/>
              </a:solidFill>
              <a:latin typeface="Lato"/>
              <a:ea typeface="Lato"/>
              <a:cs typeface="Lato"/>
              <a:sym typeface="Lato"/>
            </a:endParaRPr>
          </a:p>
          <a:p>
            <a:pPr indent="-330200" lvl="0" marL="457200" rtl="0" algn="l">
              <a:spcBef>
                <a:spcPts val="0"/>
              </a:spcBef>
              <a:spcAft>
                <a:spcPts val="0"/>
              </a:spcAft>
              <a:buClr>
                <a:schemeClr val="lt1"/>
              </a:buClr>
              <a:buSzPts val="1600"/>
              <a:buFont typeface="Arial"/>
              <a:buChar char="●"/>
            </a:pPr>
            <a:r>
              <a:rPr lang="en" sz="1600">
                <a:solidFill>
                  <a:schemeClr val="lt1"/>
                </a:solidFill>
                <a:latin typeface="Lato"/>
                <a:ea typeface="Lato"/>
                <a:cs typeface="Lato"/>
                <a:sym typeface="Lato"/>
              </a:rPr>
              <a:t>“Improve this resume bullet point using a strong action verb and concise professional language.</a:t>
            </a:r>
            <a:r>
              <a:rPr b="1" lang="en" sz="1600">
                <a:solidFill>
                  <a:schemeClr val="lt1"/>
                </a:solidFill>
                <a:latin typeface="Lato"/>
                <a:ea typeface="Lato"/>
                <a:cs typeface="Lato"/>
                <a:sym typeface="Lato"/>
              </a:rPr>
              <a:t>”</a:t>
            </a:r>
            <a:endParaRPr sz="1668">
              <a:solidFill>
                <a:schemeClr val="lt1"/>
              </a:solidFill>
              <a:latin typeface="Lato"/>
              <a:ea typeface="Lato"/>
              <a:cs typeface="Lato"/>
              <a:sym typeface="Lato"/>
            </a:endParaRPr>
          </a:p>
          <a:p>
            <a:pPr indent="0" lvl="0" marL="0" rtl="0" algn="l">
              <a:spcBef>
                <a:spcPts val="1200"/>
              </a:spcBef>
              <a:spcAft>
                <a:spcPts val="1200"/>
              </a:spcAft>
              <a:buNone/>
            </a:pPr>
            <a:r>
              <a:t/>
            </a:r>
            <a:endParaRPr sz="1668">
              <a:solidFill>
                <a:schemeClr val="lt1"/>
              </a:solidFill>
              <a:latin typeface="Lato"/>
              <a:ea typeface="Lato"/>
              <a:cs typeface="Lato"/>
              <a:sym typeface="Lato"/>
            </a:endParaRPr>
          </a:p>
        </p:txBody>
      </p:sp>
      <p:pic>
        <p:nvPicPr>
          <p:cNvPr id="732" name="Google Shape;732;p80"/>
          <p:cNvPicPr preferRelativeResize="0"/>
          <p:nvPr/>
        </p:nvPicPr>
        <p:blipFill>
          <a:blip r:embed="rId3">
            <a:alphaModFix/>
          </a:blip>
          <a:stretch>
            <a:fillRect/>
          </a:stretch>
        </p:blipFill>
        <p:spPr>
          <a:xfrm>
            <a:off x="7918001" y="4629375"/>
            <a:ext cx="1225986" cy="514125"/>
          </a:xfrm>
          <a:prstGeom prst="rect">
            <a:avLst/>
          </a:prstGeom>
          <a:noFill/>
          <a:ln>
            <a:noFill/>
          </a:ln>
        </p:spPr>
      </p:pic>
      <p:sp>
        <p:nvSpPr>
          <p:cNvPr id="733" name="Google Shape;733;p80"/>
          <p:cNvSpPr/>
          <p:nvPr/>
        </p:nvSpPr>
        <p:spPr>
          <a:xfrm>
            <a:off x="4572000" y="1498950"/>
            <a:ext cx="4294200" cy="3078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Lato"/>
                <a:ea typeface="Lato"/>
                <a:cs typeface="Lato"/>
                <a:sym typeface="Lato"/>
              </a:rPr>
              <a:t>Example:</a:t>
            </a:r>
            <a:endParaRPr>
              <a:latin typeface="Lato"/>
              <a:ea typeface="Lato"/>
              <a:cs typeface="Lato"/>
              <a:sym typeface="Lato"/>
            </a:endParaRPr>
          </a:p>
          <a:p>
            <a:pPr indent="0" lvl="0" marL="0" rtl="0" algn="l">
              <a:spcBef>
                <a:spcPts val="0"/>
              </a:spcBef>
              <a:spcAft>
                <a:spcPts val="0"/>
              </a:spcAft>
              <a:buNone/>
            </a:pPr>
            <a:r>
              <a:t/>
            </a:r>
            <a:endParaRPr>
              <a:latin typeface="Lato"/>
              <a:ea typeface="Lato"/>
              <a:cs typeface="Lato"/>
              <a:sym typeface="Lato"/>
            </a:endParaRPr>
          </a:p>
          <a:p>
            <a:pPr indent="0" lvl="0" marL="0" rtl="0" algn="l">
              <a:spcBef>
                <a:spcPts val="0"/>
              </a:spcBef>
              <a:spcAft>
                <a:spcPts val="0"/>
              </a:spcAft>
              <a:buNone/>
            </a:pPr>
            <a:r>
              <a:rPr lang="en" u="sng">
                <a:latin typeface="Lato"/>
                <a:ea typeface="Lato"/>
                <a:cs typeface="Lato"/>
                <a:sym typeface="Lato"/>
              </a:rPr>
              <a:t>Before</a:t>
            </a:r>
            <a:r>
              <a:rPr lang="en">
                <a:latin typeface="Lato"/>
                <a:ea typeface="Lato"/>
                <a:cs typeface="Lato"/>
                <a:sym typeface="Lato"/>
              </a:rPr>
              <a:t>: “Managed </a:t>
            </a:r>
            <a:r>
              <a:rPr lang="en">
                <a:latin typeface="Lato"/>
                <a:ea typeface="Lato"/>
                <a:cs typeface="Lato"/>
                <a:sym typeface="Lato"/>
              </a:rPr>
              <a:t>social</a:t>
            </a:r>
            <a:r>
              <a:rPr lang="en">
                <a:latin typeface="Lato"/>
                <a:ea typeface="Lato"/>
                <a:cs typeface="Lato"/>
                <a:sym typeface="Lato"/>
              </a:rPr>
              <a:t> media accounts, including Instagram, Facebook, and LinkedIn.”</a:t>
            </a:r>
            <a:endParaRPr>
              <a:latin typeface="Lato"/>
              <a:ea typeface="Lato"/>
              <a:cs typeface="Lato"/>
              <a:sym typeface="Lato"/>
            </a:endParaRPr>
          </a:p>
          <a:p>
            <a:pPr indent="0" lvl="0" marL="0" rtl="0" algn="l">
              <a:spcBef>
                <a:spcPts val="0"/>
              </a:spcBef>
              <a:spcAft>
                <a:spcPts val="0"/>
              </a:spcAft>
              <a:buNone/>
            </a:pPr>
            <a:r>
              <a:t/>
            </a:r>
            <a:endParaRPr>
              <a:latin typeface="Lato"/>
              <a:ea typeface="Lato"/>
              <a:cs typeface="Lato"/>
              <a:sym typeface="Lato"/>
            </a:endParaRPr>
          </a:p>
          <a:p>
            <a:pPr indent="0" lvl="0" marL="0" rtl="0" algn="l">
              <a:spcBef>
                <a:spcPts val="0"/>
              </a:spcBef>
              <a:spcAft>
                <a:spcPts val="0"/>
              </a:spcAft>
              <a:buNone/>
            </a:pPr>
            <a:r>
              <a:rPr lang="en" u="sng">
                <a:latin typeface="Lato"/>
                <a:ea typeface="Lato"/>
                <a:cs typeface="Lato"/>
                <a:sym typeface="Lato"/>
              </a:rPr>
              <a:t>AI Prompt</a:t>
            </a:r>
            <a:r>
              <a:rPr lang="en">
                <a:latin typeface="Lato"/>
                <a:ea typeface="Lato"/>
                <a:cs typeface="Lato"/>
                <a:sym typeface="Lato"/>
              </a:rPr>
              <a:t>: Improve this resume bullet point using a strong action verb and concise professional language.</a:t>
            </a:r>
            <a:endParaRPr>
              <a:latin typeface="Lato"/>
              <a:ea typeface="Lato"/>
              <a:cs typeface="Lato"/>
              <a:sym typeface="Lato"/>
            </a:endParaRPr>
          </a:p>
          <a:p>
            <a:pPr indent="0" lvl="0" marL="0" rtl="0" algn="l">
              <a:spcBef>
                <a:spcPts val="0"/>
              </a:spcBef>
              <a:spcAft>
                <a:spcPts val="0"/>
              </a:spcAft>
              <a:buNone/>
            </a:pPr>
            <a:r>
              <a:t/>
            </a:r>
            <a:endParaRPr>
              <a:latin typeface="Lato"/>
              <a:ea typeface="Lato"/>
              <a:cs typeface="Lato"/>
              <a:sym typeface="Lato"/>
            </a:endParaRPr>
          </a:p>
          <a:p>
            <a:pPr indent="0" lvl="0" marL="0" rtl="0" algn="l">
              <a:spcBef>
                <a:spcPts val="0"/>
              </a:spcBef>
              <a:spcAft>
                <a:spcPts val="0"/>
              </a:spcAft>
              <a:buNone/>
            </a:pPr>
            <a:r>
              <a:rPr b="1" lang="en">
                <a:latin typeface="Lato"/>
                <a:ea typeface="Lato"/>
                <a:cs typeface="Lato"/>
                <a:sym typeface="Lato"/>
              </a:rPr>
              <a:t>ADD RESULTS</a:t>
            </a:r>
            <a:endParaRPr b="1">
              <a:latin typeface="Lato"/>
              <a:ea typeface="Lato"/>
              <a:cs typeface="Lato"/>
              <a:sym typeface="Lato"/>
            </a:endParaRPr>
          </a:p>
          <a:p>
            <a:pPr indent="0" lvl="0" marL="0" rtl="0" algn="l">
              <a:spcBef>
                <a:spcPts val="0"/>
              </a:spcBef>
              <a:spcAft>
                <a:spcPts val="0"/>
              </a:spcAft>
              <a:buNone/>
            </a:pPr>
            <a:r>
              <a:t/>
            </a:r>
            <a:endParaRPr>
              <a:latin typeface="Lato"/>
              <a:ea typeface="Lato"/>
              <a:cs typeface="Lato"/>
              <a:sym typeface="Lato"/>
            </a:endParaRPr>
          </a:p>
          <a:p>
            <a:pPr indent="0" lvl="0" marL="0" rtl="0" algn="l">
              <a:spcBef>
                <a:spcPts val="0"/>
              </a:spcBef>
              <a:spcAft>
                <a:spcPts val="0"/>
              </a:spcAft>
              <a:buNone/>
            </a:pPr>
            <a:r>
              <a:rPr lang="en" u="sng">
                <a:latin typeface="Lato"/>
                <a:ea typeface="Lato"/>
                <a:cs typeface="Lato"/>
                <a:sym typeface="Lato"/>
              </a:rPr>
              <a:t>After</a:t>
            </a:r>
            <a:r>
              <a:rPr lang="en">
                <a:latin typeface="Lato"/>
                <a:ea typeface="Lato"/>
                <a:cs typeface="Lato"/>
                <a:sym typeface="Lato"/>
              </a:rPr>
              <a:t>: “Managed and scheduled 5+ weekly posts across Instagram, Facebook, and LinkedIn to support brand awareness and marketing initiatives, resulting in a 10% increase in audience engagement.”</a:t>
            </a:r>
            <a:endParaRPr>
              <a:latin typeface="Lato"/>
              <a:ea typeface="Lato"/>
              <a:cs typeface="Lato"/>
              <a:sym typeface="Lato"/>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DAF4"/>
        </a:solidFill>
      </p:bgPr>
    </p:bg>
    <p:spTree>
      <p:nvGrpSpPr>
        <p:cNvPr id="737" name="Shape 737"/>
        <p:cNvGrpSpPr/>
        <p:nvPr/>
      </p:nvGrpSpPr>
      <p:grpSpPr>
        <a:xfrm>
          <a:off x="0" y="0"/>
          <a:ext cx="0" cy="0"/>
          <a:chOff x="0" y="0"/>
          <a:chExt cx="0" cy="0"/>
        </a:xfrm>
      </p:grpSpPr>
      <p:sp>
        <p:nvSpPr>
          <p:cNvPr id="738" name="Google Shape;738;p81"/>
          <p:cNvSpPr/>
          <p:nvPr/>
        </p:nvSpPr>
        <p:spPr>
          <a:xfrm>
            <a:off x="1358525" y="0"/>
            <a:ext cx="7785600" cy="862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81"/>
          <p:cNvSpPr txBox="1"/>
          <p:nvPr>
            <p:ph type="title"/>
          </p:nvPr>
        </p:nvSpPr>
        <p:spPr>
          <a:xfrm>
            <a:off x="2146325" y="76500"/>
            <a:ext cx="6920700" cy="5694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SzPts val="990"/>
              <a:buNone/>
            </a:pPr>
            <a:r>
              <a:rPr lang="en" sz="3100">
                <a:solidFill>
                  <a:srgbClr val="000000"/>
                </a:solidFill>
                <a:latin typeface="Lato Light"/>
                <a:ea typeface="Lato Light"/>
                <a:cs typeface="Lato Light"/>
                <a:sym typeface="Lato Light"/>
              </a:rPr>
              <a:t>Using AI In Your Resume</a:t>
            </a:r>
            <a:endParaRPr sz="2900">
              <a:solidFill>
                <a:srgbClr val="000000"/>
              </a:solidFill>
              <a:latin typeface="Lato Light"/>
              <a:ea typeface="Lato Light"/>
              <a:cs typeface="Lato Light"/>
              <a:sym typeface="Lato Light"/>
            </a:endParaRPr>
          </a:p>
        </p:txBody>
      </p:sp>
      <p:sp>
        <p:nvSpPr>
          <p:cNvPr id="740" name="Google Shape;740;p81"/>
          <p:cNvSpPr txBox="1"/>
          <p:nvPr>
            <p:ph idx="1" type="body"/>
          </p:nvPr>
        </p:nvSpPr>
        <p:spPr>
          <a:xfrm>
            <a:off x="489775" y="1193400"/>
            <a:ext cx="3772800" cy="3689400"/>
          </a:xfrm>
          <a:prstGeom prst="rect">
            <a:avLst/>
          </a:prstGeom>
          <a:solidFill>
            <a:srgbClr val="00447B"/>
          </a:solidFill>
        </p:spPr>
        <p:txBody>
          <a:bodyPr anchorCtr="0" anchor="ctr" bIns="45700" lIns="91425" spcFirstLastPara="1" rIns="91425" wrap="square" tIns="45700">
            <a:normAutofit fontScale="77500"/>
          </a:bodyPr>
          <a:lstStyle/>
          <a:p>
            <a:pPr indent="0" lvl="0" marL="0" rtl="0" algn="l">
              <a:spcBef>
                <a:spcPts val="0"/>
              </a:spcBef>
              <a:spcAft>
                <a:spcPts val="0"/>
              </a:spcAft>
              <a:buNone/>
            </a:pPr>
            <a:r>
              <a:rPr lang="en" sz="1600">
                <a:solidFill>
                  <a:schemeClr val="lt1"/>
                </a:solidFill>
                <a:latin typeface="Lato"/>
                <a:ea typeface="Lato"/>
                <a:cs typeface="Lato"/>
                <a:sym typeface="Lato"/>
              </a:rPr>
              <a:t>AI prompts to review your resume:</a:t>
            </a:r>
            <a:endParaRPr sz="1600">
              <a:solidFill>
                <a:schemeClr val="lt1"/>
              </a:solidFill>
              <a:latin typeface="Lato"/>
              <a:ea typeface="Lato"/>
              <a:cs typeface="Lato"/>
              <a:sym typeface="Lato"/>
            </a:endParaRPr>
          </a:p>
          <a:p>
            <a:pPr indent="-307340" lvl="0" marL="457200" rtl="0" algn="l">
              <a:spcBef>
                <a:spcPts val="1200"/>
              </a:spcBef>
              <a:spcAft>
                <a:spcPts val="0"/>
              </a:spcAft>
              <a:buClr>
                <a:schemeClr val="lt1"/>
              </a:buClr>
              <a:buSzPct val="100000"/>
              <a:buFont typeface="Lato"/>
              <a:buChar char="●"/>
            </a:pPr>
            <a:r>
              <a:rPr lang="en" sz="1600">
                <a:solidFill>
                  <a:schemeClr val="lt1"/>
                </a:solidFill>
                <a:latin typeface="Lato"/>
                <a:ea typeface="Lato"/>
                <a:cs typeface="Lato"/>
                <a:sym typeface="Lato"/>
              </a:rPr>
              <a:t>“Review my resume as if you were a career advisor. Identify areas that could be improved for clarity, professionalism, formatting, grammar, action verbs, specificity, and measurable accomplishments”</a:t>
            </a:r>
            <a:endParaRPr sz="1600">
              <a:solidFill>
                <a:schemeClr val="lt1"/>
              </a:solidFill>
              <a:latin typeface="Lato"/>
              <a:ea typeface="Lato"/>
              <a:cs typeface="Lato"/>
              <a:sym typeface="Lato"/>
            </a:endParaRPr>
          </a:p>
          <a:p>
            <a:pPr indent="-307340" lvl="0" marL="457200" rtl="0" algn="l">
              <a:spcBef>
                <a:spcPts val="0"/>
              </a:spcBef>
              <a:spcAft>
                <a:spcPts val="0"/>
              </a:spcAft>
              <a:buClr>
                <a:schemeClr val="lt1"/>
              </a:buClr>
              <a:buSzPct val="100000"/>
              <a:buFont typeface="Lato"/>
              <a:buChar char="●"/>
            </a:pPr>
            <a:r>
              <a:rPr lang="en" sz="1600">
                <a:solidFill>
                  <a:schemeClr val="lt1"/>
                </a:solidFill>
                <a:latin typeface="Lato"/>
                <a:ea typeface="Lato"/>
                <a:cs typeface="Lato"/>
                <a:sym typeface="Lato"/>
              </a:rPr>
              <a:t>“Below are my resume and a job description I am interested in. Compare them and identify skills, qualifications, and keywords from the job description that are relevant to experiences already shown on my resume.” </a:t>
            </a:r>
            <a:endParaRPr sz="1600">
              <a:solidFill>
                <a:schemeClr val="lt1"/>
              </a:solidFill>
              <a:latin typeface="Lato"/>
              <a:ea typeface="Lato"/>
              <a:cs typeface="Lato"/>
              <a:sym typeface="Lato"/>
            </a:endParaRPr>
          </a:p>
          <a:p>
            <a:pPr indent="-307340" lvl="0" marL="457200" rtl="0" algn="l">
              <a:spcBef>
                <a:spcPts val="0"/>
              </a:spcBef>
              <a:spcAft>
                <a:spcPts val="0"/>
              </a:spcAft>
              <a:buClr>
                <a:schemeClr val="lt1"/>
              </a:buClr>
              <a:buSzPct val="100000"/>
              <a:buFont typeface="Lato"/>
              <a:buChar char="●"/>
            </a:pPr>
            <a:r>
              <a:rPr lang="en" sz="1600">
                <a:solidFill>
                  <a:schemeClr val="lt1"/>
                </a:solidFill>
                <a:latin typeface="Lato"/>
                <a:ea typeface="Lato"/>
                <a:cs typeface="Lato"/>
                <a:sym typeface="Lato"/>
              </a:rPr>
              <a:t>“Proofread my resume for spelling, grammar, punctuation, verb tense, capitalization, and consistency.”</a:t>
            </a:r>
            <a:endParaRPr sz="1600">
              <a:solidFill>
                <a:schemeClr val="lt1"/>
              </a:solidFill>
              <a:latin typeface="Lato"/>
              <a:ea typeface="Lato"/>
              <a:cs typeface="Lato"/>
              <a:sym typeface="Lato"/>
            </a:endParaRPr>
          </a:p>
          <a:p>
            <a:pPr indent="0" lvl="0" marL="0" rtl="0" algn="l">
              <a:spcBef>
                <a:spcPts val="1200"/>
              </a:spcBef>
              <a:spcAft>
                <a:spcPts val="1200"/>
              </a:spcAft>
              <a:buNone/>
            </a:pPr>
            <a:r>
              <a:t/>
            </a:r>
            <a:endParaRPr sz="1668">
              <a:solidFill>
                <a:schemeClr val="lt1"/>
              </a:solidFill>
              <a:latin typeface="Lato"/>
              <a:ea typeface="Lato"/>
              <a:cs typeface="Lato"/>
              <a:sym typeface="Lato"/>
            </a:endParaRPr>
          </a:p>
        </p:txBody>
      </p:sp>
      <p:pic>
        <p:nvPicPr>
          <p:cNvPr id="741" name="Google Shape;741;p81"/>
          <p:cNvPicPr preferRelativeResize="0"/>
          <p:nvPr/>
        </p:nvPicPr>
        <p:blipFill>
          <a:blip r:embed="rId3">
            <a:alphaModFix/>
          </a:blip>
          <a:stretch>
            <a:fillRect/>
          </a:stretch>
        </p:blipFill>
        <p:spPr>
          <a:xfrm>
            <a:off x="7918001" y="4629375"/>
            <a:ext cx="1225986" cy="514125"/>
          </a:xfrm>
          <a:prstGeom prst="rect">
            <a:avLst/>
          </a:prstGeom>
          <a:noFill/>
          <a:ln>
            <a:noFill/>
          </a:ln>
        </p:spPr>
      </p:pic>
      <p:sp>
        <p:nvSpPr>
          <p:cNvPr id="742" name="Google Shape;742;p81"/>
          <p:cNvSpPr/>
          <p:nvPr/>
        </p:nvSpPr>
        <p:spPr>
          <a:xfrm>
            <a:off x="4572000" y="1498950"/>
            <a:ext cx="4294200" cy="30783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100">
                <a:solidFill>
                  <a:schemeClr val="accent1"/>
                </a:solidFill>
                <a:latin typeface="Lato"/>
                <a:ea typeface="Lato"/>
                <a:cs typeface="Lato"/>
                <a:sym typeface="Lato"/>
              </a:rPr>
              <a:t>Example:</a:t>
            </a:r>
            <a:endParaRPr sz="1100">
              <a:solidFill>
                <a:schemeClr val="accent1"/>
              </a:solidFill>
              <a:latin typeface="Lato"/>
              <a:ea typeface="Lato"/>
              <a:cs typeface="Lato"/>
              <a:sym typeface="Lato"/>
            </a:endParaRPr>
          </a:p>
          <a:p>
            <a:pPr indent="0" lvl="0" marL="0" rtl="0" algn="l">
              <a:spcBef>
                <a:spcPts val="0"/>
              </a:spcBef>
              <a:spcAft>
                <a:spcPts val="0"/>
              </a:spcAft>
              <a:buNone/>
            </a:pPr>
            <a:r>
              <a:t/>
            </a:r>
            <a:endParaRPr sz="1100">
              <a:solidFill>
                <a:schemeClr val="accent1"/>
              </a:solidFill>
              <a:latin typeface="Lato"/>
              <a:ea typeface="Lato"/>
              <a:cs typeface="Lato"/>
              <a:sym typeface="Lato"/>
            </a:endParaRPr>
          </a:p>
          <a:p>
            <a:pPr indent="0" lvl="0" marL="0" rtl="0" algn="l">
              <a:spcBef>
                <a:spcPts val="0"/>
              </a:spcBef>
              <a:spcAft>
                <a:spcPts val="0"/>
              </a:spcAft>
              <a:buNone/>
            </a:pPr>
            <a:r>
              <a:rPr lang="en" sz="1100" u="sng">
                <a:solidFill>
                  <a:schemeClr val="accent1"/>
                </a:solidFill>
                <a:latin typeface="Lato"/>
                <a:ea typeface="Lato"/>
                <a:cs typeface="Lato"/>
                <a:sym typeface="Lato"/>
              </a:rPr>
              <a:t>Before</a:t>
            </a:r>
            <a:r>
              <a:rPr lang="en" sz="1100">
                <a:solidFill>
                  <a:schemeClr val="accent1"/>
                </a:solidFill>
                <a:latin typeface="Lato"/>
                <a:ea typeface="Lato"/>
                <a:cs typeface="Lato"/>
                <a:sym typeface="Lato"/>
              </a:rPr>
              <a:t>: </a:t>
            </a:r>
            <a:endParaRPr sz="1100">
              <a:solidFill>
                <a:schemeClr val="accent1"/>
              </a:solidFill>
              <a:latin typeface="Lato"/>
              <a:ea typeface="Lato"/>
              <a:cs typeface="Lato"/>
              <a:sym typeface="Lato"/>
            </a:endParaRPr>
          </a:p>
          <a:p>
            <a:pPr indent="-298450" lvl="0" marL="457200" rtl="0" algn="l">
              <a:spcBef>
                <a:spcPts val="0"/>
              </a:spcBef>
              <a:spcAft>
                <a:spcPts val="0"/>
              </a:spcAft>
              <a:buClr>
                <a:schemeClr val="accent1"/>
              </a:buClr>
              <a:buSzPts val="1100"/>
              <a:buFont typeface="Lato"/>
              <a:buChar char="●"/>
            </a:pPr>
            <a:r>
              <a:rPr lang="en" sz="1100">
                <a:solidFill>
                  <a:schemeClr val="accent1"/>
                </a:solidFill>
                <a:latin typeface="Lato"/>
                <a:ea typeface="Lato"/>
                <a:cs typeface="Lato"/>
                <a:sym typeface="Lato"/>
              </a:rPr>
              <a:t>“Manages the companys Social Media accounts and post daily content</a:t>
            </a:r>
            <a:endParaRPr sz="1100">
              <a:solidFill>
                <a:schemeClr val="accent1"/>
              </a:solidFill>
              <a:latin typeface="Lato"/>
              <a:ea typeface="Lato"/>
              <a:cs typeface="Lato"/>
              <a:sym typeface="Lato"/>
            </a:endParaRPr>
          </a:p>
          <a:p>
            <a:pPr indent="-298450" lvl="0" marL="457200" rtl="0" algn="l">
              <a:spcBef>
                <a:spcPts val="0"/>
              </a:spcBef>
              <a:spcAft>
                <a:spcPts val="0"/>
              </a:spcAft>
              <a:buClr>
                <a:schemeClr val="accent1"/>
              </a:buClr>
              <a:buSzPts val="1100"/>
              <a:buFont typeface="Lato"/>
              <a:buChar char="●"/>
            </a:pPr>
            <a:r>
              <a:rPr lang="en" sz="1100">
                <a:solidFill>
                  <a:schemeClr val="accent1"/>
                </a:solidFill>
                <a:latin typeface="Lato"/>
                <a:ea typeface="Lato"/>
                <a:cs typeface="Lato"/>
                <a:sym typeface="Lato"/>
              </a:rPr>
              <a:t>Create email </a:t>
            </a:r>
            <a:r>
              <a:rPr lang="en" sz="1100">
                <a:solidFill>
                  <a:schemeClr val="accent1"/>
                </a:solidFill>
                <a:latin typeface="Lato"/>
                <a:ea typeface="Lato"/>
                <a:cs typeface="Lato"/>
                <a:sym typeface="Lato"/>
              </a:rPr>
              <a:t>campaings that increased open rates by 25.00%.”</a:t>
            </a:r>
            <a:endParaRPr sz="1100">
              <a:solidFill>
                <a:schemeClr val="accent1"/>
              </a:solidFill>
              <a:latin typeface="Lato"/>
              <a:ea typeface="Lato"/>
              <a:cs typeface="Lato"/>
              <a:sym typeface="Lato"/>
            </a:endParaRPr>
          </a:p>
          <a:p>
            <a:pPr indent="0" lvl="0" marL="0" rtl="0" algn="l">
              <a:spcBef>
                <a:spcPts val="0"/>
              </a:spcBef>
              <a:spcAft>
                <a:spcPts val="0"/>
              </a:spcAft>
              <a:buNone/>
            </a:pPr>
            <a:r>
              <a:t/>
            </a:r>
            <a:endParaRPr sz="1100">
              <a:solidFill>
                <a:schemeClr val="accent1"/>
              </a:solidFill>
              <a:latin typeface="Lato"/>
              <a:ea typeface="Lato"/>
              <a:cs typeface="Lato"/>
              <a:sym typeface="Lato"/>
            </a:endParaRPr>
          </a:p>
          <a:p>
            <a:pPr indent="0" lvl="0" marL="0" rtl="0" algn="l">
              <a:spcBef>
                <a:spcPts val="0"/>
              </a:spcBef>
              <a:spcAft>
                <a:spcPts val="0"/>
              </a:spcAft>
              <a:buNone/>
            </a:pPr>
            <a:r>
              <a:rPr lang="en" sz="1100" u="sng">
                <a:solidFill>
                  <a:schemeClr val="accent1"/>
                </a:solidFill>
                <a:latin typeface="Lato"/>
                <a:ea typeface="Lato"/>
                <a:cs typeface="Lato"/>
                <a:sym typeface="Lato"/>
              </a:rPr>
              <a:t>AI Prompt</a:t>
            </a:r>
            <a:r>
              <a:rPr lang="en" sz="1100">
                <a:solidFill>
                  <a:schemeClr val="accent1"/>
                </a:solidFill>
                <a:latin typeface="Lato"/>
                <a:ea typeface="Lato"/>
                <a:cs typeface="Lato"/>
                <a:sym typeface="Lato"/>
              </a:rPr>
              <a:t>: </a:t>
            </a:r>
            <a:r>
              <a:rPr lang="en" sz="1100">
                <a:solidFill>
                  <a:schemeClr val="accent1"/>
                </a:solidFill>
                <a:latin typeface="Lato"/>
                <a:ea typeface="Lato"/>
                <a:cs typeface="Lato"/>
                <a:sym typeface="Lato"/>
              </a:rPr>
              <a:t>Proofread my resume for spelling, grammar, punctuation, verb tense, capitalization, and consistency.</a:t>
            </a:r>
            <a:endParaRPr sz="1100">
              <a:solidFill>
                <a:schemeClr val="accent1"/>
              </a:solidFill>
              <a:latin typeface="Lato"/>
              <a:ea typeface="Lato"/>
              <a:cs typeface="Lato"/>
              <a:sym typeface="Lato"/>
            </a:endParaRPr>
          </a:p>
          <a:p>
            <a:pPr indent="0" lvl="0" marL="0" rtl="0" algn="l">
              <a:spcBef>
                <a:spcPts val="0"/>
              </a:spcBef>
              <a:spcAft>
                <a:spcPts val="0"/>
              </a:spcAft>
              <a:buNone/>
            </a:pPr>
            <a:r>
              <a:t/>
            </a:r>
            <a:endParaRPr sz="1100">
              <a:solidFill>
                <a:schemeClr val="accent1"/>
              </a:solidFill>
              <a:latin typeface="Lato"/>
              <a:ea typeface="Lato"/>
              <a:cs typeface="Lato"/>
              <a:sym typeface="Lato"/>
            </a:endParaRPr>
          </a:p>
          <a:p>
            <a:pPr indent="0" lvl="0" marL="0" rtl="0" algn="l">
              <a:spcBef>
                <a:spcPts val="0"/>
              </a:spcBef>
              <a:spcAft>
                <a:spcPts val="0"/>
              </a:spcAft>
              <a:buNone/>
            </a:pPr>
            <a:r>
              <a:rPr lang="en" sz="1100" u="sng">
                <a:solidFill>
                  <a:schemeClr val="accent1"/>
                </a:solidFill>
                <a:latin typeface="Lato"/>
                <a:ea typeface="Lato"/>
                <a:cs typeface="Lato"/>
                <a:sym typeface="Lato"/>
              </a:rPr>
              <a:t>After</a:t>
            </a:r>
            <a:r>
              <a:rPr lang="en" sz="1100">
                <a:solidFill>
                  <a:schemeClr val="accent1"/>
                </a:solidFill>
                <a:latin typeface="Lato"/>
                <a:ea typeface="Lato"/>
                <a:cs typeface="Lato"/>
                <a:sym typeface="Lato"/>
              </a:rPr>
              <a:t>:</a:t>
            </a:r>
            <a:endParaRPr sz="1100">
              <a:solidFill>
                <a:schemeClr val="accent1"/>
              </a:solidFill>
              <a:latin typeface="Lato"/>
              <a:ea typeface="Lato"/>
              <a:cs typeface="Lato"/>
              <a:sym typeface="Lato"/>
            </a:endParaRPr>
          </a:p>
          <a:p>
            <a:pPr indent="-298450" lvl="0" marL="457200" rtl="0" algn="l">
              <a:spcBef>
                <a:spcPts val="0"/>
              </a:spcBef>
              <a:spcAft>
                <a:spcPts val="0"/>
              </a:spcAft>
              <a:buClr>
                <a:schemeClr val="accent1"/>
              </a:buClr>
              <a:buSzPts val="1100"/>
              <a:buFont typeface="Lato"/>
              <a:buChar char="●"/>
            </a:pPr>
            <a:r>
              <a:rPr lang="en" sz="1100">
                <a:solidFill>
                  <a:schemeClr val="accent1"/>
                </a:solidFill>
                <a:latin typeface="Lato"/>
                <a:ea typeface="Lato"/>
                <a:cs typeface="Lato"/>
                <a:sym typeface="Lato"/>
              </a:rPr>
              <a:t>“Manage the company’s social media accounts and post daily content.</a:t>
            </a:r>
            <a:endParaRPr sz="1100">
              <a:solidFill>
                <a:schemeClr val="accent1"/>
              </a:solidFill>
              <a:latin typeface="Lato"/>
              <a:ea typeface="Lato"/>
              <a:cs typeface="Lato"/>
              <a:sym typeface="Lato"/>
            </a:endParaRPr>
          </a:p>
          <a:p>
            <a:pPr indent="-298450" lvl="0" marL="457200" rtl="0" algn="l">
              <a:spcBef>
                <a:spcPts val="0"/>
              </a:spcBef>
              <a:spcAft>
                <a:spcPts val="0"/>
              </a:spcAft>
              <a:buClr>
                <a:schemeClr val="accent1"/>
              </a:buClr>
              <a:buSzPts val="1100"/>
              <a:buFont typeface="Lato"/>
              <a:buChar char="●"/>
            </a:pPr>
            <a:r>
              <a:rPr lang="en" sz="1100">
                <a:solidFill>
                  <a:schemeClr val="accent1"/>
                </a:solidFill>
                <a:latin typeface="Lato"/>
                <a:ea typeface="Lato"/>
                <a:cs typeface="Lato"/>
                <a:sym typeface="Lato"/>
              </a:rPr>
              <a:t>Create email campaigns that increase open rates by 25%.”</a:t>
            </a:r>
            <a:endParaRPr sz="1100">
              <a:solidFill>
                <a:schemeClr val="accent1"/>
              </a:solidFill>
              <a:latin typeface="Lato"/>
              <a:ea typeface="Lato"/>
              <a:cs typeface="Lato"/>
              <a:sym typeface="Lato"/>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DAF4"/>
        </a:solidFill>
      </p:bgPr>
    </p:bg>
    <p:spTree>
      <p:nvGrpSpPr>
        <p:cNvPr id="746" name="Shape 746"/>
        <p:cNvGrpSpPr/>
        <p:nvPr/>
      </p:nvGrpSpPr>
      <p:grpSpPr>
        <a:xfrm>
          <a:off x="0" y="0"/>
          <a:ext cx="0" cy="0"/>
          <a:chOff x="0" y="0"/>
          <a:chExt cx="0" cy="0"/>
        </a:xfrm>
      </p:grpSpPr>
      <p:sp>
        <p:nvSpPr>
          <p:cNvPr id="747" name="Google Shape;747;p82"/>
          <p:cNvSpPr/>
          <p:nvPr/>
        </p:nvSpPr>
        <p:spPr>
          <a:xfrm>
            <a:off x="1358525" y="0"/>
            <a:ext cx="7785600" cy="862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82"/>
          <p:cNvSpPr txBox="1"/>
          <p:nvPr>
            <p:ph type="title"/>
          </p:nvPr>
        </p:nvSpPr>
        <p:spPr>
          <a:xfrm>
            <a:off x="2146325" y="76500"/>
            <a:ext cx="6920700" cy="5694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SzPts val="990"/>
              <a:buNone/>
            </a:pPr>
            <a:r>
              <a:rPr lang="en" sz="2900">
                <a:solidFill>
                  <a:srgbClr val="000000"/>
                </a:solidFill>
                <a:latin typeface="Lato Light"/>
                <a:ea typeface="Lato Light"/>
                <a:cs typeface="Lato Light"/>
                <a:sym typeface="Lato Light"/>
              </a:rPr>
              <a:t>Tailoring Your Resume</a:t>
            </a:r>
            <a:endParaRPr sz="2900">
              <a:solidFill>
                <a:srgbClr val="000000"/>
              </a:solidFill>
              <a:latin typeface="Lato Light"/>
              <a:ea typeface="Lato Light"/>
              <a:cs typeface="Lato Light"/>
              <a:sym typeface="Lato Light"/>
            </a:endParaRPr>
          </a:p>
        </p:txBody>
      </p:sp>
      <p:sp>
        <p:nvSpPr>
          <p:cNvPr id="749" name="Google Shape;749;p82"/>
          <p:cNvSpPr txBox="1"/>
          <p:nvPr>
            <p:ph idx="1" type="body"/>
          </p:nvPr>
        </p:nvSpPr>
        <p:spPr>
          <a:xfrm>
            <a:off x="1482300" y="1076875"/>
            <a:ext cx="6179400" cy="3689400"/>
          </a:xfrm>
          <a:prstGeom prst="rect">
            <a:avLst/>
          </a:prstGeom>
          <a:solidFill>
            <a:srgbClr val="00447B"/>
          </a:solidFill>
        </p:spPr>
        <p:txBody>
          <a:bodyPr anchorCtr="0" anchor="ctr" bIns="45700" lIns="91425" spcFirstLastPara="1" rIns="91425" wrap="square" tIns="45700">
            <a:normAutofit/>
          </a:bodyPr>
          <a:lstStyle/>
          <a:p>
            <a:pPr indent="0" lvl="0" marL="0" rtl="0" algn="l">
              <a:spcBef>
                <a:spcPts val="0"/>
              </a:spcBef>
              <a:spcAft>
                <a:spcPts val="0"/>
              </a:spcAft>
              <a:buNone/>
            </a:pPr>
            <a:r>
              <a:rPr lang="en" sz="1400">
                <a:solidFill>
                  <a:schemeClr val="lt1"/>
                </a:solidFill>
                <a:latin typeface="Lato"/>
                <a:ea typeface="Lato"/>
                <a:cs typeface="Lato"/>
                <a:sym typeface="Lato"/>
              </a:rPr>
              <a:t>Use the job description as your guide:</a:t>
            </a:r>
            <a:endParaRPr sz="1400">
              <a:solidFill>
                <a:schemeClr val="lt1"/>
              </a:solidFill>
              <a:latin typeface="Lato"/>
              <a:ea typeface="Lato"/>
              <a:cs typeface="Lato"/>
              <a:sym typeface="Lato"/>
            </a:endParaRPr>
          </a:p>
          <a:p>
            <a:pPr indent="-317500" lvl="0" marL="457200" rtl="0" algn="l">
              <a:spcBef>
                <a:spcPts val="1200"/>
              </a:spcBef>
              <a:spcAft>
                <a:spcPts val="0"/>
              </a:spcAft>
              <a:buClr>
                <a:schemeClr val="lt1"/>
              </a:buClr>
              <a:buSzPts val="1400"/>
              <a:buFont typeface="Lato"/>
              <a:buAutoNum type="arabicPeriod"/>
            </a:pPr>
            <a:r>
              <a:rPr b="1" lang="en" sz="1400">
                <a:solidFill>
                  <a:schemeClr val="lt1"/>
                </a:solidFill>
                <a:latin typeface="Lato"/>
                <a:ea typeface="Lato"/>
                <a:cs typeface="Lato"/>
                <a:sym typeface="Lato"/>
              </a:rPr>
              <a:t>Read </a:t>
            </a:r>
            <a:r>
              <a:rPr lang="en" sz="1400">
                <a:solidFill>
                  <a:schemeClr val="lt1"/>
                </a:solidFill>
                <a:latin typeface="Lato"/>
                <a:ea typeface="Lato"/>
                <a:cs typeface="Lato"/>
                <a:sym typeface="Lato"/>
              </a:rPr>
              <a:t>the job description </a:t>
            </a:r>
            <a:r>
              <a:rPr lang="en" sz="1400">
                <a:solidFill>
                  <a:schemeClr val="lt1"/>
                </a:solidFill>
                <a:latin typeface="Lato"/>
                <a:ea typeface="Lato"/>
                <a:cs typeface="Lato"/>
                <a:sym typeface="Lato"/>
              </a:rPr>
              <a:t>thoroughly</a:t>
            </a:r>
            <a:r>
              <a:rPr lang="en" sz="1400">
                <a:solidFill>
                  <a:schemeClr val="lt1"/>
                </a:solidFill>
                <a:latin typeface="Lato"/>
                <a:ea typeface="Lato"/>
                <a:cs typeface="Lato"/>
                <a:sym typeface="Lato"/>
              </a:rPr>
              <a:t>.</a:t>
            </a:r>
            <a:endParaRPr sz="1400">
              <a:solidFill>
                <a:schemeClr val="lt1"/>
              </a:solidFill>
              <a:latin typeface="Lato"/>
              <a:ea typeface="Lato"/>
              <a:cs typeface="Lato"/>
              <a:sym typeface="Lato"/>
            </a:endParaRPr>
          </a:p>
          <a:p>
            <a:pPr indent="-317500" lvl="0" marL="457200" rtl="0" algn="l">
              <a:spcBef>
                <a:spcPts val="0"/>
              </a:spcBef>
              <a:spcAft>
                <a:spcPts val="0"/>
              </a:spcAft>
              <a:buClr>
                <a:schemeClr val="lt1"/>
              </a:buClr>
              <a:buSzPts val="1400"/>
              <a:buFont typeface="Lato"/>
              <a:buAutoNum type="arabicPeriod"/>
            </a:pPr>
            <a:r>
              <a:rPr b="1" lang="en" sz="1400">
                <a:solidFill>
                  <a:schemeClr val="lt1"/>
                </a:solidFill>
                <a:latin typeface="Lato"/>
                <a:ea typeface="Lato"/>
                <a:cs typeface="Lato"/>
                <a:sym typeface="Lato"/>
              </a:rPr>
              <a:t>Highlight</a:t>
            </a:r>
            <a:r>
              <a:rPr lang="en" sz="1400">
                <a:solidFill>
                  <a:schemeClr val="lt1"/>
                </a:solidFill>
                <a:latin typeface="Lato"/>
                <a:ea typeface="Lato"/>
                <a:cs typeface="Lato"/>
                <a:sym typeface="Lato"/>
              </a:rPr>
              <a:t> skills, duties, and qualifications that you see repeat in the job description and resume.</a:t>
            </a:r>
            <a:endParaRPr sz="1400">
              <a:solidFill>
                <a:schemeClr val="lt1"/>
              </a:solidFill>
              <a:latin typeface="Lato"/>
              <a:ea typeface="Lato"/>
              <a:cs typeface="Lato"/>
              <a:sym typeface="Lato"/>
            </a:endParaRPr>
          </a:p>
          <a:p>
            <a:pPr indent="-317500" lvl="0" marL="457200" rtl="0" algn="l">
              <a:spcBef>
                <a:spcPts val="0"/>
              </a:spcBef>
              <a:spcAft>
                <a:spcPts val="0"/>
              </a:spcAft>
              <a:buClr>
                <a:schemeClr val="lt1"/>
              </a:buClr>
              <a:buSzPts val="1400"/>
              <a:buFont typeface="Lato"/>
              <a:buAutoNum type="arabicPeriod"/>
            </a:pPr>
            <a:r>
              <a:rPr b="1" lang="en" sz="1400">
                <a:solidFill>
                  <a:schemeClr val="lt1"/>
                </a:solidFill>
                <a:latin typeface="Lato"/>
                <a:ea typeface="Lato"/>
                <a:cs typeface="Lato"/>
                <a:sym typeface="Lato"/>
              </a:rPr>
              <a:t>Find</a:t>
            </a:r>
            <a:r>
              <a:rPr lang="en" sz="1400">
                <a:solidFill>
                  <a:schemeClr val="lt1"/>
                </a:solidFill>
                <a:latin typeface="Lato"/>
                <a:ea typeface="Lato"/>
                <a:cs typeface="Lato"/>
                <a:sym typeface="Lato"/>
              </a:rPr>
              <a:t> examples and experiences from your jobs, classes, volunteer work, and organizations to match the qualifications.</a:t>
            </a:r>
            <a:endParaRPr sz="1400">
              <a:solidFill>
                <a:schemeClr val="lt1"/>
              </a:solidFill>
              <a:latin typeface="Lato"/>
              <a:ea typeface="Lato"/>
              <a:cs typeface="Lato"/>
              <a:sym typeface="Lato"/>
            </a:endParaRPr>
          </a:p>
          <a:p>
            <a:pPr indent="-317500" lvl="0" marL="457200" rtl="0" algn="l">
              <a:spcBef>
                <a:spcPts val="0"/>
              </a:spcBef>
              <a:spcAft>
                <a:spcPts val="0"/>
              </a:spcAft>
              <a:buClr>
                <a:schemeClr val="lt1"/>
              </a:buClr>
              <a:buSzPts val="1400"/>
              <a:buFont typeface="Lato"/>
              <a:buAutoNum type="arabicPeriod"/>
            </a:pPr>
            <a:r>
              <a:rPr b="1" lang="en" sz="1400">
                <a:solidFill>
                  <a:schemeClr val="lt1"/>
                </a:solidFill>
                <a:latin typeface="Lato"/>
                <a:ea typeface="Lato"/>
                <a:cs typeface="Lato"/>
                <a:sym typeface="Lato"/>
              </a:rPr>
              <a:t>Move</a:t>
            </a:r>
            <a:r>
              <a:rPr lang="en" sz="1400">
                <a:solidFill>
                  <a:schemeClr val="lt1"/>
                </a:solidFill>
                <a:latin typeface="Lato"/>
                <a:ea typeface="Lato"/>
                <a:cs typeface="Lato"/>
                <a:sym typeface="Lato"/>
              </a:rPr>
              <a:t> the most relevant bullet points and skills higher on your resume, you want the recruiters to see that first.</a:t>
            </a:r>
            <a:endParaRPr sz="1668">
              <a:solidFill>
                <a:schemeClr val="lt1"/>
              </a:solidFill>
              <a:latin typeface="Lato"/>
              <a:ea typeface="Lato"/>
              <a:cs typeface="Lato"/>
              <a:sym typeface="Lato"/>
            </a:endParaRPr>
          </a:p>
        </p:txBody>
      </p:sp>
      <p:pic>
        <p:nvPicPr>
          <p:cNvPr id="750" name="Google Shape;750;p82"/>
          <p:cNvPicPr preferRelativeResize="0"/>
          <p:nvPr/>
        </p:nvPicPr>
        <p:blipFill>
          <a:blip r:embed="rId3">
            <a:alphaModFix/>
          </a:blip>
          <a:stretch>
            <a:fillRect/>
          </a:stretch>
        </p:blipFill>
        <p:spPr>
          <a:xfrm>
            <a:off x="7918001" y="4629375"/>
            <a:ext cx="1225986" cy="514125"/>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DAF4"/>
        </a:solidFill>
      </p:bgPr>
    </p:bg>
    <p:spTree>
      <p:nvGrpSpPr>
        <p:cNvPr id="754" name="Shape 754"/>
        <p:cNvGrpSpPr/>
        <p:nvPr/>
      </p:nvGrpSpPr>
      <p:grpSpPr>
        <a:xfrm>
          <a:off x="0" y="0"/>
          <a:ext cx="0" cy="0"/>
          <a:chOff x="0" y="0"/>
          <a:chExt cx="0" cy="0"/>
        </a:xfrm>
      </p:grpSpPr>
      <p:sp>
        <p:nvSpPr>
          <p:cNvPr id="755" name="Google Shape;755;p83"/>
          <p:cNvSpPr/>
          <p:nvPr/>
        </p:nvSpPr>
        <p:spPr>
          <a:xfrm>
            <a:off x="1358525" y="0"/>
            <a:ext cx="7785600" cy="862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83"/>
          <p:cNvSpPr txBox="1"/>
          <p:nvPr>
            <p:ph type="title"/>
          </p:nvPr>
        </p:nvSpPr>
        <p:spPr>
          <a:xfrm>
            <a:off x="2146325" y="76500"/>
            <a:ext cx="6920700" cy="5694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SzPts val="990"/>
              <a:buNone/>
            </a:pPr>
            <a:r>
              <a:rPr lang="en" sz="2900">
                <a:solidFill>
                  <a:srgbClr val="000000"/>
                </a:solidFill>
                <a:latin typeface="Lato Light"/>
                <a:ea typeface="Lato Light"/>
                <a:cs typeface="Lato Light"/>
                <a:sym typeface="Lato Light"/>
              </a:rPr>
              <a:t>Tailoring Your Resume</a:t>
            </a:r>
            <a:endParaRPr sz="2900">
              <a:solidFill>
                <a:srgbClr val="000000"/>
              </a:solidFill>
              <a:latin typeface="Lato Light"/>
              <a:ea typeface="Lato Light"/>
              <a:cs typeface="Lato Light"/>
              <a:sym typeface="Lato Light"/>
            </a:endParaRPr>
          </a:p>
        </p:txBody>
      </p:sp>
      <p:pic>
        <p:nvPicPr>
          <p:cNvPr id="757" name="Google Shape;757;p83"/>
          <p:cNvPicPr preferRelativeResize="0"/>
          <p:nvPr/>
        </p:nvPicPr>
        <p:blipFill>
          <a:blip r:embed="rId3">
            <a:alphaModFix/>
          </a:blip>
          <a:stretch>
            <a:fillRect/>
          </a:stretch>
        </p:blipFill>
        <p:spPr>
          <a:xfrm>
            <a:off x="7918001" y="4629375"/>
            <a:ext cx="1225986" cy="514125"/>
          </a:xfrm>
          <a:prstGeom prst="rect">
            <a:avLst/>
          </a:prstGeom>
          <a:noFill/>
          <a:ln>
            <a:noFill/>
          </a:ln>
        </p:spPr>
      </p:pic>
      <p:pic>
        <p:nvPicPr>
          <p:cNvPr id="758" name="Google Shape;758;p83" title="ad0b253e-e6a7-4395-9290-6bad14718e28.png"/>
          <p:cNvPicPr preferRelativeResize="0"/>
          <p:nvPr/>
        </p:nvPicPr>
        <p:blipFill rotWithShape="1">
          <a:blip r:embed="rId4">
            <a:alphaModFix/>
          </a:blip>
          <a:srcRect b="3185" l="0" r="0" t="0"/>
          <a:stretch/>
        </p:blipFill>
        <p:spPr>
          <a:xfrm>
            <a:off x="2238650" y="1087750"/>
            <a:ext cx="4666701" cy="3850000"/>
          </a:xfrm>
          <a:prstGeom prst="rect">
            <a:avLst/>
          </a:prstGeom>
          <a:noFill/>
          <a:ln>
            <a:noFill/>
          </a:ln>
        </p:spPr>
      </p:pic>
      <p:sp>
        <p:nvSpPr>
          <p:cNvPr id="759" name="Google Shape;759;p83"/>
          <p:cNvSpPr/>
          <p:nvPr/>
        </p:nvSpPr>
        <p:spPr>
          <a:xfrm>
            <a:off x="2910850" y="1737350"/>
            <a:ext cx="1256700" cy="129600"/>
          </a:xfrm>
          <a:prstGeom prst="rect">
            <a:avLst/>
          </a:prstGeom>
          <a:noFill/>
          <a:ln cap="flat" cmpd="sng" w="9525">
            <a:solidFill>
              <a:srgbClr val="AF434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760" name="Google Shape;760;p83"/>
          <p:cNvSpPr/>
          <p:nvPr/>
        </p:nvSpPr>
        <p:spPr>
          <a:xfrm>
            <a:off x="3398525" y="1905000"/>
            <a:ext cx="2057400" cy="129600"/>
          </a:xfrm>
          <a:prstGeom prst="rect">
            <a:avLst/>
          </a:prstGeom>
          <a:noFill/>
          <a:ln cap="flat" cmpd="sng" w="9525">
            <a:solidFill>
              <a:srgbClr val="AF434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761" name="Google Shape;761;p83"/>
          <p:cNvSpPr/>
          <p:nvPr/>
        </p:nvSpPr>
        <p:spPr>
          <a:xfrm>
            <a:off x="2910850" y="2110725"/>
            <a:ext cx="1661100" cy="129600"/>
          </a:xfrm>
          <a:prstGeom prst="rect">
            <a:avLst/>
          </a:prstGeom>
          <a:noFill/>
          <a:ln cap="flat" cmpd="sng" w="9525">
            <a:solidFill>
              <a:srgbClr val="AF434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762" name="Google Shape;762;p83"/>
          <p:cNvSpPr/>
          <p:nvPr/>
        </p:nvSpPr>
        <p:spPr>
          <a:xfrm>
            <a:off x="3756650" y="2278375"/>
            <a:ext cx="754500" cy="129600"/>
          </a:xfrm>
          <a:prstGeom prst="rect">
            <a:avLst/>
          </a:prstGeom>
          <a:noFill/>
          <a:ln cap="flat" cmpd="sng" w="9525">
            <a:solidFill>
              <a:srgbClr val="AF434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763" name="Google Shape;763;p83"/>
          <p:cNvSpPr/>
          <p:nvPr/>
        </p:nvSpPr>
        <p:spPr>
          <a:xfrm>
            <a:off x="3817550" y="2609850"/>
            <a:ext cx="693600" cy="129600"/>
          </a:xfrm>
          <a:prstGeom prst="rect">
            <a:avLst/>
          </a:prstGeom>
          <a:noFill/>
          <a:ln cap="flat" cmpd="sng" w="9525">
            <a:solidFill>
              <a:srgbClr val="AF434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764" name="Google Shape;764;p83"/>
          <p:cNvSpPr/>
          <p:nvPr/>
        </p:nvSpPr>
        <p:spPr>
          <a:xfrm>
            <a:off x="5074925" y="2910825"/>
            <a:ext cx="822900" cy="129600"/>
          </a:xfrm>
          <a:prstGeom prst="rect">
            <a:avLst/>
          </a:prstGeom>
          <a:noFill/>
          <a:ln cap="flat" cmpd="sng" w="9525">
            <a:solidFill>
              <a:srgbClr val="AF434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765" name="Google Shape;765;p83"/>
          <p:cNvSpPr/>
          <p:nvPr/>
        </p:nvSpPr>
        <p:spPr>
          <a:xfrm>
            <a:off x="4015750" y="3779525"/>
            <a:ext cx="381000" cy="129600"/>
          </a:xfrm>
          <a:prstGeom prst="rect">
            <a:avLst/>
          </a:prstGeom>
          <a:noFill/>
          <a:ln cap="flat" cmpd="sng" w="9525">
            <a:solidFill>
              <a:srgbClr val="AF434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766" name="Google Shape;766;p83"/>
          <p:cNvSpPr/>
          <p:nvPr/>
        </p:nvSpPr>
        <p:spPr>
          <a:xfrm>
            <a:off x="2910850" y="4152925"/>
            <a:ext cx="1836600" cy="129600"/>
          </a:xfrm>
          <a:prstGeom prst="rect">
            <a:avLst/>
          </a:prstGeom>
          <a:noFill/>
          <a:ln cap="flat" cmpd="sng" w="9525">
            <a:solidFill>
              <a:srgbClr val="AF434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767" name="Google Shape;767;p83"/>
          <p:cNvSpPr/>
          <p:nvPr/>
        </p:nvSpPr>
        <p:spPr>
          <a:xfrm>
            <a:off x="2613650" y="4450100"/>
            <a:ext cx="2842200" cy="129600"/>
          </a:xfrm>
          <a:prstGeom prst="rect">
            <a:avLst/>
          </a:prstGeom>
          <a:noFill/>
          <a:ln cap="flat" cmpd="sng" w="9525">
            <a:solidFill>
              <a:srgbClr val="AF434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768" name="Google Shape;768;p83"/>
          <p:cNvSpPr/>
          <p:nvPr/>
        </p:nvSpPr>
        <p:spPr>
          <a:xfrm>
            <a:off x="2613650" y="4808150"/>
            <a:ext cx="3246000" cy="129600"/>
          </a:xfrm>
          <a:prstGeom prst="rect">
            <a:avLst/>
          </a:prstGeom>
          <a:noFill/>
          <a:ln cap="flat" cmpd="sng" w="9525">
            <a:solidFill>
              <a:srgbClr val="AF434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769" name="Google Shape;769;p83"/>
          <p:cNvSpPr/>
          <p:nvPr/>
        </p:nvSpPr>
        <p:spPr>
          <a:xfrm>
            <a:off x="4217675" y="2811750"/>
            <a:ext cx="1047900" cy="129600"/>
          </a:xfrm>
          <a:prstGeom prst="rect">
            <a:avLst/>
          </a:prstGeom>
          <a:noFill/>
          <a:ln cap="flat" cmpd="sng" w="9525">
            <a:solidFill>
              <a:srgbClr val="AF434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770" name="Google Shape;770;p83"/>
          <p:cNvSpPr/>
          <p:nvPr/>
        </p:nvSpPr>
        <p:spPr>
          <a:xfrm>
            <a:off x="2613650" y="3977625"/>
            <a:ext cx="1581300" cy="129600"/>
          </a:xfrm>
          <a:prstGeom prst="rect">
            <a:avLst/>
          </a:prstGeom>
          <a:noFill/>
          <a:ln cap="flat" cmpd="sng" w="9525">
            <a:solidFill>
              <a:srgbClr val="AF434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771" name="Google Shape;771;p83"/>
          <p:cNvSpPr/>
          <p:nvPr/>
        </p:nvSpPr>
        <p:spPr>
          <a:xfrm>
            <a:off x="6309350" y="1545050"/>
            <a:ext cx="2248800" cy="514200"/>
          </a:xfrm>
          <a:prstGeom prst="flowChartAlternateProcess">
            <a:avLst/>
          </a:prstGeom>
          <a:solidFill>
            <a:srgbClr val="00447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lt1"/>
                </a:solidFill>
                <a:latin typeface="Lato"/>
                <a:ea typeface="Lato"/>
                <a:cs typeface="Lato"/>
                <a:sym typeface="Lato"/>
              </a:rPr>
              <a:t>Responsibilities</a:t>
            </a:r>
            <a:r>
              <a:rPr lang="en" sz="1200">
                <a:solidFill>
                  <a:schemeClr val="lt1"/>
                </a:solidFill>
                <a:latin typeface="Lato"/>
                <a:ea typeface="Lato"/>
                <a:cs typeface="Lato"/>
                <a:sym typeface="Lato"/>
              </a:rPr>
              <a:t> of The Role</a:t>
            </a:r>
            <a:endParaRPr sz="1200">
              <a:solidFill>
                <a:schemeClr val="lt1"/>
              </a:solidFill>
              <a:latin typeface="Lato"/>
              <a:ea typeface="Lato"/>
              <a:cs typeface="Lato"/>
              <a:sym typeface="Lato"/>
            </a:endParaRPr>
          </a:p>
        </p:txBody>
      </p:sp>
      <p:sp>
        <p:nvSpPr>
          <p:cNvPr id="772" name="Google Shape;772;p83"/>
          <p:cNvSpPr/>
          <p:nvPr/>
        </p:nvSpPr>
        <p:spPr>
          <a:xfrm>
            <a:off x="6606550" y="3463425"/>
            <a:ext cx="2248800" cy="514200"/>
          </a:xfrm>
          <a:prstGeom prst="flowChartAlternateProcess">
            <a:avLst/>
          </a:prstGeom>
          <a:solidFill>
            <a:srgbClr val="00447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lt1"/>
                </a:solidFill>
                <a:latin typeface="Lato"/>
                <a:ea typeface="Lato"/>
                <a:cs typeface="Lato"/>
                <a:sym typeface="Lato"/>
              </a:rPr>
              <a:t>Required Qualifications</a:t>
            </a:r>
            <a:endParaRPr sz="1200">
              <a:solidFill>
                <a:schemeClr val="lt1"/>
              </a:solidFill>
              <a:latin typeface="Lato"/>
              <a:ea typeface="Lato"/>
              <a:cs typeface="Lato"/>
              <a:sym typeface="Lato"/>
            </a:endParaRPr>
          </a:p>
        </p:txBody>
      </p:sp>
      <p:sp>
        <p:nvSpPr>
          <p:cNvPr id="773" name="Google Shape;773;p83"/>
          <p:cNvSpPr/>
          <p:nvPr/>
        </p:nvSpPr>
        <p:spPr>
          <a:xfrm>
            <a:off x="68550" y="2417550"/>
            <a:ext cx="2248800" cy="514200"/>
          </a:xfrm>
          <a:prstGeom prst="flowChartAlternateProcess">
            <a:avLst/>
          </a:prstGeom>
          <a:solidFill>
            <a:srgbClr val="00447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lt1"/>
                </a:solidFill>
                <a:latin typeface="Lato"/>
                <a:ea typeface="Lato"/>
                <a:cs typeface="Lato"/>
                <a:sym typeface="Lato"/>
              </a:rPr>
              <a:t>Preferred Skills</a:t>
            </a:r>
            <a:endParaRPr sz="1200">
              <a:solidFill>
                <a:schemeClr val="lt1"/>
              </a:solidFill>
              <a:latin typeface="Lato"/>
              <a:ea typeface="Lato"/>
              <a:cs typeface="Lato"/>
              <a:sym typeface="Lato"/>
            </a:endParaRPr>
          </a:p>
        </p:txBody>
      </p:sp>
      <p:cxnSp>
        <p:nvCxnSpPr>
          <p:cNvPr id="774" name="Google Shape;774;p83"/>
          <p:cNvCxnSpPr/>
          <p:nvPr/>
        </p:nvCxnSpPr>
        <p:spPr>
          <a:xfrm flipH="1">
            <a:off x="5631050" y="1866900"/>
            <a:ext cx="564000" cy="121800"/>
          </a:xfrm>
          <a:prstGeom prst="straightConnector1">
            <a:avLst/>
          </a:prstGeom>
          <a:noFill/>
          <a:ln cap="flat" cmpd="sng" w="19050">
            <a:solidFill>
              <a:schemeClr val="dk2"/>
            </a:solidFill>
            <a:prstDash val="solid"/>
            <a:round/>
            <a:headEnd len="med" w="med" type="none"/>
            <a:tailEnd len="med" w="med" type="triangle"/>
          </a:ln>
        </p:spPr>
      </p:cxnSp>
      <p:cxnSp>
        <p:nvCxnSpPr>
          <p:cNvPr id="775" name="Google Shape;775;p83"/>
          <p:cNvCxnSpPr/>
          <p:nvPr/>
        </p:nvCxnSpPr>
        <p:spPr>
          <a:xfrm>
            <a:off x="2438400" y="2613650"/>
            <a:ext cx="1219200" cy="221100"/>
          </a:xfrm>
          <a:prstGeom prst="straightConnector1">
            <a:avLst/>
          </a:prstGeom>
          <a:noFill/>
          <a:ln cap="flat" cmpd="sng" w="19050">
            <a:solidFill>
              <a:schemeClr val="dk2"/>
            </a:solidFill>
            <a:prstDash val="solid"/>
            <a:round/>
            <a:headEnd len="med" w="med" type="none"/>
            <a:tailEnd len="med" w="med" type="triangle"/>
          </a:ln>
        </p:spPr>
      </p:cxnSp>
      <p:sp>
        <p:nvSpPr>
          <p:cNvPr id="776" name="Google Shape;776;p83"/>
          <p:cNvSpPr/>
          <p:nvPr/>
        </p:nvSpPr>
        <p:spPr>
          <a:xfrm>
            <a:off x="5195225" y="3154600"/>
            <a:ext cx="954000" cy="121800"/>
          </a:xfrm>
          <a:prstGeom prst="rect">
            <a:avLst/>
          </a:prstGeom>
          <a:noFill/>
          <a:ln cap="flat" cmpd="sng" w="9525">
            <a:solidFill>
              <a:srgbClr val="AF434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cxnSp>
        <p:nvCxnSpPr>
          <p:cNvPr id="777" name="Google Shape;777;p83"/>
          <p:cNvCxnSpPr/>
          <p:nvPr/>
        </p:nvCxnSpPr>
        <p:spPr>
          <a:xfrm flipH="1">
            <a:off x="5250300" y="3733800"/>
            <a:ext cx="1150500" cy="335400"/>
          </a:xfrm>
          <a:prstGeom prst="straightConnector1">
            <a:avLst/>
          </a:prstGeom>
          <a:noFill/>
          <a:ln cap="flat" cmpd="sng" w="19050">
            <a:solidFill>
              <a:schemeClr val="dk2"/>
            </a:solidFill>
            <a:prstDash val="solid"/>
            <a:round/>
            <a:headEnd len="med" w="med" type="non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7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5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6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6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6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6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7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6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6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7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7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6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7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6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6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6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DAF4"/>
        </a:solidFill>
      </p:bgPr>
    </p:bg>
    <p:spTree>
      <p:nvGrpSpPr>
        <p:cNvPr id="781" name="Shape 781"/>
        <p:cNvGrpSpPr/>
        <p:nvPr/>
      </p:nvGrpSpPr>
      <p:grpSpPr>
        <a:xfrm>
          <a:off x="0" y="0"/>
          <a:ext cx="0" cy="0"/>
          <a:chOff x="0" y="0"/>
          <a:chExt cx="0" cy="0"/>
        </a:xfrm>
      </p:grpSpPr>
      <p:sp>
        <p:nvSpPr>
          <p:cNvPr id="782" name="Google Shape;782;p84"/>
          <p:cNvSpPr/>
          <p:nvPr/>
        </p:nvSpPr>
        <p:spPr>
          <a:xfrm>
            <a:off x="1358525" y="0"/>
            <a:ext cx="7785600" cy="862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3" name="Google Shape;783;p84"/>
          <p:cNvSpPr txBox="1"/>
          <p:nvPr>
            <p:ph type="title"/>
          </p:nvPr>
        </p:nvSpPr>
        <p:spPr>
          <a:xfrm>
            <a:off x="4356975" y="76500"/>
            <a:ext cx="4710000" cy="5694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SzPts val="990"/>
              <a:buNone/>
            </a:pPr>
            <a:r>
              <a:rPr lang="en" sz="3100">
                <a:solidFill>
                  <a:srgbClr val="000000"/>
                </a:solidFill>
                <a:latin typeface="Lato Light"/>
                <a:ea typeface="Lato Light"/>
                <a:cs typeface="Lato Light"/>
                <a:sym typeface="Lato Light"/>
              </a:rPr>
              <a:t>Freshman Resume </a:t>
            </a:r>
            <a:r>
              <a:rPr lang="en" sz="2900">
                <a:solidFill>
                  <a:srgbClr val="000000"/>
                </a:solidFill>
                <a:latin typeface="Lato Light"/>
                <a:ea typeface="Lato Light"/>
                <a:cs typeface="Lato Light"/>
                <a:sym typeface="Lato Light"/>
              </a:rPr>
              <a:t>Example</a:t>
            </a:r>
            <a:endParaRPr sz="2900">
              <a:solidFill>
                <a:srgbClr val="000000"/>
              </a:solidFill>
              <a:latin typeface="Lato Light"/>
              <a:ea typeface="Lato Light"/>
              <a:cs typeface="Lato Light"/>
              <a:sym typeface="Lato Light"/>
            </a:endParaRPr>
          </a:p>
        </p:txBody>
      </p:sp>
      <p:pic>
        <p:nvPicPr>
          <p:cNvPr id="784" name="Google Shape;784;p84"/>
          <p:cNvPicPr preferRelativeResize="0"/>
          <p:nvPr/>
        </p:nvPicPr>
        <p:blipFill rotWithShape="1">
          <a:blip r:embed="rId3">
            <a:alphaModFix/>
          </a:blip>
          <a:srcRect b="1049" l="-1760" r="0" t="0"/>
          <a:stretch/>
        </p:blipFill>
        <p:spPr>
          <a:xfrm>
            <a:off x="221401" y="0"/>
            <a:ext cx="4112998" cy="5143498"/>
          </a:xfrm>
          <a:prstGeom prst="rect">
            <a:avLst/>
          </a:prstGeom>
          <a:noFill/>
          <a:ln>
            <a:noFill/>
          </a:ln>
        </p:spPr>
      </p:pic>
      <p:sp>
        <p:nvSpPr>
          <p:cNvPr id="785" name="Google Shape;785;p84"/>
          <p:cNvSpPr txBox="1"/>
          <p:nvPr>
            <p:ph idx="1" type="body"/>
          </p:nvPr>
        </p:nvSpPr>
        <p:spPr>
          <a:xfrm>
            <a:off x="5466525" y="1950150"/>
            <a:ext cx="2490900" cy="1243200"/>
          </a:xfrm>
          <a:prstGeom prst="rect">
            <a:avLst/>
          </a:prstGeom>
          <a:solidFill>
            <a:srgbClr val="00447B"/>
          </a:solidFill>
        </p:spPr>
        <p:txBody>
          <a:bodyPr anchorCtr="0" anchor="ctr" bIns="45700" lIns="91425" spcFirstLastPara="1" rIns="91425" wrap="square" tIns="45700">
            <a:normAutofit/>
          </a:bodyPr>
          <a:lstStyle/>
          <a:p>
            <a:pPr indent="0" lvl="0" marL="0" rtl="0" algn="l">
              <a:spcBef>
                <a:spcPts val="0"/>
              </a:spcBef>
              <a:spcAft>
                <a:spcPts val="0"/>
              </a:spcAft>
              <a:buNone/>
            </a:pPr>
            <a:r>
              <a:rPr lang="en" sz="1668">
                <a:solidFill>
                  <a:schemeClr val="lt1"/>
                </a:solidFill>
                <a:latin typeface="Lato"/>
                <a:ea typeface="Lato"/>
                <a:cs typeface="Lato"/>
                <a:sym typeface="Lato"/>
              </a:rPr>
              <a:t>Work Experience</a:t>
            </a:r>
            <a:endParaRPr sz="1668">
              <a:solidFill>
                <a:schemeClr val="lt1"/>
              </a:solidFill>
              <a:latin typeface="Lato"/>
              <a:ea typeface="Lato"/>
              <a:cs typeface="Lato"/>
              <a:sym typeface="Lato"/>
            </a:endParaRPr>
          </a:p>
          <a:p>
            <a:pPr indent="-334491" lvl="0" marL="457200" rtl="0" algn="l">
              <a:spcBef>
                <a:spcPts val="1200"/>
              </a:spcBef>
              <a:spcAft>
                <a:spcPts val="0"/>
              </a:spcAft>
              <a:buClr>
                <a:schemeClr val="lt1"/>
              </a:buClr>
              <a:buSzPts val="1668"/>
              <a:buFont typeface="Lato"/>
              <a:buChar char="★"/>
            </a:pPr>
            <a:r>
              <a:rPr lang="en" sz="1668">
                <a:solidFill>
                  <a:schemeClr val="lt1"/>
                </a:solidFill>
                <a:latin typeface="Lato"/>
                <a:ea typeface="Lato"/>
                <a:cs typeface="Lato"/>
                <a:sym typeface="Lato"/>
              </a:rPr>
              <a:t> Lifeguarding</a:t>
            </a:r>
            <a:endParaRPr sz="1668">
              <a:solidFill>
                <a:schemeClr val="lt1"/>
              </a:solidFill>
              <a:latin typeface="Lato"/>
              <a:ea typeface="Lato"/>
              <a:cs typeface="Lato"/>
              <a:sym typeface="Lato"/>
            </a:endParaRPr>
          </a:p>
          <a:p>
            <a:pPr indent="-334491" lvl="0" marL="457200" rtl="0" algn="l">
              <a:spcBef>
                <a:spcPts val="0"/>
              </a:spcBef>
              <a:spcAft>
                <a:spcPts val="0"/>
              </a:spcAft>
              <a:buClr>
                <a:schemeClr val="lt1"/>
              </a:buClr>
              <a:buSzPts val="1668"/>
              <a:buFont typeface="Lato"/>
              <a:buChar char="★"/>
            </a:pPr>
            <a:r>
              <a:rPr lang="en" sz="1668">
                <a:solidFill>
                  <a:schemeClr val="lt1"/>
                </a:solidFill>
                <a:latin typeface="Lato"/>
                <a:ea typeface="Lato"/>
                <a:cs typeface="Lato"/>
                <a:sym typeface="Lato"/>
              </a:rPr>
              <a:t>Camp Counseling</a:t>
            </a:r>
            <a:endParaRPr sz="1668">
              <a:solidFill>
                <a:schemeClr val="lt1"/>
              </a:solidFill>
              <a:latin typeface="Lato"/>
              <a:ea typeface="Lato"/>
              <a:cs typeface="Lato"/>
              <a:sym typeface="Lato"/>
            </a:endParaRPr>
          </a:p>
        </p:txBody>
      </p:sp>
      <p:pic>
        <p:nvPicPr>
          <p:cNvPr id="786" name="Google Shape;786;p84"/>
          <p:cNvPicPr preferRelativeResize="0"/>
          <p:nvPr/>
        </p:nvPicPr>
        <p:blipFill>
          <a:blip r:embed="rId4">
            <a:alphaModFix/>
          </a:blip>
          <a:stretch>
            <a:fillRect/>
          </a:stretch>
        </p:blipFill>
        <p:spPr>
          <a:xfrm>
            <a:off x="7918001" y="4629375"/>
            <a:ext cx="1225986" cy="514125"/>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DAF4"/>
        </a:solidFill>
      </p:bgPr>
    </p:bg>
    <p:spTree>
      <p:nvGrpSpPr>
        <p:cNvPr id="790" name="Shape 790"/>
        <p:cNvGrpSpPr/>
        <p:nvPr/>
      </p:nvGrpSpPr>
      <p:grpSpPr>
        <a:xfrm>
          <a:off x="0" y="0"/>
          <a:ext cx="0" cy="0"/>
          <a:chOff x="0" y="0"/>
          <a:chExt cx="0" cy="0"/>
        </a:xfrm>
      </p:grpSpPr>
      <p:sp>
        <p:nvSpPr>
          <p:cNvPr id="791" name="Google Shape;791;p85"/>
          <p:cNvSpPr/>
          <p:nvPr/>
        </p:nvSpPr>
        <p:spPr>
          <a:xfrm>
            <a:off x="1358525" y="0"/>
            <a:ext cx="7785600" cy="862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2" name="Google Shape;792;p85"/>
          <p:cNvSpPr txBox="1"/>
          <p:nvPr>
            <p:ph type="title"/>
          </p:nvPr>
        </p:nvSpPr>
        <p:spPr>
          <a:xfrm>
            <a:off x="4332450" y="146400"/>
            <a:ext cx="4700100" cy="5694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SzPts val="990"/>
              <a:buNone/>
            </a:pPr>
            <a:r>
              <a:rPr lang="en" sz="2800">
                <a:solidFill>
                  <a:srgbClr val="000000"/>
                </a:solidFill>
                <a:latin typeface="Lato Light"/>
                <a:ea typeface="Lato Light"/>
                <a:cs typeface="Lato Light"/>
                <a:sym typeface="Lato Light"/>
              </a:rPr>
              <a:t>Sophomore Resume Example</a:t>
            </a:r>
            <a:endParaRPr sz="2800">
              <a:solidFill>
                <a:srgbClr val="000000"/>
              </a:solidFill>
              <a:latin typeface="Lato Light"/>
              <a:ea typeface="Lato Light"/>
              <a:cs typeface="Lato Light"/>
              <a:sym typeface="Lato Light"/>
            </a:endParaRPr>
          </a:p>
        </p:txBody>
      </p:sp>
      <p:pic>
        <p:nvPicPr>
          <p:cNvPr id="793" name="Google Shape;793;p85"/>
          <p:cNvPicPr preferRelativeResize="0"/>
          <p:nvPr/>
        </p:nvPicPr>
        <p:blipFill rotWithShape="1">
          <a:blip r:embed="rId3">
            <a:alphaModFix/>
          </a:blip>
          <a:srcRect b="1969" l="2683" r="2522" t="1969"/>
          <a:stretch/>
        </p:blipFill>
        <p:spPr>
          <a:xfrm>
            <a:off x="0" y="0"/>
            <a:ext cx="3958824" cy="5143500"/>
          </a:xfrm>
          <a:prstGeom prst="rect">
            <a:avLst/>
          </a:prstGeom>
          <a:noFill/>
          <a:ln>
            <a:noFill/>
          </a:ln>
        </p:spPr>
      </p:pic>
      <p:pic>
        <p:nvPicPr>
          <p:cNvPr id="794" name="Google Shape;794;p85"/>
          <p:cNvPicPr preferRelativeResize="0"/>
          <p:nvPr/>
        </p:nvPicPr>
        <p:blipFill>
          <a:blip r:embed="rId4">
            <a:alphaModFix/>
          </a:blip>
          <a:stretch>
            <a:fillRect/>
          </a:stretch>
        </p:blipFill>
        <p:spPr>
          <a:xfrm>
            <a:off x="1" y="0"/>
            <a:ext cx="3824075" cy="5143500"/>
          </a:xfrm>
          <a:prstGeom prst="rect">
            <a:avLst/>
          </a:prstGeom>
          <a:noFill/>
          <a:ln>
            <a:noFill/>
          </a:ln>
        </p:spPr>
      </p:pic>
      <p:sp>
        <p:nvSpPr>
          <p:cNvPr id="795" name="Google Shape;795;p85"/>
          <p:cNvSpPr txBox="1"/>
          <p:nvPr>
            <p:ph idx="1" type="body"/>
          </p:nvPr>
        </p:nvSpPr>
        <p:spPr>
          <a:xfrm>
            <a:off x="4875000" y="1873275"/>
            <a:ext cx="3615000" cy="978000"/>
          </a:xfrm>
          <a:prstGeom prst="rect">
            <a:avLst/>
          </a:prstGeom>
          <a:solidFill>
            <a:srgbClr val="00447B"/>
          </a:solidFill>
        </p:spPr>
        <p:txBody>
          <a:bodyPr anchorCtr="0" anchor="ctr" bIns="45700" lIns="91425" spcFirstLastPara="1" rIns="91425" wrap="square" tIns="45700">
            <a:normAutofit/>
          </a:bodyPr>
          <a:lstStyle/>
          <a:p>
            <a:pPr indent="0" lvl="0" marL="0" rtl="0" algn="ctr">
              <a:spcBef>
                <a:spcPts val="0"/>
              </a:spcBef>
              <a:spcAft>
                <a:spcPts val="1200"/>
              </a:spcAft>
              <a:buNone/>
            </a:pPr>
            <a:r>
              <a:rPr lang="en" sz="1668">
                <a:solidFill>
                  <a:schemeClr val="lt1"/>
                </a:solidFill>
                <a:latin typeface="Lato"/>
                <a:ea typeface="Lato"/>
                <a:cs typeface="Lato"/>
                <a:sym typeface="Lato"/>
              </a:rPr>
              <a:t>Shows </a:t>
            </a:r>
            <a:r>
              <a:rPr lang="en" sz="1668">
                <a:solidFill>
                  <a:schemeClr val="lt1"/>
                </a:solidFill>
                <a:latin typeface="Lato"/>
                <a:ea typeface="Lato"/>
                <a:cs typeface="Lato"/>
                <a:sym typeface="Lato"/>
              </a:rPr>
              <a:t>different experiences (work,</a:t>
            </a:r>
            <a:r>
              <a:rPr lang="en" sz="1668">
                <a:solidFill>
                  <a:schemeClr val="lt1"/>
                </a:solidFill>
                <a:latin typeface="Lato"/>
                <a:ea typeface="Lato"/>
                <a:cs typeface="Lato"/>
                <a:sym typeface="Lato"/>
              </a:rPr>
              <a:t> leadership, volunteer, etc)</a:t>
            </a:r>
            <a:r>
              <a:rPr lang="en" sz="1668">
                <a:solidFill>
                  <a:schemeClr val="lt1"/>
                </a:solidFill>
                <a:latin typeface="Lato"/>
                <a:ea typeface="Lato"/>
                <a:cs typeface="Lato"/>
                <a:sym typeface="Lato"/>
              </a:rPr>
              <a:t>: </a:t>
            </a:r>
            <a:endParaRPr sz="1668">
              <a:solidFill>
                <a:schemeClr val="lt1"/>
              </a:solidFill>
              <a:latin typeface="Lato"/>
              <a:ea typeface="Lato"/>
              <a:cs typeface="Lato"/>
              <a:sym typeface="Lato"/>
            </a:endParaRPr>
          </a:p>
        </p:txBody>
      </p:sp>
      <p:pic>
        <p:nvPicPr>
          <p:cNvPr id="796" name="Google Shape;796;p85"/>
          <p:cNvPicPr preferRelativeResize="0"/>
          <p:nvPr/>
        </p:nvPicPr>
        <p:blipFill>
          <a:blip r:embed="rId5">
            <a:alphaModFix/>
          </a:blip>
          <a:stretch>
            <a:fillRect/>
          </a:stretch>
        </p:blipFill>
        <p:spPr>
          <a:xfrm>
            <a:off x="7918001" y="4629375"/>
            <a:ext cx="1225986" cy="514125"/>
          </a:xfrm>
          <a:prstGeom prst="rect">
            <a:avLst/>
          </a:prstGeom>
          <a:noFill/>
          <a:ln>
            <a:noFill/>
          </a:ln>
        </p:spPr>
      </p:pic>
      <p:pic>
        <p:nvPicPr>
          <p:cNvPr id="797" name="Google Shape;797;p85" title="Screenshot 2025-09-16 at 5.53.10 PM.png"/>
          <p:cNvPicPr preferRelativeResize="0"/>
          <p:nvPr/>
        </p:nvPicPr>
        <p:blipFill>
          <a:blip r:embed="rId6">
            <a:alphaModFix/>
          </a:blip>
          <a:stretch>
            <a:fillRect/>
          </a:stretch>
        </p:blipFill>
        <p:spPr>
          <a:xfrm>
            <a:off x="-11735" y="0"/>
            <a:ext cx="3982294" cy="5143499"/>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DAF4"/>
        </a:solidFill>
      </p:bgPr>
    </p:bg>
    <p:spTree>
      <p:nvGrpSpPr>
        <p:cNvPr id="801" name="Shape 801"/>
        <p:cNvGrpSpPr/>
        <p:nvPr/>
      </p:nvGrpSpPr>
      <p:grpSpPr>
        <a:xfrm>
          <a:off x="0" y="0"/>
          <a:ext cx="0" cy="0"/>
          <a:chOff x="0" y="0"/>
          <a:chExt cx="0" cy="0"/>
        </a:xfrm>
      </p:grpSpPr>
      <p:sp>
        <p:nvSpPr>
          <p:cNvPr id="802" name="Google Shape;802;p86"/>
          <p:cNvSpPr/>
          <p:nvPr/>
        </p:nvSpPr>
        <p:spPr>
          <a:xfrm>
            <a:off x="1358525" y="0"/>
            <a:ext cx="7785600" cy="862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 name="Google Shape;803;p86"/>
          <p:cNvSpPr txBox="1"/>
          <p:nvPr>
            <p:ph type="title"/>
          </p:nvPr>
        </p:nvSpPr>
        <p:spPr>
          <a:xfrm>
            <a:off x="4332450" y="146400"/>
            <a:ext cx="4700100" cy="5694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SzPts val="990"/>
              <a:buNone/>
            </a:pPr>
            <a:r>
              <a:rPr lang="en" sz="2800">
                <a:solidFill>
                  <a:srgbClr val="000000"/>
                </a:solidFill>
                <a:latin typeface="Lato Light"/>
                <a:ea typeface="Lato Light"/>
                <a:cs typeface="Lato Light"/>
                <a:sym typeface="Lato Light"/>
              </a:rPr>
              <a:t>Resume </a:t>
            </a:r>
            <a:r>
              <a:rPr lang="en" sz="2800">
                <a:solidFill>
                  <a:srgbClr val="000000"/>
                </a:solidFill>
                <a:latin typeface="Lato Light"/>
                <a:ea typeface="Lato Light"/>
                <a:cs typeface="Lato Light"/>
                <a:sym typeface="Lato Light"/>
              </a:rPr>
              <a:t>Checklist</a:t>
            </a:r>
            <a:endParaRPr sz="2800">
              <a:solidFill>
                <a:srgbClr val="000000"/>
              </a:solidFill>
              <a:latin typeface="Lato Light"/>
              <a:ea typeface="Lato Light"/>
              <a:cs typeface="Lato Light"/>
              <a:sym typeface="Lato Light"/>
            </a:endParaRPr>
          </a:p>
        </p:txBody>
      </p:sp>
      <p:pic>
        <p:nvPicPr>
          <p:cNvPr id="804" name="Google Shape;804;p86"/>
          <p:cNvPicPr preferRelativeResize="0"/>
          <p:nvPr/>
        </p:nvPicPr>
        <p:blipFill>
          <a:blip r:embed="rId3">
            <a:alphaModFix/>
          </a:blip>
          <a:stretch>
            <a:fillRect/>
          </a:stretch>
        </p:blipFill>
        <p:spPr>
          <a:xfrm>
            <a:off x="7918001" y="4629375"/>
            <a:ext cx="1225986" cy="514125"/>
          </a:xfrm>
          <a:prstGeom prst="rect">
            <a:avLst/>
          </a:prstGeom>
          <a:noFill/>
          <a:ln>
            <a:noFill/>
          </a:ln>
        </p:spPr>
      </p:pic>
      <p:sp>
        <p:nvSpPr>
          <p:cNvPr id="805" name="Google Shape;805;p86"/>
          <p:cNvSpPr/>
          <p:nvPr/>
        </p:nvSpPr>
        <p:spPr>
          <a:xfrm>
            <a:off x="4865975" y="3106225"/>
            <a:ext cx="2294700" cy="1995000"/>
          </a:xfrm>
          <a:prstGeom prst="roundRect">
            <a:avLst>
              <a:gd fmla="val 16667" name="adj"/>
            </a:avLst>
          </a:prstGeom>
          <a:solidFill>
            <a:srgbClr val="00447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5000"/>
              </a:lnSpc>
              <a:spcBef>
                <a:spcPts val="1400"/>
              </a:spcBef>
              <a:spcAft>
                <a:spcPts val="0"/>
              </a:spcAft>
              <a:buNone/>
            </a:pPr>
            <a:r>
              <a:rPr b="1" lang="en" sz="1200">
                <a:solidFill>
                  <a:schemeClr val="lt1"/>
                </a:solidFill>
                <a:latin typeface="Lato"/>
                <a:ea typeface="Lato"/>
                <a:cs typeface="Lato"/>
                <a:sym typeface="Lato"/>
              </a:rPr>
              <a:t>Final Review</a:t>
            </a:r>
            <a:endParaRPr b="1" sz="1200">
              <a:solidFill>
                <a:schemeClr val="lt1"/>
              </a:solidFill>
              <a:latin typeface="Lato"/>
              <a:ea typeface="Lato"/>
              <a:cs typeface="Lato"/>
              <a:sym typeface="Lato"/>
            </a:endParaRPr>
          </a:p>
          <a:p>
            <a:pPr indent="0" lvl="0" marL="0" rtl="0" algn="l">
              <a:lnSpc>
                <a:spcPct val="115000"/>
              </a:lnSpc>
              <a:spcBef>
                <a:spcPts val="1200"/>
              </a:spcBef>
              <a:spcAft>
                <a:spcPts val="0"/>
              </a:spcAft>
              <a:buNone/>
            </a:pPr>
            <a:r>
              <a:rPr lang="en" sz="1000">
                <a:solidFill>
                  <a:schemeClr val="lt1"/>
                </a:solidFill>
                <a:latin typeface="Lato"/>
                <a:ea typeface="Lato"/>
                <a:cs typeface="Lato"/>
                <a:sym typeface="Lato"/>
              </a:rPr>
              <a:t>☐ No spelling or grammar errors</a:t>
            </a:r>
            <a:br>
              <a:rPr lang="en" sz="1000">
                <a:solidFill>
                  <a:schemeClr val="lt1"/>
                </a:solidFill>
                <a:latin typeface="Lato"/>
                <a:ea typeface="Lato"/>
                <a:cs typeface="Lato"/>
                <a:sym typeface="Lato"/>
              </a:rPr>
            </a:br>
            <a:r>
              <a:rPr lang="en" sz="1000">
                <a:solidFill>
                  <a:schemeClr val="lt1"/>
                </a:solidFill>
                <a:latin typeface="Lato"/>
                <a:ea typeface="Lato"/>
                <a:cs typeface="Lato"/>
                <a:sym typeface="Lato"/>
              </a:rPr>
              <a:t> ☐ Consistent verb tense (past vs. present)</a:t>
            </a:r>
            <a:br>
              <a:rPr lang="en" sz="1000">
                <a:solidFill>
                  <a:schemeClr val="lt1"/>
                </a:solidFill>
                <a:latin typeface="Lato"/>
                <a:ea typeface="Lato"/>
                <a:cs typeface="Lato"/>
                <a:sym typeface="Lato"/>
              </a:rPr>
            </a:br>
            <a:r>
              <a:rPr lang="en" sz="1000">
                <a:solidFill>
                  <a:schemeClr val="lt1"/>
                </a:solidFill>
                <a:latin typeface="Lato"/>
                <a:ea typeface="Lato"/>
                <a:cs typeface="Lato"/>
                <a:sym typeface="Lato"/>
              </a:rPr>
              <a:t> ☐ Saved as a PDF (unless otherwise requested)</a:t>
            </a:r>
            <a:endParaRPr sz="1000">
              <a:solidFill>
                <a:schemeClr val="lt1"/>
              </a:solidFill>
              <a:latin typeface="Lato"/>
              <a:ea typeface="Lato"/>
              <a:cs typeface="Lato"/>
              <a:sym typeface="Lato"/>
            </a:endParaRPr>
          </a:p>
          <a:p>
            <a:pPr indent="0" lvl="0" marL="0" rtl="0" algn="ctr">
              <a:spcBef>
                <a:spcPts val="1200"/>
              </a:spcBef>
              <a:spcAft>
                <a:spcPts val="0"/>
              </a:spcAft>
              <a:buNone/>
            </a:pPr>
            <a:r>
              <a:t/>
            </a:r>
            <a:endParaRPr>
              <a:latin typeface="Lato"/>
              <a:ea typeface="Lato"/>
              <a:cs typeface="Lato"/>
              <a:sym typeface="Lato"/>
            </a:endParaRPr>
          </a:p>
        </p:txBody>
      </p:sp>
      <p:sp>
        <p:nvSpPr>
          <p:cNvPr id="806" name="Google Shape;806;p86"/>
          <p:cNvSpPr/>
          <p:nvPr/>
        </p:nvSpPr>
        <p:spPr>
          <a:xfrm>
            <a:off x="1419550" y="3106225"/>
            <a:ext cx="2294700" cy="1995000"/>
          </a:xfrm>
          <a:prstGeom prst="roundRect">
            <a:avLst>
              <a:gd fmla="val 16667" name="adj"/>
            </a:avLst>
          </a:prstGeom>
          <a:solidFill>
            <a:srgbClr val="00447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5000"/>
              </a:lnSpc>
              <a:spcBef>
                <a:spcPts val="1400"/>
              </a:spcBef>
              <a:spcAft>
                <a:spcPts val="0"/>
              </a:spcAft>
              <a:buNone/>
            </a:pPr>
            <a:r>
              <a:rPr b="1" lang="en" sz="1200">
                <a:solidFill>
                  <a:schemeClr val="lt1"/>
                </a:solidFill>
                <a:latin typeface="Lato"/>
                <a:ea typeface="Lato"/>
                <a:cs typeface="Lato"/>
                <a:sym typeface="Lato"/>
              </a:rPr>
              <a:t>Sections</a:t>
            </a:r>
            <a:endParaRPr b="1" sz="1200">
              <a:solidFill>
                <a:schemeClr val="lt1"/>
              </a:solidFill>
              <a:latin typeface="Lato"/>
              <a:ea typeface="Lato"/>
              <a:cs typeface="Lato"/>
              <a:sym typeface="Lato"/>
            </a:endParaRPr>
          </a:p>
          <a:p>
            <a:pPr indent="0" lvl="0" marL="0" rtl="0" algn="l">
              <a:lnSpc>
                <a:spcPct val="115000"/>
              </a:lnSpc>
              <a:spcBef>
                <a:spcPts val="1200"/>
              </a:spcBef>
              <a:spcAft>
                <a:spcPts val="0"/>
              </a:spcAft>
              <a:buNone/>
            </a:pPr>
            <a:r>
              <a:rPr lang="en" sz="1000">
                <a:solidFill>
                  <a:schemeClr val="lt1"/>
                </a:solidFill>
                <a:latin typeface="Lato"/>
                <a:ea typeface="Lato"/>
                <a:cs typeface="Lato"/>
                <a:sym typeface="Lato"/>
              </a:rPr>
              <a:t>☐ Clear section headings (Education, Experience, Skills, etc.)</a:t>
            </a:r>
            <a:br>
              <a:rPr lang="en" sz="1000">
                <a:solidFill>
                  <a:schemeClr val="lt1"/>
                </a:solidFill>
                <a:latin typeface="Lato"/>
                <a:ea typeface="Lato"/>
                <a:cs typeface="Lato"/>
                <a:sym typeface="Lato"/>
              </a:rPr>
            </a:br>
            <a:r>
              <a:rPr lang="en" sz="1000">
                <a:solidFill>
                  <a:schemeClr val="lt1"/>
                </a:solidFill>
                <a:latin typeface="Lato"/>
                <a:ea typeface="Lato"/>
                <a:cs typeface="Lato"/>
                <a:sym typeface="Lato"/>
              </a:rPr>
              <a:t> ☐ Education information complete and accurate</a:t>
            </a:r>
            <a:br>
              <a:rPr lang="en" sz="1000">
                <a:solidFill>
                  <a:schemeClr val="lt1"/>
                </a:solidFill>
                <a:latin typeface="Lato"/>
                <a:ea typeface="Lato"/>
                <a:cs typeface="Lato"/>
                <a:sym typeface="Lato"/>
              </a:rPr>
            </a:br>
            <a:r>
              <a:rPr lang="en" sz="1000">
                <a:solidFill>
                  <a:schemeClr val="lt1"/>
                </a:solidFill>
                <a:latin typeface="Lato"/>
                <a:ea typeface="Lato"/>
                <a:cs typeface="Lato"/>
                <a:sym typeface="Lato"/>
              </a:rPr>
              <a:t> ☐ Skills section relevant and specific</a:t>
            </a:r>
            <a:br>
              <a:rPr lang="en" sz="1000">
                <a:solidFill>
                  <a:schemeClr val="lt1"/>
                </a:solidFill>
                <a:latin typeface="Lato"/>
                <a:ea typeface="Lato"/>
                <a:cs typeface="Lato"/>
                <a:sym typeface="Lato"/>
              </a:rPr>
            </a:br>
            <a:r>
              <a:rPr lang="en" sz="1000">
                <a:solidFill>
                  <a:schemeClr val="lt1"/>
                </a:solidFill>
                <a:latin typeface="Lato"/>
                <a:ea typeface="Lato"/>
                <a:cs typeface="Lato"/>
                <a:sym typeface="Lato"/>
              </a:rPr>
              <a:t> ☐ Dates included and formatted consistently</a:t>
            </a:r>
            <a:endParaRPr sz="1000">
              <a:solidFill>
                <a:schemeClr val="lt1"/>
              </a:solidFill>
              <a:latin typeface="Lato"/>
              <a:ea typeface="Lato"/>
              <a:cs typeface="Lato"/>
              <a:sym typeface="Lato"/>
            </a:endParaRPr>
          </a:p>
          <a:p>
            <a:pPr indent="0" lvl="0" marL="0" rtl="0" algn="ctr">
              <a:spcBef>
                <a:spcPts val="1200"/>
              </a:spcBef>
              <a:spcAft>
                <a:spcPts val="0"/>
              </a:spcAft>
              <a:buNone/>
            </a:pPr>
            <a:r>
              <a:t/>
            </a:r>
            <a:endParaRPr>
              <a:latin typeface="Lato"/>
              <a:ea typeface="Lato"/>
              <a:cs typeface="Lato"/>
              <a:sym typeface="Lato"/>
            </a:endParaRPr>
          </a:p>
        </p:txBody>
      </p:sp>
      <p:sp>
        <p:nvSpPr>
          <p:cNvPr id="807" name="Google Shape;807;p86"/>
          <p:cNvSpPr/>
          <p:nvPr/>
        </p:nvSpPr>
        <p:spPr>
          <a:xfrm>
            <a:off x="398950" y="986713"/>
            <a:ext cx="2294700" cy="1995000"/>
          </a:xfrm>
          <a:prstGeom prst="roundRect">
            <a:avLst>
              <a:gd fmla="val 16667" name="adj"/>
            </a:avLst>
          </a:prstGeom>
          <a:solidFill>
            <a:srgbClr val="00447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5000"/>
              </a:lnSpc>
              <a:spcBef>
                <a:spcPts val="1400"/>
              </a:spcBef>
              <a:spcAft>
                <a:spcPts val="0"/>
              </a:spcAft>
              <a:buNone/>
            </a:pPr>
            <a:r>
              <a:rPr b="1" lang="en" sz="1200">
                <a:solidFill>
                  <a:schemeClr val="lt1"/>
                </a:solidFill>
                <a:latin typeface="Lato"/>
                <a:ea typeface="Lato"/>
                <a:cs typeface="Lato"/>
                <a:sym typeface="Lato"/>
              </a:rPr>
              <a:t>Formatting</a:t>
            </a:r>
            <a:endParaRPr b="1" sz="1200">
              <a:solidFill>
                <a:schemeClr val="lt1"/>
              </a:solidFill>
              <a:latin typeface="Lato"/>
              <a:ea typeface="Lato"/>
              <a:cs typeface="Lato"/>
              <a:sym typeface="Lato"/>
            </a:endParaRPr>
          </a:p>
          <a:p>
            <a:pPr indent="0" lvl="0" marL="0" rtl="0" algn="l">
              <a:lnSpc>
                <a:spcPct val="115000"/>
              </a:lnSpc>
              <a:spcBef>
                <a:spcPts val="1200"/>
              </a:spcBef>
              <a:spcAft>
                <a:spcPts val="0"/>
              </a:spcAft>
              <a:buNone/>
            </a:pPr>
            <a:r>
              <a:rPr lang="en" sz="1000">
                <a:solidFill>
                  <a:schemeClr val="lt1"/>
                </a:solidFill>
                <a:latin typeface="Lato"/>
                <a:ea typeface="Lato"/>
                <a:cs typeface="Lato"/>
                <a:sym typeface="Lato"/>
              </a:rPr>
              <a:t>☐ Consistent font, size, and spacing</a:t>
            </a:r>
            <a:br>
              <a:rPr lang="en" sz="1000">
                <a:solidFill>
                  <a:schemeClr val="lt1"/>
                </a:solidFill>
                <a:latin typeface="Lato"/>
                <a:ea typeface="Lato"/>
                <a:cs typeface="Lato"/>
                <a:sym typeface="Lato"/>
              </a:rPr>
            </a:br>
            <a:r>
              <a:rPr lang="en" sz="1000">
                <a:solidFill>
                  <a:schemeClr val="lt1"/>
                </a:solidFill>
                <a:latin typeface="Lato"/>
                <a:ea typeface="Lato"/>
                <a:cs typeface="Lato"/>
                <a:sym typeface="Lato"/>
              </a:rPr>
              <a:t> ☐ Clean, easy-to-read layout</a:t>
            </a:r>
            <a:br>
              <a:rPr lang="en" sz="1000">
                <a:solidFill>
                  <a:schemeClr val="lt1"/>
                </a:solidFill>
                <a:latin typeface="Lato"/>
                <a:ea typeface="Lato"/>
                <a:cs typeface="Lato"/>
                <a:sym typeface="Lato"/>
              </a:rPr>
            </a:br>
            <a:r>
              <a:rPr lang="en" sz="1000">
                <a:solidFill>
                  <a:schemeClr val="lt1"/>
                </a:solidFill>
                <a:latin typeface="Lato"/>
                <a:ea typeface="Lato"/>
                <a:cs typeface="Lato"/>
                <a:sym typeface="Lato"/>
              </a:rPr>
              <a:t> ☐ 1 page (unless experience requires 2)</a:t>
            </a:r>
            <a:br>
              <a:rPr lang="en" sz="1000">
                <a:solidFill>
                  <a:schemeClr val="lt1"/>
                </a:solidFill>
                <a:latin typeface="Lato"/>
                <a:ea typeface="Lato"/>
                <a:cs typeface="Lato"/>
                <a:sym typeface="Lato"/>
              </a:rPr>
            </a:br>
            <a:r>
              <a:rPr lang="en" sz="1000">
                <a:solidFill>
                  <a:schemeClr val="lt1"/>
                </a:solidFill>
                <a:latin typeface="Lato"/>
                <a:ea typeface="Lato"/>
                <a:cs typeface="Lato"/>
                <a:sym typeface="Lato"/>
              </a:rPr>
              <a:t> ☐ No graphics, colors, or unnecessary design elements (unless industry-appropriate)</a:t>
            </a:r>
            <a:endParaRPr sz="1000">
              <a:solidFill>
                <a:schemeClr val="lt1"/>
              </a:solidFill>
              <a:latin typeface="Lato"/>
              <a:ea typeface="Lato"/>
              <a:cs typeface="Lato"/>
              <a:sym typeface="Lato"/>
            </a:endParaRPr>
          </a:p>
          <a:p>
            <a:pPr indent="0" lvl="0" marL="0" rtl="0" algn="ctr">
              <a:spcBef>
                <a:spcPts val="1200"/>
              </a:spcBef>
              <a:spcAft>
                <a:spcPts val="0"/>
              </a:spcAft>
              <a:buNone/>
            </a:pPr>
            <a:r>
              <a:t/>
            </a:r>
            <a:endParaRPr>
              <a:latin typeface="Lato"/>
              <a:ea typeface="Lato"/>
              <a:cs typeface="Lato"/>
              <a:sym typeface="Lato"/>
            </a:endParaRPr>
          </a:p>
        </p:txBody>
      </p:sp>
      <p:sp>
        <p:nvSpPr>
          <p:cNvPr id="808" name="Google Shape;808;p86"/>
          <p:cNvSpPr/>
          <p:nvPr/>
        </p:nvSpPr>
        <p:spPr>
          <a:xfrm>
            <a:off x="3424650" y="1036425"/>
            <a:ext cx="2294700" cy="1995000"/>
          </a:xfrm>
          <a:prstGeom prst="roundRect">
            <a:avLst>
              <a:gd fmla="val 16667" name="adj"/>
            </a:avLst>
          </a:prstGeom>
          <a:solidFill>
            <a:srgbClr val="00447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5000"/>
              </a:lnSpc>
              <a:spcBef>
                <a:spcPts val="1400"/>
              </a:spcBef>
              <a:spcAft>
                <a:spcPts val="0"/>
              </a:spcAft>
              <a:buNone/>
            </a:pPr>
            <a:r>
              <a:rPr b="1" lang="en" sz="1300">
                <a:solidFill>
                  <a:schemeClr val="lt1"/>
                </a:solidFill>
              </a:rPr>
              <a:t>Contact Information</a:t>
            </a:r>
            <a:endParaRPr b="1" sz="1300">
              <a:solidFill>
                <a:schemeClr val="lt1"/>
              </a:solidFill>
            </a:endParaRPr>
          </a:p>
          <a:p>
            <a:pPr indent="0" lvl="0" marL="0" rtl="0" algn="l">
              <a:lnSpc>
                <a:spcPct val="115000"/>
              </a:lnSpc>
              <a:spcBef>
                <a:spcPts val="1200"/>
              </a:spcBef>
              <a:spcAft>
                <a:spcPts val="0"/>
              </a:spcAft>
              <a:buNone/>
            </a:pPr>
            <a:r>
              <a:rPr lang="en" sz="1100">
                <a:solidFill>
                  <a:schemeClr val="lt1"/>
                </a:solidFill>
              </a:rPr>
              <a:t>☐ Full name clearly displayed at top</a:t>
            </a:r>
            <a:br>
              <a:rPr lang="en" sz="1100">
                <a:solidFill>
                  <a:schemeClr val="lt1"/>
                </a:solidFill>
              </a:rPr>
            </a:br>
            <a:r>
              <a:rPr lang="en" sz="1100">
                <a:solidFill>
                  <a:schemeClr val="lt1"/>
                </a:solidFill>
              </a:rPr>
              <a:t> ☐ Professional email address</a:t>
            </a:r>
            <a:br>
              <a:rPr lang="en" sz="1100">
                <a:solidFill>
                  <a:schemeClr val="lt1"/>
                </a:solidFill>
              </a:rPr>
            </a:br>
            <a:r>
              <a:rPr lang="en" sz="1100">
                <a:solidFill>
                  <a:schemeClr val="lt1"/>
                </a:solidFill>
              </a:rPr>
              <a:t> ☐ Updated phone number</a:t>
            </a:r>
            <a:br>
              <a:rPr lang="en" sz="1100">
                <a:solidFill>
                  <a:schemeClr val="lt1"/>
                </a:solidFill>
              </a:rPr>
            </a:br>
            <a:r>
              <a:rPr lang="en" sz="1100">
                <a:solidFill>
                  <a:schemeClr val="lt1"/>
                </a:solidFill>
              </a:rPr>
              <a:t> ☐ LinkedIn profile (if applicable)</a:t>
            </a:r>
            <a:endParaRPr sz="1100">
              <a:solidFill>
                <a:schemeClr val="lt1"/>
              </a:solidFill>
            </a:endParaRPr>
          </a:p>
          <a:p>
            <a:pPr indent="0" lvl="0" marL="0" rtl="0" algn="ctr">
              <a:spcBef>
                <a:spcPts val="1200"/>
              </a:spcBef>
              <a:spcAft>
                <a:spcPts val="0"/>
              </a:spcAft>
              <a:buNone/>
            </a:pPr>
            <a:r>
              <a:t/>
            </a:r>
            <a:endParaRPr>
              <a:latin typeface="Lato"/>
              <a:ea typeface="Lato"/>
              <a:cs typeface="Lato"/>
              <a:sym typeface="Lato"/>
            </a:endParaRPr>
          </a:p>
        </p:txBody>
      </p:sp>
      <p:sp>
        <p:nvSpPr>
          <p:cNvPr id="809" name="Google Shape;809;p86"/>
          <p:cNvSpPr/>
          <p:nvPr/>
        </p:nvSpPr>
        <p:spPr>
          <a:xfrm>
            <a:off x="6318600" y="986725"/>
            <a:ext cx="2662800" cy="1995000"/>
          </a:xfrm>
          <a:prstGeom prst="roundRect">
            <a:avLst>
              <a:gd fmla="val 16667" name="adj"/>
            </a:avLst>
          </a:prstGeom>
          <a:solidFill>
            <a:srgbClr val="00447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5000"/>
              </a:lnSpc>
              <a:spcBef>
                <a:spcPts val="1400"/>
              </a:spcBef>
              <a:spcAft>
                <a:spcPts val="0"/>
              </a:spcAft>
              <a:buNone/>
            </a:pPr>
            <a:r>
              <a:rPr b="1" lang="en" sz="1200">
                <a:solidFill>
                  <a:schemeClr val="lt1"/>
                </a:solidFill>
                <a:latin typeface="Lato"/>
                <a:ea typeface="Lato"/>
                <a:cs typeface="Lato"/>
                <a:sym typeface="Lato"/>
              </a:rPr>
              <a:t>Content</a:t>
            </a:r>
            <a:endParaRPr b="1" sz="1200">
              <a:solidFill>
                <a:schemeClr val="lt1"/>
              </a:solidFill>
              <a:latin typeface="Lato"/>
              <a:ea typeface="Lato"/>
              <a:cs typeface="Lato"/>
              <a:sym typeface="Lato"/>
            </a:endParaRPr>
          </a:p>
          <a:p>
            <a:pPr indent="0" lvl="0" marL="0" rtl="0" algn="l">
              <a:lnSpc>
                <a:spcPct val="115000"/>
              </a:lnSpc>
              <a:spcBef>
                <a:spcPts val="1200"/>
              </a:spcBef>
              <a:spcAft>
                <a:spcPts val="0"/>
              </a:spcAft>
              <a:buNone/>
            </a:pPr>
            <a:r>
              <a:rPr lang="en" sz="1000">
                <a:solidFill>
                  <a:schemeClr val="lt1"/>
                </a:solidFill>
                <a:latin typeface="Lato"/>
                <a:ea typeface="Lato"/>
                <a:cs typeface="Lato"/>
                <a:sym typeface="Lato"/>
              </a:rPr>
              <a:t>☐ Tailored to the specific job description</a:t>
            </a:r>
            <a:br>
              <a:rPr lang="en" sz="1000">
                <a:solidFill>
                  <a:schemeClr val="lt1"/>
                </a:solidFill>
                <a:latin typeface="Lato"/>
                <a:ea typeface="Lato"/>
                <a:cs typeface="Lato"/>
                <a:sym typeface="Lato"/>
              </a:rPr>
            </a:br>
            <a:r>
              <a:rPr lang="en" sz="1000">
                <a:solidFill>
                  <a:schemeClr val="lt1"/>
                </a:solidFill>
                <a:latin typeface="Lato"/>
                <a:ea typeface="Lato"/>
                <a:cs typeface="Lato"/>
                <a:sym typeface="Lato"/>
              </a:rPr>
              <a:t> ☐ Includes keywords from posting</a:t>
            </a:r>
            <a:br>
              <a:rPr lang="en" sz="1000">
                <a:solidFill>
                  <a:schemeClr val="lt1"/>
                </a:solidFill>
                <a:latin typeface="Lato"/>
                <a:ea typeface="Lato"/>
                <a:cs typeface="Lato"/>
                <a:sym typeface="Lato"/>
              </a:rPr>
            </a:br>
            <a:r>
              <a:rPr lang="en" sz="1000">
                <a:solidFill>
                  <a:schemeClr val="lt1"/>
                </a:solidFill>
                <a:latin typeface="Lato"/>
                <a:ea typeface="Lato"/>
                <a:cs typeface="Lato"/>
                <a:sym typeface="Lato"/>
              </a:rPr>
              <a:t> ☐ Strong action verbs used </a:t>
            </a:r>
            <a:br>
              <a:rPr lang="en" sz="1000">
                <a:solidFill>
                  <a:schemeClr val="lt1"/>
                </a:solidFill>
                <a:latin typeface="Lato"/>
                <a:ea typeface="Lato"/>
                <a:cs typeface="Lato"/>
                <a:sym typeface="Lato"/>
              </a:rPr>
            </a:br>
            <a:r>
              <a:rPr lang="en" sz="1000">
                <a:solidFill>
                  <a:schemeClr val="lt1"/>
                </a:solidFill>
                <a:latin typeface="Lato"/>
                <a:ea typeface="Lato"/>
                <a:cs typeface="Lato"/>
                <a:sym typeface="Lato"/>
              </a:rPr>
              <a:t> ☐ Quantifies accomplishments when possible (numbers, percentages, results)</a:t>
            </a:r>
            <a:br>
              <a:rPr lang="en" sz="1000">
                <a:solidFill>
                  <a:schemeClr val="lt1"/>
                </a:solidFill>
                <a:latin typeface="Lato"/>
                <a:ea typeface="Lato"/>
                <a:cs typeface="Lato"/>
                <a:sym typeface="Lato"/>
              </a:rPr>
            </a:br>
            <a:r>
              <a:rPr lang="en" sz="1000">
                <a:solidFill>
                  <a:schemeClr val="lt1"/>
                </a:solidFill>
                <a:latin typeface="Lato"/>
                <a:ea typeface="Lato"/>
                <a:cs typeface="Lato"/>
                <a:sym typeface="Lato"/>
              </a:rPr>
              <a:t> ☐ Most relevant experience listed first</a:t>
            </a:r>
            <a:endParaRPr sz="1000">
              <a:solidFill>
                <a:schemeClr val="lt1"/>
              </a:solidFill>
              <a:latin typeface="Lato"/>
              <a:ea typeface="Lato"/>
              <a:cs typeface="Lato"/>
              <a:sym typeface="Lato"/>
            </a:endParaRPr>
          </a:p>
          <a:p>
            <a:pPr indent="0" lvl="0" marL="0" rtl="0" algn="ctr">
              <a:spcBef>
                <a:spcPts val="1200"/>
              </a:spcBef>
              <a:spcAft>
                <a:spcPts val="0"/>
              </a:spcAft>
              <a:buNone/>
            </a:pPr>
            <a:r>
              <a:t/>
            </a:r>
            <a:endParaRPr sz="1500">
              <a:latin typeface="Lato"/>
              <a:ea typeface="Lato"/>
              <a:cs typeface="Lato"/>
              <a:sym typeface="Lato"/>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DAF4"/>
        </a:solidFill>
      </p:bgPr>
    </p:bg>
    <p:spTree>
      <p:nvGrpSpPr>
        <p:cNvPr id="813" name="Shape 813"/>
        <p:cNvGrpSpPr/>
        <p:nvPr/>
      </p:nvGrpSpPr>
      <p:grpSpPr>
        <a:xfrm>
          <a:off x="0" y="0"/>
          <a:ext cx="0" cy="0"/>
          <a:chOff x="0" y="0"/>
          <a:chExt cx="0" cy="0"/>
        </a:xfrm>
      </p:grpSpPr>
      <p:sp>
        <p:nvSpPr>
          <p:cNvPr id="814" name="Google Shape;814;p87"/>
          <p:cNvSpPr/>
          <p:nvPr/>
        </p:nvSpPr>
        <p:spPr>
          <a:xfrm>
            <a:off x="1162500" y="1486575"/>
            <a:ext cx="7981500" cy="2170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815" name="Google Shape;815;p87"/>
          <p:cNvSpPr txBox="1"/>
          <p:nvPr>
            <p:ph type="ctrTitle"/>
          </p:nvPr>
        </p:nvSpPr>
        <p:spPr>
          <a:xfrm>
            <a:off x="1162500" y="1574738"/>
            <a:ext cx="7981500" cy="14946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Clr>
                <a:schemeClr val="accent1"/>
              </a:buClr>
              <a:buSzPts val="4200"/>
              <a:buFont typeface="Georgia"/>
              <a:buNone/>
            </a:pPr>
            <a:r>
              <a:rPr lang="en" sz="6000">
                <a:solidFill>
                  <a:srgbClr val="000000"/>
                </a:solidFill>
              </a:rPr>
              <a:t>Cover Letters</a:t>
            </a:r>
            <a:endParaRPr i="0" sz="6000" u="none" cap="none" strike="noStrike">
              <a:solidFill>
                <a:srgbClr val="000000"/>
              </a:solidFill>
              <a:latin typeface="Lato Light"/>
              <a:ea typeface="Lato Light"/>
              <a:cs typeface="Lato Light"/>
              <a:sym typeface="Lato Light"/>
            </a:endParaRPr>
          </a:p>
        </p:txBody>
      </p:sp>
      <p:pic>
        <p:nvPicPr>
          <p:cNvPr id="816" name="Google Shape;816;p87"/>
          <p:cNvPicPr preferRelativeResize="0"/>
          <p:nvPr/>
        </p:nvPicPr>
        <p:blipFill>
          <a:blip r:embed="rId3">
            <a:alphaModFix/>
          </a:blip>
          <a:stretch>
            <a:fillRect/>
          </a:stretch>
        </p:blipFill>
        <p:spPr>
          <a:xfrm>
            <a:off x="7918001" y="4629375"/>
            <a:ext cx="1225986" cy="514125"/>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DAF4"/>
        </a:solidFill>
      </p:bgPr>
    </p:bg>
    <p:spTree>
      <p:nvGrpSpPr>
        <p:cNvPr id="820" name="Shape 820"/>
        <p:cNvGrpSpPr/>
        <p:nvPr/>
      </p:nvGrpSpPr>
      <p:grpSpPr>
        <a:xfrm>
          <a:off x="0" y="0"/>
          <a:ext cx="0" cy="0"/>
          <a:chOff x="0" y="0"/>
          <a:chExt cx="0" cy="0"/>
        </a:xfrm>
      </p:grpSpPr>
      <p:pic>
        <p:nvPicPr>
          <p:cNvPr id="821" name="Google Shape;821;p88"/>
          <p:cNvPicPr preferRelativeResize="0"/>
          <p:nvPr/>
        </p:nvPicPr>
        <p:blipFill>
          <a:blip r:embed="rId3">
            <a:alphaModFix/>
          </a:blip>
          <a:stretch>
            <a:fillRect/>
          </a:stretch>
        </p:blipFill>
        <p:spPr>
          <a:xfrm>
            <a:off x="7918001" y="4629375"/>
            <a:ext cx="1225986" cy="514125"/>
          </a:xfrm>
          <a:prstGeom prst="rect">
            <a:avLst/>
          </a:prstGeom>
          <a:noFill/>
          <a:ln>
            <a:noFill/>
          </a:ln>
        </p:spPr>
      </p:pic>
      <p:sp>
        <p:nvSpPr>
          <p:cNvPr id="822" name="Google Shape;822;p88"/>
          <p:cNvSpPr/>
          <p:nvPr/>
        </p:nvSpPr>
        <p:spPr>
          <a:xfrm>
            <a:off x="4960975" y="803400"/>
            <a:ext cx="4060800" cy="35367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2"/>
                </a:solidFill>
                <a:latin typeface="Lato"/>
                <a:ea typeface="Lato"/>
                <a:cs typeface="Lato"/>
                <a:sym typeface="Lato"/>
              </a:rPr>
              <a:t>What’s the Purpose of Cover Letters?</a:t>
            </a:r>
            <a:endParaRPr sz="1800">
              <a:solidFill>
                <a:schemeClr val="dk2"/>
              </a:solidFill>
              <a:latin typeface="Lato"/>
              <a:ea typeface="Lato"/>
              <a:cs typeface="Lato"/>
              <a:sym typeface="Lato"/>
            </a:endParaRPr>
          </a:p>
          <a:p>
            <a:pPr indent="0" lvl="0" marL="0" rtl="0" algn="l">
              <a:spcBef>
                <a:spcPts val="0"/>
              </a:spcBef>
              <a:spcAft>
                <a:spcPts val="0"/>
              </a:spcAft>
              <a:buNone/>
            </a:pPr>
            <a:r>
              <a:t/>
            </a:r>
            <a:endParaRPr sz="1800">
              <a:solidFill>
                <a:schemeClr val="dk2"/>
              </a:solidFill>
              <a:latin typeface="Lato"/>
              <a:ea typeface="Lato"/>
              <a:cs typeface="Lato"/>
              <a:sym typeface="Lato"/>
            </a:endParaRPr>
          </a:p>
          <a:p>
            <a:pPr indent="-330200" lvl="0" marL="457200" rtl="0" algn="l">
              <a:spcBef>
                <a:spcPts val="0"/>
              </a:spcBef>
              <a:spcAft>
                <a:spcPts val="0"/>
              </a:spcAft>
              <a:buClr>
                <a:schemeClr val="dk2"/>
              </a:buClr>
              <a:buSzPts val="1600"/>
              <a:buFont typeface="Lato Light"/>
              <a:buChar char="●"/>
            </a:pPr>
            <a:r>
              <a:rPr lang="en" sz="1600">
                <a:solidFill>
                  <a:schemeClr val="dk2"/>
                </a:solidFill>
                <a:latin typeface="Lato"/>
                <a:ea typeface="Lato"/>
                <a:cs typeface="Lato"/>
                <a:sym typeface="Lato"/>
              </a:rPr>
              <a:t>A chance to </a:t>
            </a:r>
            <a:r>
              <a:rPr b="1" lang="en" sz="1600">
                <a:solidFill>
                  <a:schemeClr val="dk2"/>
                </a:solidFill>
                <a:latin typeface="Lato"/>
                <a:ea typeface="Lato"/>
                <a:cs typeface="Lato"/>
                <a:sym typeface="Lato"/>
              </a:rPr>
              <a:t>introduce yourself</a:t>
            </a:r>
            <a:r>
              <a:rPr lang="en" sz="1600">
                <a:solidFill>
                  <a:schemeClr val="dk2"/>
                </a:solidFill>
                <a:latin typeface="Lato"/>
                <a:ea typeface="Lato"/>
                <a:cs typeface="Lato"/>
                <a:sym typeface="Lato"/>
              </a:rPr>
              <a:t> to potential employers in a personalized and concise way.</a:t>
            </a:r>
            <a:endParaRPr sz="1600">
              <a:solidFill>
                <a:schemeClr val="dk2"/>
              </a:solidFill>
              <a:latin typeface="Lato"/>
              <a:ea typeface="Lato"/>
              <a:cs typeface="Lato"/>
              <a:sym typeface="Lato"/>
            </a:endParaRPr>
          </a:p>
          <a:p>
            <a:pPr indent="-330200" lvl="0" marL="457200" rtl="0" algn="l">
              <a:spcBef>
                <a:spcPts val="0"/>
              </a:spcBef>
              <a:spcAft>
                <a:spcPts val="0"/>
              </a:spcAft>
              <a:buClr>
                <a:schemeClr val="dk2"/>
              </a:buClr>
              <a:buSzPts val="1600"/>
              <a:buFont typeface="Lato Light"/>
              <a:buChar char="●"/>
            </a:pPr>
            <a:r>
              <a:rPr lang="en" sz="1600">
                <a:solidFill>
                  <a:schemeClr val="dk2"/>
                </a:solidFill>
                <a:latin typeface="Lato"/>
                <a:ea typeface="Lato"/>
                <a:cs typeface="Lato"/>
                <a:sym typeface="Lato"/>
              </a:rPr>
              <a:t>Highlight </a:t>
            </a:r>
            <a:r>
              <a:rPr b="1" lang="en" sz="1600">
                <a:solidFill>
                  <a:schemeClr val="dk2"/>
                </a:solidFill>
                <a:latin typeface="Lato"/>
                <a:ea typeface="Lato"/>
                <a:cs typeface="Lato"/>
                <a:sym typeface="Lato"/>
              </a:rPr>
              <a:t>relevant skills and experiences</a:t>
            </a:r>
            <a:r>
              <a:rPr lang="en" sz="1600">
                <a:solidFill>
                  <a:schemeClr val="dk2"/>
                </a:solidFill>
                <a:latin typeface="Lato"/>
                <a:ea typeface="Lato"/>
                <a:cs typeface="Lato"/>
                <a:sym typeface="Lato"/>
              </a:rPr>
              <a:t> and explain why they are a perfect fit for the job.</a:t>
            </a:r>
            <a:endParaRPr sz="1600">
              <a:solidFill>
                <a:schemeClr val="dk2"/>
              </a:solidFill>
              <a:latin typeface="Lato"/>
              <a:ea typeface="Lato"/>
              <a:cs typeface="Lato"/>
              <a:sym typeface="Lato"/>
            </a:endParaRPr>
          </a:p>
          <a:p>
            <a:pPr indent="-330200" lvl="0" marL="457200" rtl="0" algn="l">
              <a:spcBef>
                <a:spcPts val="0"/>
              </a:spcBef>
              <a:spcAft>
                <a:spcPts val="0"/>
              </a:spcAft>
              <a:buClr>
                <a:schemeClr val="dk2"/>
              </a:buClr>
              <a:buSzPts val="1600"/>
              <a:buFont typeface="Lato Light"/>
              <a:buChar char="●"/>
            </a:pPr>
            <a:r>
              <a:rPr lang="en" sz="1600">
                <a:solidFill>
                  <a:schemeClr val="dk2"/>
                </a:solidFill>
                <a:latin typeface="Lato"/>
                <a:ea typeface="Lato"/>
                <a:cs typeface="Lato"/>
                <a:sym typeface="Lato"/>
              </a:rPr>
              <a:t>Demonstrates </a:t>
            </a:r>
            <a:r>
              <a:rPr b="1" lang="en" sz="1600">
                <a:solidFill>
                  <a:schemeClr val="dk2"/>
                </a:solidFill>
                <a:latin typeface="Lato"/>
                <a:ea typeface="Lato"/>
                <a:cs typeface="Lato"/>
                <a:sym typeface="Lato"/>
              </a:rPr>
              <a:t>knowledge of company and their culture</a:t>
            </a:r>
            <a:r>
              <a:rPr lang="en" sz="1600">
                <a:solidFill>
                  <a:schemeClr val="dk2"/>
                </a:solidFill>
                <a:latin typeface="Lato"/>
                <a:ea typeface="Lato"/>
                <a:cs typeface="Lato"/>
                <a:sym typeface="Lato"/>
              </a:rPr>
              <a:t> and how you can contribute to their success.</a:t>
            </a:r>
            <a:endParaRPr sz="1600">
              <a:solidFill>
                <a:schemeClr val="dk2"/>
              </a:solidFill>
              <a:latin typeface="Lato"/>
              <a:ea typeface="Lato"/>
              <a:cs typeface="Lato"/>
              <a:sym typeface="Lato"/>
            </a:endParaRPr>
          </a:p>
          <a:p>
            <a:pPr indent="-330200" lvl="0" marL="457200" rtl="0" algn="l">
              <a:spcBef>
                <a:spcPts val="0"/>
              </a:spcBef>
              <a:spcAft>
                <a:spcPts val="0"/>
              </a:spcAft>
              <a:buClr>
                <a:schemeClr val="dk2"/>
              </a:buClr>
              <a:buSzPts val="1600"/>
              <a:buFont typeface="Lato Light"/>
              <a:buChar char="●"/>
            </a:pPr>
            <a:r>
              <a:rPr lang="en" sz="1600">
                <a:solidFill>
                  <a:schemeClr val="dk2"/>
                </a:solidFill>
                <a:latin typeface="Lato"/>
                <a:ea typeface="Lato"/>
                <a:cs typeface="Lato"/>
                <a:sym typeface="Lato"/>
              </a:rPr>
              <a:t>Helps you </a:t>
            </a:r>
            <a:r>
              <a:rPr b="1" lang="en" sz="1600">
                <a:solidFill>
                  <a:schemeClr val="dk2"/>
                </a:solidFill>
                <a:latin typeface="Lato"/>
                <a:ea typeface="Lato"/>
                <a:cs typeface="Lato"/>
                <a:sym typeface="Lato"/>
              </a:rPr>
              <a:t>standout</a:t>
            </a:r>
            <a:r>
              <a:rPr lang="en" sz="1600">
                <a:solidFill>
                  <a:schemeClr val="dk2"/>
                </a:solidFill>
                <a:latin typeface="Lato"/>
                <a:ea typeface="Lato"/>
                <a:cs typeface="Lato"/>
                <a:sym typeface="Lato"/>
              </a:rPr>
              <a:t> in a competitive job market.</a:t>
            </a:r>
            <a:endParaRPr>
              <a:solidFill>
                <a:schemeClr val="dk2"/>
              </a:solidFill>
              <a:latin typeface="Lato"/>
              <a:ea typeface="Lato"/>
              <a:cs typeface="Lato"/>
              <a:sym typeface="Lato"/>
            </a:endParaRPr>
          </a:p>
        </p:txBody>
      </p:sp>
      <p:sp>
        <p:nvSpPr>
          <p:cNvPr id="823" name="Google Shape;823;p88"/>
          <p:cNvSpPr/>
          <p:nvPr/>
        </p:nvSpPr>
        <p:spPr>
          <a:xfrm>
            <a:off x="156975" y="101575"/>
            <a:ext cx="4663200" cy="48018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2"/>
                </a:solidFill>
                <a:latin typeface="Lato"/>
                <a:ea typeface="Lato"/>
                <a:cs typeface="Lato"/>
                <a:sym typeface="Lato"/>
              </a:rPr>
              <a:t>What Should Be in Your Cover Letter</a:t>
            </a:r>
            <a:endParaRPr sz="1800">
              <a:solidFill>
                <a:schemeClr val="dk2"/>
              </a:solidFill>
              <a:latin typeface="Lato"/>
              <a:ea typeface="Lato"/>
              <a:cs typeface="Lato"/>
              <a:sym typeface="Lato"/>
            </a:endParaRPr>
          </a:p>
          <a:p>
            <a:pPr indent="0" lvl="0" marL="0" rtl="0" algn="l">
              <a:spcBef>
                <a:spcPts val="0"/>
              </a:spcBef>
              <a:spcAft>
                <a:spcPts val="0"/>
              </a:spcAft>
              <a:buNone/>
            </a:pPr>
            <a:r>
              <a:t/>
            </a:r>
            <a:endParaRPr sz="1800">
              <a:solidFill>
                <a:schemeClr val="dk2"/>
              </a:solidFill>
              <a:latin typeface="Lato"/>
              <a:ea typeface="Lato"/>
              <a:cs typeface="Lato"/>
              <a:sym typeface="Lato"/>
            </a:endParaRPr>
          </a:p>
          <a:p>
            <a:pPr indent="-323850" lvl="0" marL="457200" rtl="0" algn="l">
              <a:spcBef>
                <a:spcPts val="0"/>
              </a:spcBef>
              <a:spcAft>
                <a:spcPts val="0"/>
              </a:spcAft>
              <a:buClr>
                <a:schemeClr val="dk2"/>
              </a:buClr>
              <a:buSzPts val="1500"/>
              <a:buFont typeface="Lato Light"/>
              <a:buChar char="●"/>
            </a:pPr>
            <a:r>
              <a:rPr b="1" lang="en" sz="1500" u="sng">
                <a:solidFill>
                  <a:schemeClr val="dk2"/>
                </a:solidFill>
                <a:latin typeface="Lato"/>
                <a:ea typeface="Lato"/>
                <a:cs typeface="Lato"/>
                <a:sym typeface="Lato"/>
              </a:rPr>
              <a:t>Header</a:t>
            </a:r>
            <a:r>
              <a:rPr lang="en" sz="1500">
                <a:solidFill>
                  <a:schemeClr val="dk2"/>
                </a:solidFill>
                <a:latin typeface="Lato"/>
                <a:ea typeface="Lato"/>
                <a:cs typeface="Lato"/>
                <a:sym typeface="Lato"/>
              </a:rPr>
              <a:t>:</a:t>
            </a:r>
            <a:r>
              <a:rPr lang="en" sz="1500">
                <a:solidFill>
                  <a:schemeClr val="dk2"/>
                </a:solidFill>
                <a:latin typeface="Lato"/>
                <a:ea typeface="Lato"/>
                <a:cs typeface="Lato"/>
                <a:sym typeface="Lato"/>
              </a:rPr>
              <a:t> Full name, location (city, state), email address, and LinkedIn profile.</a:t>
            </a:r>
            <a:endParaRPr sz="1500">
              <a:solidFill>
                <a:schemeClr val="dk2"/>
              </a:solidFill>
              <a:latin typeface="Lato"/>
              <a:ea typeface="Lato"/>
              <a:cs typeface="Lato"/>
              <a:sym typeface="Lato"/>
            </a:endParaRPr>
          </a:p>
          <a:p>
            <a:pPr indent="-323850" lvl="0" marL="457200" rtl="0" algn="l">
              <a:spcBef>
                <a:spcPts val="0"/>
              </a:spcBef>
              <a:spcAft>
                <a:spcPts val="0"/>
              </a:spcAft>
              <a:buClr>
                <a:schemeClr val="dk2"/>
              </a:buClr>
              <a:buSzPts val="1500"/>
              <a:buFont typeface="Lato"/>
              <a:buChar char="●"/>
            </a:pPr>
            <a:r>
              <a:rPr b="1" lang="en" sz="1500" u="sng">
                <a:solidFill>
                  <a:schemeClr val="dk2"/>
                </a:solidFill>
                <a:latin typeface="Lato"/>
                <a:ea typeface="Lato"/>
                <a:cs typeface="Lato"/>
                <a:sym typeface="Lato"/>
              </a:rPr>
              <a:t>Current Date</a:t>
            </a:r>
            <a:r>
              <a:rPr lang="en" sz="1500">
                <a:solidFill>
                  <a:schemeClr val="dk2"/>
                </a:solidFill>
                <a:latin typeface="Lato"/>
                <a:ea typeface="Lato"/>
                <a:cs typeface="Lato"/>
                <a:sym typeface="Lato"/>
              </a:rPr>
              <a:t>: Shows your CL is up to date.</a:t>
            </a:r>
            <a:endParaRPr sz="1500">
              <a:solidFill>
                <a:schemeClr val="dk2"/>
              </a:solidFill>
              <a:latin typeface="Lato"/>
              <a:ea typeface="Lato"/>
              <a:cs typeface="Lato"/>
              <a:sym typeface="Lato"/>
            </a:endParaRPr>
          </a:p>
          <a:p>
            <a:pPr indent="-323850" lvl="0" marL="457200" rtl="0" algn="l">
              <a:spcBef>
                <a:spcPts val="0"/>
              </a:spcBef>
              <a:spcAft>
                <a:spcPts val="0"/>
              </a:spcAft>
              <a:buClr>
                <a:schemeClr val="dk2"/>
              </a:buClr>
              <a:buSzPts val="1500"/>
              <a:buFont typeface="Lato"/>
              <a:buChar char="●"/>
            </a:pPr>
            <a:r>
              <a:rPr b="1" lang="en" sz="1500" u="sng">
                <a:solidFill>
                  <a:schemeClr val="dk2"/>
                </a:solidFill>
                <a:latin typeface="Lato"/>
                <a:ea typeface="Lato"/>
                <a:cs typeface="Lato"/>
                <a:sym typeface="Lato"/>
              </a:rPr>
              <a:t>Recipient’s</a:t>
            </a:r>
            <a:r>
              <a:rPr b="1" lang="en" sz="1500" u="sng">
                <a:solidFill>
                  <a:schemeClr val="dk2"/>
                </a:solidFill>
                <a:latin typeface="Lato"/>
                <a:ea typeface="Lato"/>
                <a:cs typeface="Lato"/>
                <a:sym typeface="Lato"/>
              </a:rPr>
              <a:t> Contact Information</a:t>
            </a:r>
            <a:r>
              <a:rPr lang="en" sz="1500">
                <a:solidFill>
                  <a:schemeClr val="dk2"/>
                </a:solidFill>
                <a:latin typeface="Lato"/>
                <a:ea typeface="Lato"/>
                <a:cs typeface="Lato"/>
                <a:sym typeface="Lato"/>
              </a:rPr>
              <a:t>: Name, job title, company name, and the company’s address.</a:t>
            </a:r>
            <a:endParaRPr sz="1500">
              <a:solidFill>
                <a:schemeClr val="dk2"/>
              </a:solidFill>
              <a:latin typeface="Lato"/>
              <a:ea typeface="Lato"/>
              <a:cs typeface="Lato"/>
              <a:sym typeface="Lato"/>
            </a:endParaRPr>
          </a:p>
          <a:p>
            <a:pPr indent="-323850" lvl="0" marL="457200" rtl="0" algn="l">
              <a:spcBef>
                <a:spcPts val="0"/>
              </a:spcBef>
              <a:spcAft>
                <a:spcPts val="0"/>
              </a:spcAft>
              <a:buClr>
                <a:schemeClr val="dk2"/>
              </a:buClr>
              <a:buSzPts val="1500"/>
              <a:buFont typeface="Lato"/>
              <a:buChar char="●"/>
            </a:pPr>
            <a:r>
              <a:rPr b="1" lang="en" sz="1500" u="sng">
                <a:solidFill>
                  <a:schemeClr val="dk2"/>
                </a:solidFill>
                <a:latin typeface="Lato"/>
                <a:ea typeface="Lato"/>
                <a:cs typeface="Lato"/>
                <a:sym typeface="Lato"/>
              </a:rPr>
              <a:t>Professional Greeting</a:t>
            </a:r>
            <a:r>
              <a:rPr lang="en" sz="1500">
                <a:solidFill>
                  <a:schemeClr val="dk2"/>
                </a:solidFill>
                <a:latin typeface="Lato"/>
                <a:ea typeface="Lato"/>
                <a:cs typeface="Lato"/>
                <a:sym typeface="Lato"/>
              </a:rPr>
              <a:t>: Dear [recipients name], if you </a:t>
            </a:r>
            <a:r>
              <a:rPr lang="en" sz="1500">
                <a:solidFill>
                  <a:schemeClr val="dk2"/>
                </a:solidFill>
                <a:latin typeface="Lato"/>
                <a:ea typeface="Lato"/>
                <a:cs typeface="Lato"/>
                <a:sym typeface="Lato"/>
              </a:rPr>
              <a:t>don't</a:t>
            </a:r>
            <a:r>
              <a:rPr lang="en" sz="1500">
                <a:solidFill>
                  <a:schemeClr val="dk2"/>
                </a:solidFill>
                <a:latin typeface="Lato"/>
                <a:ea typeface="Lato"/>
                <a:cs typeface="Lato"/>
                <a:sym typeface="Lato"/>
              </a:rPr>
              <a:t> know the name write “Hiring Manager” or address it to the company team or department.</a:t>
            </a:r>
            <a:endParaRPr sz="1500">
              <a:solidFill>
                <a:schemeClr val="dk2"/>
              </a:solidFill>
              <a:latin typeface="Lato"/>
              <a:ea typeface="Lato"/>
              <a:cs typeface="Lato"/>
              <a:sym typeface="Lato"/>
            </a:endParaRPr>
          </a:p>
          <a:p>
            <a:pPr indent="-323850" lvl="0" marL="457200" rtl="0" algn="l">
              <a:spcBef>
                <a:spcPts val="0"/>
              </a:spcBef>
              <a:spcAft>
                <a:spcPts val="0"/>
              </a:spcAft>
              <a:buClr>
                <a:schemeClr val="dk2"/>
              </a:buClr>
              <a:buSzPts val="1500"/>
              <a:buFont typeface="Lato"/>
              <a:buChar char="●"/>
            </a:pPr>
            <a:r>
              <a:rPr b="1" lang="en" sz="1500" u="sng">
                <a:solidFill>
                  <a:schemeClr val="dk2"/>
                </a:solidFill>
                <a:latin typeface="Lato"/>
                <a:ea typeface="Lato"/>
                <a:cs typeface="Lato"/>
                <a:sym typeface="Lato"/>
              </a:rPr>
              <a:t>Compelling Introduction</a:t>
            </a:r>
            <a:r>
              <a:rPr lang="en" sz="1500">
                <a:solidFill>
                  <a:schemeClr val="dk2"/>
                </a:solidFill>
                <a:latin typeface="Lato"/>
                <a:ea typeface="Lato"/>
                <a:cs typeface="Lato"/>
                <a:sym typeface="Lato"/>
              </a:rPr>
              <a:t>: What are you applying for and why are you a good fit.</a:t>
            </a:r>
            <a:endParaRPr sz="1500">
              <a:solidFill>
                <a:schemeClr val="dk2"/>
              </a:solidFill>
              <a:latin typeface="Lato"/>
              <a:ea typeface="Lato"/>
              <a:cs typeface="Lato"/>
              <a:sym typeface="Lato"/>
            </a:endParaRPr>
          </a:p>
          <a:p>
            <a:pPr indent="-323850" lvl="0" marL="457200" rtl="0" algn="l">
              <a:spcBef>
                <a:spcPts val="0"/>
              </a:spcBef>
              <a:spcAft>
                <a:spcPts val="0"/>
              </a:spcAft>
              <a:buClr>
                <a:schemeClr val="dk2"/>
              </a:buClr>
              <a:buSzPts val="1500"/>
              <a:buFont typeface="Lato"/>
              <a:buChar char="●"/>
            </a:pPr>
            <a:r>
              <a:rPr b="1" lang="en" sz="1500" u="sng">
                <a:solidFill>
                  <a:schemeClr val="dk2"/>
                </a:solidFill>
                <a:latin typeface="Lato"/>
                <a:ea typeface="Lato"/>
                <a:cs typeface="Lato"/>
                <a:sym typeface="Lato"/>
              </a:rPr>
              <a:t>Body Paragraphs</a:t>
            </a:r>
            <a:r>
              <a:rPr lang="en" sz="1500">
                <a:solidFill>
                  <a:schemeClr val="dk2"/>
                </a:solidFill>
                <a:latin typeface="Lato"/>
                <a:ea typeface="Lato"/>
                <a:cs typeface="Lato"/>
                <a:sym typeface="Lato"/>
              </a:rPr>
              <a:t>: One or two body paragraphs highlighting resume skills and accomplishments.</a:t>
            </a:r>
            <a:endParaRPr sz="1500">
              <a:solidFill>
                <a:schemeClr val="dk2"/>
              </a:solidFill>
              <a:latin typeface="Lato"/>
              <a:ea typeface="Lato"/>
              <a:cs typeface="Lato"/>
              <a:sym typeface="Lato"/>
            </a:endParaRPr>
          </a:p>
          <a:p>
            <a:pPr indent="-323850" lvl="0" marL="457200" rtl="0" algn="l">
              <a:spcBef>
                <a:spcPts val="0"/>
              </a:spcBef>
              <a:spcAft>
                <a:spcPts val="0"/>
              </a:spcAft>
              <a:buClr>
                <a:schemeClr val="dk2"/>
              </a:buClr>
              <a:buSzPts val="1500"/>
              <a:buFont typeface="Lato"/>
              <a:buChar char="●"/>
            </a:pPr>
            <a:r>
              <a:rPr b="1" lang="en" sz="1500" u="sng">
                <a:solidFill>
                  <a:schemeClr val="dk2"/>
                </a:solidFill>
                <a:latin typeface="Lato"/>
                <a:ea typeface="Lato"/>
                <a:cs typeface="Lato"/>
                <a:sym typeface="Lato"/>
              </a:rPr>
              <a:t>Conclusion</a:t>
            </a:r>
            <a:r>
              <a:rPr lang="en" sz="1500">
                <a:solidFill>
                  <a:schemeClr val="dk2"/>
                </a:solidFill>
                <a:latin typeface="Lato"/>
                <a:ea typeface="Lato"/>
                <a:cs typeface="Lato"/>
                <a:sym typeface="Lato"/>
              </a:rPr>
              <a:t>: Express gratitude to the reader, reiterate your interest in the role, and</a:t>
            </a:r>
            <a:r>
              <a:rPr i="1" lang="en" sz="1500">
                <a:solidFill>
                  <a:schemeClr val="dk2"/>
                </a:solidFill>
                <a:latin typeface="Lato"/>
                <a:ea typeface="Lato"/>
                <a:cs typeface="Lato"/>
                <a:sym typeface="Lato"/>
              </a:rPr>
              <a:t> include a call to action.</a:t>
            </a:r>
            <a:endParaRPr i="1" sz="1500">
              <a:solidFill>
                <a:schemeClr val="dk2"/>
              </a:solidFill>
              <a:latin typeface="Lato"/>
              <a:ea typeface="Lato"/>
              <a:cs typeface="Lato"/>
              <a:sym typeface="Lato"/>
            </a:endParaRPr>
          </a:p>
          <a:p>
            <a:pPr indent="-323850" lvl="0" marL="457200" rtl="0" algn="l">
              <a:spcBef>
                <a:spcPts val="0"/>
              </a:spcBef>
              <a:spcAft>
                <a:spcPts val="0"/>
              </a:spcAft>
              <a:buClr>
                <a:schemeClr val="dk2"/>
              </a:buClr>
              <a:buSzPts val="1500"/>
              <a:buFont typeface="Lato"/>
              <a:buChar char="●"/>
            </a:pPr>
            <a:r>
              <a:rPr b="1" lang="en" sz="1500" u="sng">
                <a:solidFill>
                  <a:schemeClr val="dk2"/>
                </a:solidFill>
                <a:latin typeface="Lato"/>
                <a:ea typeface="Lato"/>
                <a:cs typeface="Lato"/>
                <a:sym typeface="Lato"/>
              </a:rPr>
              <a:t>Professional Sign-Off</a:t>
            </a:r>
            <a:r>
              <a:rPr lang="en" sz="1500">
                <a:solidFill>
                  <a:schemeClr val="dk2"/>
                </a:solidFill>
                <a:latin typeface="Lato"/>
                <a:ea typeface="Lato"/>
                <a:cs typeface="Lato"/>
                <a:sym typeface="Lato"/>
              </a:rPr>
              <a:t>: </a:t>
            </a:r>
            <a:r>
              <a:rPr lang="en" sz="1500">
                <a:solidFill>
                  <a:schemeClr val="dk2"/>
                </a:solidFill>
                <a:latin typeface="Lato"/>
                <a:ea typeface="Lato"/>
                <a:cs typeface="Lato"/>
                <a:sym typeface="Lato"/>
              </a:rPr>
              <a:t>Sincerely</a:t>
            </a:r>
            <a:r>
              <a:rPr lang="en" sz="1500">
                <a:solidFill>
                  <a:schemeClr val="dk2"/>
                </a:solidFill>
                <a:latin typeface="Lato"/>
                <a:ea typeface="Lato"/>
                <a:cs typeface="Lato"/>
                <a:sym typeface="Lato"/>
              </a:rPr>
              <a:t>, with regards, thank you… [Name and education]</a:t>
            </a:r>
            <a:endParaRPr sz="1500">
              <a:solidFill>
                <a:schemeClr val="dk2"/>
              </a:solidFill>
              <a:latin typeface="Lato"/>
              <a:ea typeface="Lato"/>
              <a:cs typeface="Lato"/>
              <a:sym typeface="Lato"/>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DAF4"/>
        </a:solidFill>
      </p:bgPr>
    </p:bg>
    <p:spTree>
      <p:nvGrpSpPr>
        <p:cNvPr id="827" name="Shape 827"/>
        <p:cNvGrpSpPr/>
        <p:nvPr/>
      </p:nvGrpSpPr>
      <p:grpSpPr>
        <a:xfrm>
          <a:off x="0" y="0"/>
          <a:ext cx="0" cy="0"/>
          <a:chOff x="0" y="0"/>
          <a:chExt cx="0" cy="0"/>
        </a:xfrm>
      </p:grpSpPr>
      <p:sp>
        <p:nvSpPr>
          <p:cNvPr id="828" name="Google Shape;828;p89"/>
          <p:cNvSpPr/>
          <p:nvPr/>
        </p:nvSpPr>
        <p:spPr>
          <a:xfrm>
            <a:off x="1358525" y="0"/>
            <a:ext cx="7785600" cy="862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 name="Google Shape;829;p89"/>
          <p:cNvSpPr txBox="1"/>
          <p:nvPr>
            <p:ph type="title"/>
          </p:nvPr>
        </p:nvSpPr>
        <p:spPr>
          <a:xfrm>
            <a:off x="4332450" y="146400"/>
            <a:ext cx="4700100" cy="5694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SzPts val="990"/>
              <a:buNone/>
            </a:pPr>
            <a:r>
              <a:rPr lang="en" sz="2800">
                <a:solidFill>
                  <a:srgbClr val="000000"/>
                </a:solidFill>
                <a:latin typeface="Lato Light"/>
                <a:ea typeface="Lato Light"/>
                <a:cs typeface="Lato Light"/>
                <a:sym typeface="Lato Light"/>
              </a:rPr>
              <a:t>Cover Letter Template</a:t>
            </a:r>
            <a:endParaRPr sz="2800">
              <a:solidFill>
                <a:srgbClr val="000000"/>
              </a:solidFill>
              <a:latin typeface="Lato Light"/>
              <a:ea typeface="Lato Light"/>
              <a:cs typeface="Lato Light"/>
              <a:sym typeface="Lato Light"/>
            </a:endParaRPr>
          </a:p>
        </p:txBody>
      </p:sp>
      <p:pic>
        <p:nvPicPr>
          <p:cNvPr id="830" name="Google Shape;830;p89"/>
          <p:cNvPicPr preferRelativeResize="0"/>
          <p:nvPr/>
        </p:nvPicPr>
        <p:blipFill>
          <a:blip r:embed="rId3">
            <a:alphaModFix/>
          </a:blip>
          <a:stretch>
            <a:fillRect/>
          </a:stretch>
        </p:blipFill>
        <p:spPr>
          <a:xfrm>
            <a:off x="7918001" y="4629375"/>
            <a:ext cx="1225986" cy="514125"/>
          </a:xfrm>
          <a:prstGeom prst="rect">
            <a:avLst/>
          </a:prstGeom>
          <a:noFill/>
          <a:ln>
            <a:noFill/>
          </a:ln>
        </p:spPr>
      </p:pic>
      <p:pic>
        <p:nvPicPr>
          <p:cNvPr id="831" name="Google Shape;831;p89" title="Screenshot 2026-02-12 at 12.55.12 PM.png"/>
          <p:cNvPicPr preferRelativeResize="0"/>
          <p:nvPr/>
        </p:nvPicPr>
        <p:blipFill>
          <a:blip r:embed="rId4">
            <a:alphaModFix/>
          </a:blip>
          <a:stretch>
            <a:fillRect/>
          </a:stretch>
        </p:blipFill>
        <p:spPr>
          <a:xfrm>
            <a:off x="2921538" y="943663"/>
            <a:ext cx="3848776" cy="4060086"/>
          </a:xfrm>
          <a:prstGeom prst="rect">
            <a:avLst/>
          </a:prstGeom>
          <a:noFill/>
          <a:ln>
            <a:noFill/>
          </a:ln>
        </p:spPr>
      </p:pic>
      <p:sp>
        <p:nvSpPr>
          <p:cNvPr id="832" name="Google Shape;832;p89"/>
          <p:cNvSpPr/>
          <p:nvPr/>
        </p:nvSpPr>
        <p:spPr>
          <a:xfrm>
            <a:off x="4718438" y="1020200"/>
            <a:ext cx="255000" cy="1701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DAF4"/>
        </a:solidFill>
      </p:bgPr>
    </p:bg>
    <p:spTree>
      <p:nvGrpSpPr>
        <p:cNvPr id="836" name="Shape 836"/>
        <p:cNvGrpSpPr/>
        <p:nvPr/>
      </p:nvGrpSpPr>
      <p:grpSpPr>
        <a:xfrm>
          <a:off x="0" y="0"/>
          <a:ext cx="0" cy="0"/>
          <a:chOff x="0" y="0"/>
          <a:chExt cx="0" cy="0"/>
        </a:xfrm>
      </p:grpSpPr>
      <p:pic>
        <p:nvPicPr>
          <p:cNvPr id="837" name="Google Shape;837;p90"/>
          <p:cNvPicPr preferRelativeResize="0"/>
          <p:nvPr/>
        </p:nvPicPr>
        <p:blipFill>
          <a:blip r:embed="rId3">
            <a:alphaModFix/>
          </a:blip>
          <a:stretch>
            <a:fillRect/>
          </a:stretch>
        </p:blipFill>
        <p:spPr>
          <a:xfrm>
            <a:off x="7918001" y="4629375"/>
            <a:ext cx="1225986" cy="514125"/>
          </a:xfrm>
          <a:prstGeom prst="rect">
            <a:avLst/>
          </a:prstGeom>
          <a:noFill/>
          <a:ln>
            <a:noFill/>
          </a:ln>
        </p:spPr>
      </p:pic>
      <p:sp>
        <p:nvSpPr>
          <p:cNvPr id="838" name="Google Shape;838;p90"/>
          <p:cNvSpPr/>
          <p:nvPr/>
        </p:nvSpPr>
        <p:spPr>
          <a:xfrm>
            <a:off x="4671425" y="314777"/>
            <a:ext cx="4331400" cy="4314600"/>
          </a:xfrm>
          <a:prstGeom prst="roundRect">
            <a:avLst>
              <a:gd fmla="val 16667" name="adj"/>
            </a:avLst>
          </a:prstGeom>
          <a:solidFill>
            <a:srgbClr val="F6F4B8"/>
          </a:solidFill>
          <a:ln>
            <a:noFill/>
          </a:ln>
        </p:spPr>
        <p:txBody>
          <a:bodyPr anchorCtr="0" anchor="ctr" bIns="91425" lIns="91425" spcFirstLastPara="1" rIns="91425" wrap="square" tIns="91425">
            <a:noAutofit/>
          </a:bodyPr>
          <a:lstStyle/>
          <a:p>
            <a:pPr indent="0" lvl="0" marL="0" rtl="0" algn="l">
              <a:lnSpc>
                <a:spcPct val="146666"/>
              </a:lnSpc>
              <a:spcBef>
                <a:spcPts val="1500"/>
              </a:spcBef>
              <a:spcAft>
                <a:spcPts val="0"/>
              </a:spcAft>
              <a:buNone/>
            </a:pPr>
            <a:r>
              <a:t/>
            </a:r>
            <a:endParaRPr b="1" sz="1800">
              <a:solidFill>
                <a:srgbClr val="212529"/>
              </a:solidFill>
              <a:latin typeface="Times New Roman"/>
              <a:ea typeface="Times New Roman"/>
              <a:cs typeface="Times New Roman"/>
              <a:sym typeface="Times New Roman"/>
            </a:endParaRPr>
          </a:p>
          <a:p>
            <a:pPr indent="0" lvl="0" marL="0" rtl="0" algn="l">
              <a:lnSpc>
                <a:spcPct val="146666"/>
              </a:lnSpc>
              <a:spcBef>
                <a:spcPts val="1500"/>
              </a:spcBef>
              <a:spcAft>
                <a:spcPts val="0"/>
              </a:spcAft>
              <a:buNone/>
            </a:pPr>
            <a:r>
              <a:rPr b="1" lang="en" sz="1800">
                <a:solidFill>
                  <a:schemeClr val="dk2"/>
                </a:solidFill>
                <a:latin typeface="Lato"/>
                <a:ea typeface="Lato"/>
                <a:cs typeface="Lato"/>
                <a:sym typeface="Lato"/>
              </a:rPr>
              <a:t>How to Approach a ‘Cover Letter Optional’ Job Listing? </a:t>
            </a:r>
            <a:endParaRPr b="1" sz="1800">
              <a:solidFill>
                <a:schemeClr val="dk2"/>
              </a:solidFill>
              <a:latin typeface="Lato"/>
              <a:ea typeface="Lato"/>
              <a:cs typeface="Lato"/>
              <a:sym typeface="Lato"/>
            </a:endParaRPr>
          </a:p>
          <a:p>
            <a:pPr indent="-317500" lvl="0" marL="457200" rtl="0" algn="l">
              <a:lnSpc>
                <a:spcPct val="146666"/>
              </a:lnSpc>
              <a:spcBef>
                <a:spcPts val="1500"/>
              </a:spcBef>
              <a:spcAft>
                <a:spcPts val="0"/>
              </a:spcAft>
              <a:buClr>
                <a:schemeClr val="dk2"/>
              </a:buClr>
              <a:buSzPts val="1400"/>
              <a:buFont typeface="Lato"/>
              <a:buChar char="●"/>
            </a:pPr>
            <a:r>
              <a:rPr lang="en">
                <a:solidFill>
                  <a:schemeClr val="dk2"/>
                </a:solidFill>
                <a:latin typeface="Lato"/>
                <a:ea typeface="Lato"/>
                <a:cs typeface="Lato"/>
                <a:sym typeface="Lato"/>
              </a:rPr>
              <a:t>Read </a:t>
            </a:r>
            <a:r>
              <a:rPr lang="en">
                <a:solidFill>
                  <a:schemeClr val="dk2"/>
                </a:solidFill>
                <a:latin typeface="Lato"/>
                <a:ea typeface="Lato"/>
                <a:cs typeface="Lato"/>
                <a:sym typeface="Lato"/>
              </a:rPr>
              <a:t>optional</a:t>
            </a:r>
            <a:r>
              <a:rPr lang="en">
                <a:solidFill>
                  <a:schemeClr val="dk2"/>
                </a:solidFill>
                <a:latin typeface="Lato"/>
                <a:ea typeface="Lato"/>
                <a:cs typeface="Lato"/>
                <a:sym typeface="Lato"/>
              </a:rPr>
              <a:t> as </a:t>
            </a:r>
            <a:r>
              <a:rPr b="1" lang="en">
                <a:solidFill>
                  <a:schemeClr val="dk2"/>
                </a:solidFill>
                <a:latin typeface="Lato"/>
                <a:ea typeface="Lato"/>
                <a:cs typeface="Lato"/>
                <a:sym typeface="Lato"/>
              </a:rPr>
              <a:t>essential</a:t>
            </a:r>
            <a:endParaRPr b="1">
              <a:solidFill>
                <a:schemeClr val="dk2"/>
              </a:solidFill>
              <a:latin typeface="Lato"/>
              <a:ea typeface="Lato"/>
              <a:cs typeface="Lato"/>
              <a:sym typeface="Lato"/>
            </a:endParaRPr>
          </a:p>
          <a:p>
            <a:pPr indent="-317500" lvl="0" marL="457200" rtl="0" algn="l">
              <a:lnSpc>
                <a:spcPct val="146666"/>
              </a:lnSpc>
              <a:spcBef>
                <a:spcPts val="0"/>
              </a:spcBef>
              <a:spcAft>
                <a:spcPts val="0"/>
              </a:spcAft>
              <a:buClr>
                <a:schemeClr val="dk2"/>
              </a:buClr>
              <a:buSzPts val="1400"/>
              <a:buFont typeface="Lato"/>
              <a:buChar char="●"/>
            </a:pPr>
            <a:r>
              <a:rPr lang="en">
                <a:solidFill>
                  <a:schemeClr val="dk2"/>
                </a:solidFill>
                <a:latin typeface="Lato"/>
                <a:ea typeface="Lato"/>
                <a:cs typeface="Lato"/>
                <a:sym typeface="Lato"/>
              </a:rPr>
              <a:t>A cover letter is an extra </a:t>
            </a:r>
            <a:r>
              <a:rPr lang="en">
                <a:solidFill>
                  <a:schemeClr val="dk2"/>
                </a:solidFill>
                <a:latin typeface="Lato"/>
                <a:ea typeface="Lato"/>
                <a:cs typeface="Lato"/>
                <a:sym typeface="Lato"/>
              </a:rPr>
              <a:t>opportunity</a:t>
            </a:r>
            <a:r>
              <a:rPr lang="en">
                <a:solidFill>
                  <a:schemeClr val="dk2"/>
                </a:solidFill>
                <a:latin typeface="Lato"/>
                <a:ea typeface="Lato"/>
                <a:cs typeface="Lato"/>
                <a:sym typeface="Lato"/>
              </a:rPr>
              <a:t> to showcase your skills in addition to your resume.</a:t>
            </a:r>
            <a:endParaRPr>
              <a:solidFill>
                <a:schemeClr val="dk2"/>
              </a:solidFill>
              <a:latin typeface="Lato"/>
              <a:ea typeface="Lato"/>
              <a:cs typeface="Lato"/>
              <a:sym typeface="Lato"/>
            </a:endParaRPr>
          </a:p>
          <a:p>
            <a:pPr indent="-317500" lvl="0" marL="457200" rtl="0" algn="l">
              <a:lnSpc>
                <a:spcPct val="146666"/>
              </a:lnSpc>
              <a:spcBef>
                <a:spcPts val="0"/>
              </a:spcBef>
              <a:spcAft>
                <a:spcPts val="0"/>
              </a:spcAft>
              <a:buClr>
                <a:schemeClr val="dk2"/>
              </a:buClr>
              <a:buSzPts val="1400"/>
              <a:buFont typeface="Lato"/>
              <a:buChar char="●"/>
            </a:pPr>
            <a:r>
              <a:rPr lang="en">
                <a:solidFill>
                  <a:schemeClr val="dk2"/>
                </a:solidFill>
                <a:latin typeface="Lato"/>
                <a:ea typeface="Lato"/>
                <a:cs typeface="Lato"/>
                <a:sym typeface="Lato"/>
              </a:rPr>
              <a:t>It allows you to be more personal and directly connect your skills with the skills required for the position you are applying for</a:t>
            </a:r>
            <a:endParaRPr sz="1050">
              <a:solidFill>
                <a:schemeClr val="dk2"/>
              </a:solidFill>
              <a:highlight>
                <a:srgbClr val="FFFFFF"/>
              </a:highlight>
              <a:latin typeface="Lato"/>
              <a:ea typeface="Lato"/>
              <a:cs typeface="Lato"/>
              <a:sym typeface="Lato"/>
            </a:endParaRPr>
          </a:p>
          <a:p>
            <a:pPr indent="0" lvl="0" marL="0" rtl="0" algn="ctr">
              <a:spcBef>
                <a:spcPts val="600"/>
              </a:spcBef>
              <a:spcAft>
                <a:spcPts val="0"/>
              </a:spcAft>
              <a:buNone/>
            </a:pPr>
            <a:r>
              <a:t/>
            </a:r>
            <a:endParaRPr>
              <a:latin typeface="Lato"/>
              <a:ea typeface="Lato"/>
              <a:cs typeface="Lato"/>
              <a:sym typeface="Lato"/>
            </a:endParaRPr>
          </a:p>
          <a:p>
            <a:pPr indent="0" lvl="0" marL="0" rtl="0" algn="ctr">
              <a:spcBef>
                <a:spcPts val="0"/>
              </a:spcBef>
              <a:spcAft>
                <a:spcPts val="0"/>
              </a:spcAft>
              <a:buNone/>
            </a:pPr>
            <a:r>
              <a:t/>
            </a:r>
            <a:endParaRPr>
              <a:latin typeface="Lato"/>
              <a:ea typeface="Lato"/>
              <a:cs typeface="Lato"/>
              <a:sym typeface="Lato"/>
            </a:endParaRPr>
          </a:p>
        </p:txBody>
      </p:sp>
      <p:sp>
        <p:nvSpPr>
          <p:cNvPr id="839" name="Google Shape;839;p90"/>
          <p:cNvSpPr/>
          <p:nvPr/>
        </p:nvSpPr>
        <p:spPr>
          <a:xfrm>
            <a:off x="235550" y="82200"/>
            <a:ext cx="4078500" cy="4979100"/>
          </a:xfrm>
          <a:prstGeom prst="roundRect">
            <a:avLst>
              <a:gd fmla="val 16667" name="adj"/>
            </a:avLst>
          </a:prstGeom>
          <a:solidFill>
            <a:srgbClr val="F6F4B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00000"/>
              </a:lnSpc>
              <a:spcBef>
                <a:spcPts val="1200"/>
              </a:spcBef>
              <a:spcAft>
                <a:spcPts val="0"/>
              </a:spcAft>
              <a:buNone/>
            </a:pPr>
            <a:r>
              <a:t/>
            </a:r>
            <a:endParaRPr sz="1100">
              <a:latin typeface="Lato"/>
              <a:ea typeface="Lato"/>
              <a:cs typeface="Lato"/>
              <a:sym typeface="Lato"/>
            </a:endParaRPr>
          </a:p>
          <a:p>
            <a:pPr indent="0" lvl="0" marL="0" rtl="0" algn="l">
              <a:lnSpc>
                <a:spcPct val="115000"/>
              </a:lnSpc>
              <a:spcBef>
                <a:spcPts val="1200"/>
              </a:spcBef>
              <a:spcAft>
                <a:spcPts val="0"/>
              </a:spcAft>
              <a:buNone/>
            </a:pPr>
            <a:r>
              <a:t/>
            </a:r>
            <a:endParaRPr b="1" sz="1300">
              <a:latin typeface="Lato"/>
              <a:ea typeface="Lato"/>
              <a:cs typeface="Lato"/>
              <a:sym typeface="Lato"/>
            </a:endParaRPr>
          </a:p>
          <a:p>
            <a:pPr indent="0" lvl="0" marL="0" rtl="0" algn="ctr">
              <a:spcBef>
                <a:spcPts val="1200"/>
              </a:spcBef>
              <a:spcAft>
                <a:spcPts val="0"/>
              </a:spcAft>
              <a:buNone/>
            </a:pPr>
            <a:r>
              <a:t/>
            </a:r>
            <a:endParaRPr>
              <a:latin typeface="Lato"/>
              <a:ea typeface="Lato"/>
              <a:cs typeface="Lato"/>
              <a:sym typeface="Lato"/>
            </a:endParaRPr>
          </a:p>
        </p:txBody>
      </p:sp>
      <p:sp>
        <p:nvSpPr>
          <p:cNvPr id="840" name="Google Shape;840;p90"/>
          <p:cNvSpPr txBox="1"/>
          <p:nvPr/>
        </p:nvSpPr>
        <p:spPr>
          <a:xfrm>
            <a:off x="371300" y="230275"/>
            <a:ext cx="3807000" cy="4092600"/>
          </a:xfrm>
          <a:prstGeom prst="rect">
            <a:avLst/>
          </a:prstGeom>
          <a:noFill/>
          <a:ln>
            <a:noFill/>
          </a:ln>
        </p:spPr>
        <p:txBody>
          <a:bodyPr anchorCtr="0" anchor="t" bIns="91425" lIns="91425" spcFirstLastPara="1" rIns="91425" wrap="square" tIns="91425">
            <a:noAutofit/>
          </a:bodyPr>
          <a:lstStyle/>
          <a:p>
            <a:pPr indent="0" lvl="0" marL="457200" rtl="0" algn="l">
              <a:lnSpc>
                <a:spcPct val="115000"/>
              </a:lnSpc>
              <a:spcBef>
                <a:spcPts val="1400"/>
              </a:spcBef>
              <a:spcAft>
                <a:spcPts val="0"/>
              </a:spcAft>
              <a:buNone/>
            </a:pPr>
            <a:r>
              <a:rPr b="1" lang="en" sz="1500" u="sng">
                <a:solidFill>
                  <a:schemeClr val="dk2"/>
                </a:solidFill>
                <a:latin typeface="Lato"/>
                <a:ea typeface="Lato"/>
                <a:cs typeface="Lato"/>
                <a:sym typeface="Lato"/>
              </a:rPr>
              <a:t>Cover Letter Checklist</a:t>
            </a:r>
            <a:endParaRPr b="1" sz="1500" u="sng">
              <a:solidFill>
                <a:schemeClr val="dk2"/>
              </a:solidFill>
              <a:latin typeface="Lato"/>
              <a:ea typeface="Lato"/>
              <a:cs typeface="Lato"/>
              <a:sym typeface="Lato"/>
            </a:endParaRPr>
          </a:p>
          <a:p>
            <a:pPr indent="0" lvl="0" marL="457200" rtl="0" algn="l">
              <a:spcBef>
                <a:spcPts val="1400"/>
              </a:spcBef>
              <a:spcAft>
                <a:spcPts val="0"/>
              </a:spcAft>
              <a:buNone/>
            </a:pPr>
            <a:r>
              <a:rPr b="1" lang="en" sz="1300">
                <a:solidFill>
                  <a:schemeClr val="dk2"/>
                </a:solidFill>
                <a:latin typeface="Lato"/>
                <a:ea typeface="Lato"/>
                <a:cs typeface="Lato"/>
                <a:sym typeface="Lato"/>
              </a:rPr>
              <a:t>Formatting</a:t>
            </a:r>
            <a:endParaRPr b="1" sz="1300">
              <a:solidFill>
                <a:schemeClr val="dk2"/>
              </a:solidFill>
              <a:latin typeface="Lato"/>
              <a:ea typeface="Lato"/>
              <a:cs typeface="Lato"/>
              <a:sym typeface="Lato"/>
            </a:endParaRPr>
          </a:p>
          <a:p>
            <a:pPr indent="-298450" lvl="0" marL="457200" rtl="0" algn="l">
              <a:spcBef>
                <a:spcPts val="1200"/>
              </a:spcBef>
              <a:spcAft>
                <a:spcPts val="0"/>
              </a:spcAft>
              <a:buClr>
                <a:schemeClr val="dk2"/>
              </a:buClr>
              <a:buSzPts val="1100"/>
              <a:buFont typeface="Lato"/>
              <a:buChar char="❏"/>
            </a:pPr>
            <a:r>
              <a:rPr lang="en" sz="1100">
                <a:solidFill>
                  <a:schemeClr val="dk2"/>
                </a:solidFill>
                <a:latin typeface="Lato"/>
                <a:ea typeface="Lato"/>
                <a:cs typeface="Lato"/>
                <a:sym typeface="Lato"/>
              </a:rPr>
              <a:t>Matches resume formatting (font, header, spacing)</a:t>
            </a:r>
            <a:endParaRPr sz="1100">
              <a:solidFill>
                <a:schemeClr val="dk2"/>
              </a:solidFill>
              <a:latin typeface="Lato"/>
              <a:ea typeface="Lato"/>
              <a:cs typeface="Lato"/>
              <a:sym typeface="Lato"/>
            </a:endParaRPr>
          </a:p>
          <a:p>
            <a:pPr indent="-298450" lvl="0" marL="457200" rtl="0" algn="l">
              <a:spcBef>
                <a:spcPts val="0"/>
              </a:spcBef>
              <a:spcAft>
                <a:spcPts val="0"/>
              </a:spcAft>
              <a:buClr>
                <a:schemeClr val="dk2"/>
              </a:buClr>
              <a:buSzPts val="1100"/>
              <a:buFont typeface="Lato"/>
              <a:buChar char="❏"/>
            </a:pPr>
            <a:r>
              <a:rPr lang="en" sz="1100">
                <a:solidFill>
                  <a:schemeClr val="dk2"/>
                </a:solidFill>
                <a:latin typeface="Lato"/>
                <a:ea typeface="Lato"/>
                <a:cs typeface="Lato"/>
                <a:sym typeface="Lato"/>
              </a:rPr>
              <a:t>Includes date and complete employer contact information</a:t>
            </a:r>
            <a:endParaRPr sz="1100">
              <a:solidFill>
                <a:schemeClr val="dk2"/>
              </a:solidFill>
              <a:latin typeface="Lato"/>
              <a:ea typeface="Lato"/>
              <a:cs typeface="Lato"/>
              <a:sym typeface="Lato"/>
            </a:endParaRPr>
          </a:p>
          <a:p>
            <a:pPr indent="-298450" lvl="0" marL="457200" rtl="0" algn="l">
              <a:spcBef>
                <a:spcPts val="0"/>
              </a:spcBef>
              <a:spcAft>
                <a:spcPts val="0"/>
              </a:spcAft>
              <a:buClr>
                <a:schemeClr val="dk2"/>
              </a:buClr>
              <a:buSzPts val="1100"/>
              <a:buFont typeface="Lato"/>
              <a:buChar char="❏"/>
            </a:pPr>
            <a:r>
              <a:rPr lang="en" sz="1100">
                <a:solidFill>
                  <a:schemeClr val="dk2"/>
                </a:solidFill>
                <a:latin typeface="Lato"/>
                <a:ea typeface="Lato"/>
                <a:cs typeface="Lato"/>
                <a:sym typeface="Lato"/>
              </a:rPr>
              <a:t>Uses a professional greeting to a named individual</a:t>
            </a:r>
            <a:endParaRPr sz="1100">
              <a:solidFill>
                <a:schemeClr val="dk2"/>
              </a:solidFill>
              <a:latin typeface="Lato"/>
              <a:ea typeface="Lato"/>
              <a:cs typeface="Lato"/>
              <a:sym typeface="Lato"/>
            </a:endParaRPr>
          </a:p>
          <a:p>
            <a:pPr indent="0" lvl="0" marL="457200" rtl="0" algn="l">
              <a:spcBef>
                <a:spcPts val="1400"/>
              </a:spcBef>
              <a:spcAft>
                <a:spcPts val="0"/>
              </a:spcAft>
              <a:buNone/>
            </a:pPr>
            <a:r>
              <a:rPr b="1" lang="en" sz="1300">
                <a:solidFill>
                  <a:schemeClr val="dk2"/>
                </a:solidFill>
                <a:latin typeface="Lato"/>
                <a:ea typeface="Lato"/>
                <a:cs typeface="Lato"/>
                <a:sym typeface="Lato"/>
              </a:rPr>
              <a:t>Content</a:t>
            </a:r>
            <a:endParaRPr b="1" sz="1300">
              <a:solidFill>
                <a:schemeClr val="dk2"/>
              </a:solidFill>
              <a:latin typeface="Lato"/>
              <a:ea typeface="Lato"/>
              <a:cs typeface="Lato"/>
              <a:sym typeface="Lato"/>
            </a:endParaRPr>
          </a:p>
          <a:p>
            <a:pPr indent="-298450" lvl="0" marL="457200" rtl="0" algn="l">
              <a:spcBef>
                <a:spcPts val="1200"/>
              </a:spcBef>
              <a:spcAft>
                <a:spcPts val="0"/>
              </a:spcAft>
              <a:buClr>
                <a:schemeClr val="dk2"/>
              </a:buClr>
              <a:buSzPts val="1100"/>
              <a:buFont typeface="Lato"/>
              <a:buChar char="❏"/>
            </a:pPr>
            <a:r>
              <a:rPr lang="en" sz="1100">
                <a:solidFill>
                  <a:schemeClr val="dk2"/>
                </a:solidFill>
                <a:latin typeface="Lato"/>
                <a:ea typeface="Lato"/>
                <a:cs typeface="Lato"/>
                <a:sym typeface="Lato"/>
              </a:rPr>
              <a:t> Clearly states position, purpose, and how you learned about the role</a:t>
            </a:r>
            <a:endParaRPr sz="1100">
              <a:solidFill>
                <a:schemeClr val="dk2"/>
              </a:solidFill>
              <a:latin typeface="Lato"/>
              <a:ea typeface="Lato"/>
              <a:cs typeface="Lato"/>
              <a:sym typeface="Lato"/>
            </a:endParaRPr>
          </a:p>
          <a:p>
            <a:pPr indent="-298450" lvl="0" marL="457200" rtl="0" algn="l">
              <a:spcBef>
                <a:spcPts val="0"/>
              </a:spcBef>
              <a:spcAft>
                <a:spcPts val="0"/>
              </a:spcAft>
              <a:buClr>
                <a:schemeClr val="dk2"/>
              </a:buClr>
              <a:buSzPts val="1100"/>
              <a:buFont typeface="Lato"/>
              <a:buChar char="❏"/>
            </a:pPr>
            <a:r>
              <a:rPr lang="en" sz="1100">
                <a:solidFill>
                  <a:schemeClr val="dk2"/>
                </a:solidFill>
                <a:latin typeface="Lato"/>
                <a:ea typeface="Lato"/>
                <a:cs typeface="Lato"/>
                <a:sym typeface="Lato"/>
              </a:rPr>
              <a:t>Demonstrates genuine interest in the company</a:t>
            </a:r>
            <a:endParaRPr sz="1100">
              <a:solidFill>
                <a:schemeClr val="dk2"/>
              </a:solidFill>
              <a:latin typeface="Lato"/>
              <a:ea typeface="Lato"/>
              <a:cs typeface="Lato"/>
              <a:sym typeface="Lato"/>
            </a:endParaRPr>
          </a:p>
          <a:p>
            <a:pPr indent="-298450" lvl="0" marL="457200" rtl="0" algn="l">
              <a:spcBef>
                <a:spcPts val="0"/>
              </a:spcBef>
              <a:spcAft>
                <a:spcPts val="0"/>
              </a:spcAft>
              <a:buClr>
                <a:schemeClr val="dk2"/>
              </a:buClr>
              <a:buSzPts val="1100"/>
              <a:buFont typeface="Lato"/>
              <a:buChar char="❏"/>
            </a:pPr>
            <a:r>
              <a:rPr lang="en" sz="1100">
                <a:solidFill>
                  <a:schemeClr val="dk2"/>
                </a:solidFill>
                <a:latin typeface="Lato"/>
                <a:ea typeface="Lato"/>
                <a:cs typeface="Lato"/>
                <a:sym typeface="Lato"/>
              </a:rPr>
              <a:t>Tailored to the job description with specific examples</a:t>
            </a:r>
            <a:endParaRPr sz="1100">
              <a:solidFill>
                <a:schemeClr val="dk2"/>
              </a:solidFill>
              <a:latin typeface="Lato"/>
              <a:ea typeface="Lato"/>
              <a:cs typeface="Lato"/>
              <a:sym typeface="Lato"/>
            </a:endParaRPr>
          </a:p>
          <a:p>
            <a:pPr indent="-298450" lvl="0" marL="457200" rtl="0" algn="l">
              <a:spcBef>
                <a:spcPts val="0"/>
              </a:spcBef>
              <a:spcAft>
                <a:spcPts val="0"/>
              </a:spcAft>
              <a:buClr>
                <a:schemeClr val="dk2"/>
              </a:buClr>
              <a:buSzPts val="1100"/>
              <a:buFont typeface="Lato"/>
              <a:buChar char="❏"/>
            </a:pPr>
            <a:r>
              <a:rPr lang="en" sz="1100">
                <a:solidFill>
                  <a:schemeClr val="dk2"/>
                </a:solidFill>
                <a:latin typeface="Lato"/>
                <a:ea typeface="Lato"/>
                <a:cs typeface="Lato"/>
                <a:sym typeface="Lato"/>
              </a:rPr>
              <a:t>Highlights the value you bring to the employer</a:t>
            </a:r>
            <a:endParaRPr sz="1100">
              <a:solidFill>
                <a:schemeClr val="dk2"/>
              </a:solidFill>
              <a:latin typeface="Lato"/>
              <a:ea typeface="Lato"/>
              <a:cs typeface="Lato"/>
              <a:sym typeface="Lato"/>
            </a:endParaRPr>
          </a:p>
          <a:p>
            <a:pPr indent="-298450" lvl="0" marL="457200" rtl="0" algn="l">
              <a:spcBef>
                <a:spcPts val="0"/>
              </a:spcBef>
              <a:spcAft>
                <a:spcPts val="0"/>
              </a:spcAft>
              <a:buClr>
                <a:schemeClr val="dk2"/>
              </a:buClr>
              <a:buSzPts val="1100"/>
              <a:buFont typeface="Lato"/>
              <a:buChar char="❏"/>
            </a:pPr>
            <a:r>
              <a:rPr lang="en" sz="1100">
                <a:solidFill>
                  <a:schemeClr val="dk2"/>
                </a:solidFill>
                <a:latin typeface="Lato"/>
                <a:ea typeface="Lato"/>
                <a:cs typeface="Lato"/>
                <a:sym typeface="Lato"/>
              </a:rPr>
              <a:t>Reaffirms strengths and thanks the employer professionally</a:t>
            </a:r>
            <a:endParaRPr sz="1100">
              <a:solidFill>
                <a:schemeClr val="dk2"/>
              </a:solidFill>
              <a:latin typeface="Lato"/>
              <a:ea typeface="Lato"/>
              <a:cs typeface="Lato"/>
              <a:sym typeface="Lato"/>
            </a:endParaRPr>
          </a:p>
          <a:p>
            <a:pPr indent="0" lvl="0" marL="457200" rtl="0" algn="l">
              <a:spcBef>
                <a:spcPts val="1400"/>
              </a:spcBef>
              <a:spcAft>
                <a:spcPts val="0"/>
              </a:spcAft>
              <a:buNone/>
            </a:pPr>
            <a:r>
              <a:rPr b="1" lang="en" sz="1300">
                <a:solidFill>
                  <a:schemeClr val="dk2"/>
                </a:solidFill>
                <a:latin typeface="Lato"/>
                <a:ea typeface="Lato"/>
                <a:cs typeface="Lato"/>
                <a:sym typeface="Lato"/>
              </a:rPr>
              <a:t>General</a:t>
            </a:r>
            <a:endParaRPr b="1" sz="1300">
              <a:solidFill>
                <a:schemeClr val="dk2"/>
              </a:solidFill>
              <a:latin typeface="Lato"/>
              <a:ea typeface="Lato"/>
              <a:cs typeface="Lato"/>
              <a:sym typeface="Lato"/>
            </a:endParaRPr>
          </a:p>
          <a:p>
            <a:pPr indent="-298450" lvl="0" marL="457200" rtl="0" algn="l">
              <a:spcBef>
                <a:spcPts val="1200"/>
              </a:spcBef>
              <a:spcAft>
                <a:spcPts val="0"/>
              </a:spcAft>
              <a:buClr>
                <a:schemeClr val="dk2"/>
              </a:buClr>
              <a:buSzPts val="1100"/>
              <a:buFont typeface="Lato"/>
              <a:buChar char="❏"/>
            </a:pPr>
            <a:r>
              <a:rPr lang="en" sz="1100">
                <a:solidFill>
                  <a:schemeClr val="dk2"/>
                </a:solidFill>
                <a:latin typeface="Lato"/>
                <a:ea typeface="Lato"/>
                <a:cs typeface="Lato"/>
                <a:sym typeface="Lato"/>
              </a:rPr>
              <a:t>Professional tone and formal language</a:t>
            </a:r>
            <a:endParaRPr sz="1100">
              <a:solidFill>
                <a:schemeClr val="dk2"/>
              </a:solidFill>
              <a:latin typeface="Lato"/>
              <a:ea typeface="Lato"/>
              <a:cs typeface="Lato"/>
              <a:sym typeface="Lato"/>
            </a:endParaRPr>
          </a:p>
          <a:p>
            <a:pPr indent="-298450" lvl="0" marL="457200" rtl="0" algn="l">
              <a:spcBef>
                <a:spcPts val="0"/>
              </a:spcBef>
              <a:spcAft>
                <a:spcPts val="0"/>
              </a:spcAft>
              <a:buClr>
                <a:schemeClr val="dk2"/>
              </a:buClr>
              <a:buSzPts val="1100"/>
              <a:buFont typeface="Lato"/>
              <a:buChar char="❏"/>
            </a:pPr>
            <a:r>
              <a:rPr lang="en" sz="1100">
                <a:solidFill>
                  <a:schemeClr val="dk2"/>
                </a:solidFill>
                <a:latin typeface="Lato"/>
                <a:ea typeface="Lato"/>
                <a:cs typeface="Lato"/>
                <a:sym typeface="Lato"/>
              </a:rPr>
              <a:t>Error-free (grammar, spelling, punctuation)</a:t>
            </a:r>
            <a:endParaRPr sz="1100">
              <a:solidFill>
                <a:schemeClr val="dk2"/>
              </a:solidFill>
              <a:latin typeface="Lato"/>
              <a:ea typeface="Lato"/>
              <a:cs typeface="Lato"/>
              <a:sym typeface="Lato"/>
            </a:endParaRPr>
          </a:p>
          <a:p>
            <a:pPr indent="-298450" lvl="0" marL="457200" rtl="0" algn="l">
              <a:spcBef>
                <a:spcPts val="0"/>
              </a:spcBef>
              <a:spcAft>
                <a:spcPts val="0"/>
              </a:spcAft>
              <a:buClr>
                <a:schemeClr val="dk2"/>
              </a:buClr>
              <a:buSzPts val="1100"/>
              <a:buFont typeface="Lato"/>
              <a:buChar char="❏"/>
            </a:pPr>
            <a:r>
              <a:rPr lang="en" sz="1100">
                <a:solidFill>
                  <a:schemeClr val="dk2"/>
                </a:solidFill>
                <a:latin typeface="Lato"/>
                <a:ea typeface="Lato"/>
                <a:cs typeface="Lato"/>
                <a:sym typeface="Lato"/>
              </a:rPr>
              <a:t>Fully customized for the specific position</a:t>
            </a:r>
            <a:endParaRPr sz="1100">
              <a:solidFill>
                <a:schemeClr val="dk2"/>
              </a:solidFill>
              <a:latin typeface="Lato"/>
              <a:ea typeface="Lato"/>
              <a:cs typeface="Lato"/>
              <a:sym typeface="Lato"/>
            </a:endParaRPr>
          </a:p>
          <a:p>
            <a:pPr indent="0" lvl="0" marL="0" rtl="0" algn="l">
              <a:lnSpc>
                <a:spcPct val="115000"/>
              </a:lnSpc>
              <a:spcBef>
                <a:spcPts val="1200"/>
              </a:spcBef>
              <a:spcAft>
                <a:spcPts val="0"/>
              </a:spcAft>
              <a:buNone/>
            </a:pPr>
            <a:r>
              <a:t/>
            </a:r>
            <a:endParaRPr b="1" sz="1300">
              <a:solidFill>
                <a:srgbClr val="595959"/>
              </a:solidFill>
              <a:latin typeface="Lato"/>
              <a:ea typeface="Lato"/>
              <a:cs typeface="Lato"/>
              <a:sym typeface="Lato"/>
            </a:endParaRPr>
          </a:p>
          <a:p>
            <a:pPr indent="0" lvl="0" marL="0" rtl="0" algn="ctr">
              <a:spcBef>
                <a:spcPts val="1200"/>
              </a:spcBef>
              <a:spcAft>
                <a:spcPts val="0"/>
              </a:spcAft>
              <a:buNone/>
            </a:pPr>
            <a:r>
              <a:t/>
            </a:r>
            <a:endParaRPr>
              <a:solidFill>
                <a:srgbClr val="595959"/>
              </a:solidFill>
              <a:latin typeface="Lato"/>
              <a:ea typeface="Lato"/>
              <a:cs typeface="Lato"/>
              <a:sym typeface="Lato"/>
            </a:endParaRPr>
          </a:p>
          <a:p>
            <a:pPr indent="0" lvl="0" marL="0" rtl="0" algn="l">
              <a:spcBef>
                <a:spcPts val="0"/>
              </a:spcBef>
              <a:spcAft>
                <a:spcPts val="0"/>
              </a:spcAft>
              <a:buNone/>
            </a:pPr>
            <a:r>
              <a:t/>
            </a:r>
            <a:endParaRPr sz="1800">
              <a:solidFill>
                <a:srgbClr val="595959"/>
              </a:solidFill>
              <a:latin typeface="Lato"/>
              <a:ea typeface="Lato"/>
              <a:cs typeface="Lato"/>
              <a:sym typeface="Lato"/>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DAF4"/>
        </a:solidFill>
      </p:bgPr>
    </p:bg>
    <p:spTree>
      <p:nvGrpSpPr>
        <p:cNvPr id="844" name="Shape 844"/>
        <p:cNvGrpSpPr/>
        <p:nvPr/>
      </p:nvGrpSpPr>
      <p:grpSpPr>
        <a:xfrm>
          <a:off x="0" y="0"/>
          <a:ext cx="0" cy="0"/>
          <a:chOff x="0" y="0"/>
          <a:chExt cx="0" cy="0"/>
        </a:xfrm>
      </p:grpSpPr>
      <p:sp>
        <p:nvSpPr>
          <p:cNvPr id="845" name="Google Shape;845;p91"/>
          <p:cNvSpPr/>
          <p:nvPr/>
        </p:nvSpPr>
        <p:spPr>
          <a:xfrm>
            <a:off x="1358525" y="0"/>
            <a:ext cx="7785600" cy="862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6" name="Google Shape;846;p91"/>
          <p:cNvSpPr txBox="1"/>
          <p:nvPr>
            <p:ph type="title"/>
          </p:nvPr>
        </p:nvSpPr>
        <p:spPr>
          <a:xfrm>
            <a:off x="4332450" y="146400"/>
            <a:ext cx="4700100" cy="5694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SzPts val="990"/>
              <a:buNone/>
            </a:pPr>
            <a:r>
              <a:rPr lang="en" sz="2800">
                <a:solidFill>
                  <a:srgbClr val="000000"/>
                </a:solidFill>
                <a:latin typeface="Lato Light"/>
                <a:ea typeface="Lato Light"/>
                <a:cs typeface="Lato Light"/>
                <a:sym typeface="Lato Light"/>
              </a:rPr>
              <a:t>Work Time</a:t>
            </a:r>
            <a:endParaRPr sz="2800">
              <a:solidFill>
                <a:srgbClr val="000000"/>
              </a:solidFill>
              <a:latin typeface="Lato Light"/>
              <a:ea typeface="Lato Light"/>
              <a:cs typeface="Lato Light"/>
              <a:sym typeface="Lato Light"/>
            </a:endParaRPr>
          </a:p>
        </p:txBody>
      </p:sp>
      <p:sp>
        <p:nvSpPr>
          <p:cNvPr id="847" name="Google Shape;847;p91"/>
          <p:cNvSpPr txBox="1"/>
          <p:nvPr>
            <p:ph idx="1" type="body"/>
          </p:nvPr>
        </p:nvSpPr>
        <p:spPr>
          <a:xfrm>
            <a:off x="1818775" y="1366525"/>
            <a:ext cx="5803800" cy="2811300"/>
          </a:xfrm>
          <a:prstGeom prst="rect">
            <a:avLst/>
          </a:prstGeom>
          <a:solidFill>
            <a:srgbClr val="00447B"/>
          </a:solidFill>
        </p:spPr>
        <p:txBody>
          <a:bodyPr anchorCtr="0" anchor="ctr" bIns="45700" lIns="91425" spcFirstLastPara="1" rIns="91425" wrap="square" tIns="45700">
            <a:normAutofit/>
          </a:bodyPr>
          <a:lstStyle/>
          <a:p>
            <a:pPr indent="0" lvl="0" marL="0" rtl="0" algn="ctr">
              <a:spcBef>
                <a:spcPts val="0"/>
              </a:spcBef>
              <a:spcAft>
                <a:spcPts val="1200"/>
              </a:spcAft>
              <a:buNone/>
            </a:pPr>
            <a:r>
              <a:rPr lang="en" sz="1668">
                <a:solidFill>
                  <a:schemeClr val="lt1"/>
                </a:solidFill>
                <a:latin typeface="Lato"/>
                <a:ea typeface="Lato"/>
                <a:cs typeface="Lato"/>
                <a:sym typeface="Lato"/>
              </a:rPr>
              <a:t>If you have your laptop you can start working on your </a:t>
            </a:r>
            <a:r>
              <a:rPr lang="en" sz="1668" u="sng">
                <a:solidFill>
                  <a:schemeClr val="hlink"/>
                </a:solidFill>
                <a:latin typeface="Lato"/>
                <a:ea typeface="Lato"/>
                <a:cs typeface="Lato"/>
                <a:sym typeface="Lato"/>
                <a:hlinkClick action="ppaction://hlinksldjump" r:id="rId3"/>
              </a:rPr>
              <a:t>resume</a:t>
            </a:r>
            <a:r>
              <a:rPr lang="en" sz="1668">
                <a:solidFill>
                  <a:schemeClr val="lt1"/>
                </a:solidFill>
                <a:latin typeface="Lato"/>
                <a:ea typeface="Lato"/>
                <a:cs typeface="Lato"/>
                <a:sym typeface="Lato"/>
              </a:rPr>
              <a:t>, if not you can use your phone to start making a list of your experiences. Feel free to ask questions, if you want more help make sure to attend the resume workshop or make an appointment with the OCM! If you attended the 1st WIBternship meeting and your </a:t>
            </a:r>
            <a:r>
              <a:rPr lang="en" sz="1668">
                <a:solidFill>
                  <a:schemeClr val="lt1"/>
                </a:solidFill>
                <a:latin typeface="Lato"/>
                <a:ea typeface="Lato"/>
                <a:cs typeface="Lato"/>
                <a:sym typeface="Lato"/>
              </a:rPr>
              <a:t>attendance</a:t>
            </a:r>
            <a:r>
              <a:rPr lang="en" sz="1668">
                <a:solidFill>
                  <a:schemeClr val="lt1"/>
                </a:solidFill>
                <a:latin typeface="Lato"/>
                <a:ea typeface="Lato"/>
                <a:cs typeface="Lato"/>
                <a:sym typeface="Lato"/>
              </a:rPr>
              <a:t> was recorded </a:t>
            </a:r>
            <a:r>
              <a:rPr lang="en" sz="1668">
                <a:solidFill>
                  <a:schemeClr val="lt1"/>
                </a:solidFill>
                <a:latin typeface="Lato"/>
                <a:ea typeface="Lato"/>
                <a:cs typeface="Lato"/>
                <a:sym typeface="Lato"/>
              </a:rPr>
              <a:t>correctly</a:t>
            </a:r>
            <a:r>
              <a:rPr lang="en" sz="1668">
                <a:solidFill>
                  <a:schemeClr val="lt1"/>
                </a:solidFill>
                <a:latin typeface="Lato"/>
                <a:ea typeface="Lato"/>
                <a:cs typeface="Lato"/>
                <a:sym typeface="Lato"/>
              </a:rPr>
              <a:t> you should’ve seen an email today with all the resume templates. </a:t>
            </a:r>
            <a:endParaRPr sz="1668">
              <a:solidFill>
                <a:schemeClr val="lt1"/>
              </a:solidFill>
              <a:latin typeface="Lato"/>
              <a:ea typeface="Lato"/>
              <a:cs typeface="Lato"/>
              <a:sym typeface="Lato"/>
            </a:endParaRPr>
          </a:p>
        </p:txBody>
      </p:sp>
      <p:pic>
        <p:nvPicPr>
          <p:cNvPr id="848" name="Google Shape;848;p91"/>
          <p:cNvPicPr preferRelativeResize="0"/>
          <p:nvPr/>
        </p:nvPicPr>
        <p:blipFill>
          <a:blip r:embed="rId4">
            <a:alphaModFix/>
          </a:blip>
          <a:stretch>
            <a:fillRect/>
          </a:stretch>
        </p:blipFill>
        <p:spPr>
          <a:xfrm>
            <a:off x="7918001" y="4629375"/>
            <a:ext cx="1225986" cy="514125"/>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DAF4"/>
        </a:solidFill>
      </p:bgPr>
    </p:bg>
    <p:spTree>
      <p:nvGrpSpPr>
        <p:cNvPr id="852" name="Shape 852"/>
        <p:cNvGrpSpPr/>
        <p:nvPr/>
      </p:nvGrpSpPr>
      <p:grpSpPr>
        <a:xfrm>
          <a:off x="0" y="0"/>
          <a:ext cx="0" cy="0"/>
          <a:chOff x="0" y="0"/>
          <a:chExt cx="0" cy="0"/>
        </a:xfrm>
      </p:grpSpPr>
      <p:sp>
        <p:nvSpPr>
          <p:cNvPr id="853" name="Google Shape;853;p92"/>
          <p:cNvSpPr/>
          <p:nvPr/>
        </p:nvSpPr>
        <p:spPr>
          <a:xfrm>
            <a:off x="1162500" y="1486575"/>
            <a:ext cx="7981500" cy="2170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854" name="Google Shape;854;p92"/>
          <p:cNvSpPr txBox="1"/>
          <p:nvPr>
            <p:ph type="ctrTitle"/>
          </p:nvPr>
        </p:nvSpPr>
        <p:spPr>
          <a:xfrm>
            <a:off x="1162500" y="1574738"/>
            <a:ext cx="7981500" cy="14946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Clr>
                <a:schemeClr val="accent1"/>
              </a:buClr>
              <a:buSzPts val="4200"/>
              <a:buFont typeface="Georgia"/>
              <a:buNone/>
            </a:pPr>
            <a:r>
              <a:rPr lang="en" sz="6000">
                <a:solidFill>
                  <a:srgbClr val="000000"/>
                </a:solidFill>
              </a:rPr>
              <a:t>Announcements</a:t>
            </a:r>
            <a:endParaRPr i="0" sz="6000" u="none" cap="none" strike="noStrike">
              <a:solidFill>
                <a:srgbClr val="000000"/>
              </a:solidFill>
              <a:latin typeface="Lato Light"/>
              <a:ea typeface="Lato Light"/>
              <a:cs typeface="Lato Light"/>
              <a:sym typeface="Lato Light"/>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8" name="Shape 858"/>
        <p:cNvGrpSpPr/>
        <p:nvPr/>
      </p:nvGrpSpPr>
      <p:grpSpPr>
        <a:xfrm>
          <a:off x="0" y="0"/>
          <a:ext cx="0" cy="0"/>
          <a:chOff x="0" y="0"/>
          <a:chExt cx="0" cy="0"/>
        </a:xfrm>
      </p:grpSpPr>
      <p:sp>
        <p:nvSpPr>
          <p:cNvPr id="859" name="Google Shape;859;p93"/>
          <p:cNvSpPr/>
          <p:nvPr/>
        </p:nvSpPr>
        <p:spPr>
          <a:xfrm>
            <a:off x="1358525" y="0"/>
            <a:ext cx="7785600" cy="862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0" name="Google Shape;860;p93"/>
          <p:cNvSpPr txBox="1"/>
          <p:nvPr>
            <p:ph type="ctrTitle"/>
          </p:nvPr>
        </p:nvSpPr>
        <p:spPr>
          <a:xfrm>
            <a:off x="1059425" y="146400"/>
            <a:ext cx="7785600" cy="5694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SzPts val="990"/>
              <a:buNone/>
            </a:pPr>
            <a:r>
              <a:rPr lang="en" sz="3600">
                <a:solidFill>
                  <a:srgbClr val="000000"/>
                </a:solidFill>
                <a:latin typeface="Lato Light"/>
                <a:ea typeface="Lato Light"/>
                <a:cs typeface="Lato Light"/>
                <a:sym typeface="Lato Light"/>
              </a:rPr>
              <a:t>Mentorship</a:t>
            </a:r>
            <a:endParaRPr sz="3600">
              <a:solidFill>
                <a:srgbClr val="000000"/>
              </a:solidFill>
              <a:latin typeface="Lato Light"/>
              <a:ea typeface="Lato Light"/>
              <a:cs typeface="Lato Light"/>
              <a:sym typeface="Lato Light"/>
            </a:endParaRPr>
          </a:p>
        </p:txBody>
      </p:sp>
      <p:pic>
        <p:nvPicPr>
          <p:cNvPr id="861" name="Google Shape;861;p93"/>
          <p:cNvPicPr preferRelativeResize="0"/>
          <p:nvPr/>
        </p:nvPicPr>
        <p:blipFill>
          <a:blip r:embed="rId3">
            <a:alphaModFix/>
          </a:blip>
          <a:stretch>
            <a:fillRect/>
          </a:stretch>
        </p:blipFill>
        <p:spPr>
          <a:xfrm>
            <a:off x="7904088" y="4629375"/>
            <a:ext cx="1298525" cy="514125"/>
          </a:xfrm>
          <a:prstGeom prst="rect">
            <a:avLst/>
          </a:prstGeom>
          <a:noFill/>
          <a:ln>
            <a:noFill/>
          </a:ln>
        </p:spPr>
      </p:pic>
      <p:sp>
        <p:nvSpPr>
          <p:cNvPr id="862" name="Google Shape;862;p93"/>
          <p:cNvSpPr/>
          <p:nvPr/>
        </p:nvSpPr>
        <p:spPr>
          <a:xfrm>
            <a:off x="1647900" y="1519575"/>
            <a:ext cx="5848200" cy="2372100"/>
          </a:xfrm>
          <a:prstGeom prst="roundRect">
            <a:avLst>
              <a:gd fmla="val 16667" name="adj"/>
            </a:avLst>
          </a:prstGeom>
          <a:solidFill>
            <a:srgbClr val="F6F4B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latin typeface="Lato"/>
                <a:ea typeface="Lato"/>
                <a:cs typeface="Lato"/>
                <a:sym typeface="Lato"/>
              </a:rPr>
              <a:t>If you signed up to be a mentee and you haven’t heard from your metnor yet email the Director of Mentorship, Ava!</a:t>
            </a:r>
            <a:endParaRPr sz="2000">
              <a:latin typeface="Lato"/>
              <a:ea typeface="Lato"/>
              <a:cs typeface="Lato"/>
              <a:sym typeface="Lato"/>
            </a:endParaRPr>
          </a:p>
          <a:p>
            <a:pPr indent="0" lvl="0" marL="0" rtl="0" algn="ctr">
              <a:spcBef>
                <a:spcPts val="0"/>
              </a:spcBef>
              <a:spcAft>
                <a:spcPts val="0"/>
              </a:spcAft>
              <a:buNone/>
            </a:pPr>
            <a:r>
              <a:t/>
            </a:r>
            <a:endParaRPr sz="2000">
              <a:latin typeface="Lato"/>
              <a:ea typeface="Lato"/>
              <a:cs typeface="Lato"/>
              <a:sym typeface="Lato"/>
            </a:endParaRPr>
          </a:p>
          <a:p>
            <a:pPr indent="0" lvl="0" marL="0" rtl="0" algn="ctr">
              <a:spcBef>
                <a:spcPts val="0"/>
              </a:spcBef>
              <a:spcAft>
                <a:spcPts val="0"/>
              </a:spcAft>
              <a:buNone/>
            </a:pPr>
            <a:r>
              <a:rPr lang="en" sz="2000">
                <a:latin typeface="Lato"/>
                <a:ea typeface="Lato"/>
                <a:cs typeface="Lato"/>
                <a:sym typeface="Lato"/>
              </a:rPr>
              <a:t>Email: lenahanl@email.sc.edu</a:t>
            </a:r>
            <a:endParaRPr sz="2000">
              <a:latin typeface="Lato"/>
              <a:ea typeface="Lato"/>
              <a:cs typeface="Lato"/>
              <a:sym typeface="Lato"/>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6" name="Shape 866"/>
        <p:cNvGrpSpPr/>
        <p:nvPr/>
      </p:nvGrpSpPr>
      <p:grpSpPr>
        <a:xfrm>
          <a:off x="0" y="0"/>
          <a:ext cx="0" cy="0"/>
          <a:chOff x="0" y="0"/>
          <a:chExt cx="0" cy="0"/>
        </a:xfrm>
      </p:grpSpPr>
      <p:sp>
        <p:nvSpPr>
          <p:cNvPr id="867" name="Google Shape;867;p94"/>
          <p:cNvSpPr/>
          <p:nvPr/>
        </p:nvSpPr>
        <p:spPr>
          <a:xfrm>
            <a:off x="1358525" y="0"/>
            <a:ext cx="7785600" cy="862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8" name="Google Shape;868;p94"/>
          <p:cNvSpPr txBox="1"/>
          <p:nvPr>
            <p:ph type="ctrTitle"/>
          </p:nvPr>
        </p:nvSpPr>
        <p:spPr>
          <a:xfrm>
            <a:off x="1059425" y="146400"/>
            <a:ext cx="7785600" cy="5694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SzPts val="990"/>
              <a:buNone/>
            </a:pPr>
            <a:r>
              <a:rPr lang="en" sz="3600">
                <a:solidFill>
                  <a:srgbClr val="000000"/>
                </a:solidFill>
                <a:latin typeface="Lato Light"/>
                <a:ea typeface="Lato Light"/>
                <a:cs typeface="Lato Light"/>
                <a:sym typeface="Lato Light"/>
              </a:rPr>
              <a:t>Point Requirement</a:t>
            </a:r>
            <a:endParaRPr sz="3600">
              <a:solidFill>
                <a:srgbClr val="000000"/>
              </a:solidFill>
              <a:latin typeface="Lato Light"/>
              <a:ea typeface="Lato Light"/>
              <a:cs typeface="Lato Light"/>
              <a:sym typeface="Lato Light"/>
            </a:endParaRPr>
          </a:p>
        </p:txBody>
      </p:sp>
      <p:pic>
        <p:nvPicPr>
          <p:cNvPr id="869" name="Google Shape;869;p94"/>
          <p:cNvPicPr preferRelativeResize="0"/>
          <p:nvPr/>
        </p:nvPicPr>
        <p:blipFill>
          <a:blip r:embed="rId3">
            <a:alphaModFix/>
          </a:blip>
          <a:stretch>
            <a:fillRect/>
          </a:stretch>
        </p:blipFill>
        <p:spPr>
          <a:xfrm>
            <a:off x="7904088" y="4629375"/>
            <a:ext cx="1298525" cy="514125"/>
          </a:xfrm>
          <a:prstGeom prst="rect">
            <a:avLst/>
          </a:prstGeom>
          <a:noFill/>
          <a:ln>
            <a:noFill/>
          </a:ln>
        </p:spPr>
      </p:pic>
      <p:sp>
        <p:nvSpPr>
          <p:cNvPr id="870" name="Google Shape;870;p94"/>
          <p:cNvSpPr txBox="1"/>
          <p:nvPr>
            <p:ph idx="1" type="subTitle"/>
          </p:nvPr>
        </p:nvSpPr>
        <p:spPr>
          <a:xfrm>
            <a:off x="212100" y="862200"/>
            <a:ext cx="8719800" cy="40854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600">
                <a:latin typeface="Lato"/>
                <a:ea typeface="Lato"/>
                <a:cs typeface="Lato"/>
                <a:sym typeface="Lato"/>
              </a:rPr>
              <a:t>All members of </a:t>
            </a:r>
            <a:r>
              <a:rPr i="1" lang="en" sz="1600">
                <a:latin typeface="Lato"/>
                <a:ea typeface="Lato"/>
                <a:cs typeface="Lato"/>
                <a:sym typeface="Lato"/>
              </a:rPr>
              <a:t>WIBC </a:t>
            </a:r>
            <a:r>
              <a:rPr lang="en" sz="1600">
                <a:latin typeface="Lato"/>
                <a:ea typeface="Lato"/>
                <a:cs typeface="Lato"/>
                <a:sym typeface="Lato"/>
              </a:rPr>
              <a:t>are expected to get </a:t>
            </a:r>
            <a:r>
              <a:rPr lang="en" sz="1600" u="sng">
                <a:latin typeface="Lato"/>
                <a:ea typeface="Lato"/>
                <a:cs typeface="Lato"/>
                <a:sym typeface="Lato"/>
              </a:rPr>
              <a:t>16 points</a:t>
            </a:r>
            <a:r>
              <a:rPr lang="en" sz="1600">
                <a:latin typeface="Lato"/>
                <a:ea typeface="Lato"/>
                <a:cs typeface="Lato"/>
                <a:sym typeface="Lato"/>
              </a:rPr>
              <a:t> to be a member in good standing and receive merch at the end of the semester</a:t>
            </a:r>
            <a:endParaRPr sz="1600">
              <a:latin typeface="Lato"/>
              <a:ea typeface="Lato"/>
              <a:cs typeface="Lato"/>
              <a:sym typeface="Lato"/>
            </a:endParaRPr>
          </a:p>
          <a:p>
            <a:pPr indent="0" lvl="0" marL="0" rtl="0" algn="l">
              <a:lnSpc>
                <a:spcPct val="115000"/>
              </a:lnSpc>
              <a:spcBef>
                <a:spcPts val="0"/>
              </a:spcBef>
              <a:spcAft>
                <a:spcPts val="0"/>
              </a:spcAft>
              <a:buNone/>
            </a:pPr>
            <a:r>
              <a:t/>
            </a:r>
            <a:endParaRPr sz="1600">
              <a:latin typeface="Lato"/>
              <a:ea typeface="Lato"/>
              <a:cs typeface="Lato"/>
              <a:sym typeface="Lato"/>
            </a:endParaRPr>
          </a:p>
          <a:p>
            <a:pPr indent="0" lvl="0" marL="0" rtl="0" algn="l">
              <a:lnSpc>
                <a:spcPct val="115000"/>
              </a:lnSpc>
              <a:spcBef>
                <a:spcPts val="0"/>
              </a:spcBef>
              <a:spcAft>
                <a:spcPts val="0"/>
              </a:spcAft>
              <a:buNone/>
            </a:pPr>
            <a:r>
              <a:rPr lang="en" sz="1600">
                <a:latin typeface="Lato"/>
                <a:ea typeface="Lato"/>
                <a:cs typeface="Lato"/>
                <a:sym typeface="Lato"/>
              </a:rPr>
              <a:t>WIBternship members must get </a:t>
            </a:r>
            <a:r>
              <a:rPr lang="en" sz="1600" u="sng">
                <a:latin typeface="Lato"/>
                <a:ea typeface="Lato"/>
                <a:cs typeface="Lato"/>
                <a:sym typeface="Lato"/>
              </a:rPr>
              <a:t>2 of those 16 points</a:t>
            </a:r>
            <a:r>
              <a:rPr lang="en" sz="1600">
                <a:latin typeface="Lato"/>
                <a:ea typeface="Lato"/>
                <a:cs typeface="Lato"/>
                <a:sym typeface="Lato"/>
              </a:rPr>
              <a:t> from WIBternship approved events </a:t>
            </a:r>
            <a:endParaRPr sz="1600">
              <a:latin typeface="Lato"/>
              <a:ea typeface="Lato"/>
              <a:cs typeface="Lato"/>
              <a:sym typeface="Lato"/>
            </a:endParaRPr>
          </a:p>
          <a:p>
            <a:pPr indent="0" lvl="0" marL="0" rtl="0" algn="l">
              <a:lnSpc>
                <a:spcPct val="115000"/>
              </a:lnSpc>
              <a:spcBef>
                <a:spcPts val="0"/>
              </a:spcBef>
              <a:spcAft>
                <a:spcPts val="0"/>
              </a:spcAft>
              <a:buNone/>
            </a:pPr>
            <a:r>
              <a:t/>
            </a:r>
            <a:endParaRPr sz="1600">
              <a:latin typeface="Lato"/>
              <a:ea typeface="Lato"/>
              <a:cs typeface="Lato"/>
              <a:sym typeface="Lato"/>
            </a:endParaRPr>
          </a:p>
          <a:p>
            <a:pPr indent="0" lvl="0" marL="0" rtl="0" algn="l">
              <a:lnSpc>
                <a:spcPct val="115000"/>
              </a:lnSpc>
              <a:spcBef>
                <a:spcPts val="0"/>
              </a:spcBef>
              <a:spcAft>
                <a:spcPts val="0"/>
              </a:spcAft>
              <a:buNone/>
            </a:pPr>
            <a:r>
              <a:rPr i="1" lang="en" sz="1600">
                <a:latin typeface="Lato"/>
                <a:ea typeface="Lato"/>
                <a:cs typeface="Lato"/>
                <a:sym typeface="Lato"/>
              </a:rPr>
              <a:t>WIBC </a:t>
            </a:r>
            <a:r>
              <a:rPr lang="en" sz="1600">
                <a:latin typeface="Lato"/>
                <a:ea typeface="Lato"/>
                <a:cs typeface="Lato"/>
                <a:sym typeface="Lato"/>
              </a:rPr>
              <a:t>Body meetings are usually </a:t>
            </a:r>
            <a:r>
              <a:rPr lang="en" sz="1600" u="sng">
                <a:latin typeface="Lato"/>
                <a:ea typeface="Lato"/>
                <a:cs typeface="Lato"/>
                <a:sym typeface="Lato"/>
              </a:rPr>
              <a:t>3 points</a:t>
            </a:r>
            <a:endParaRPr sz="1600" u="sng">
              <a:latin typeface="Lato"/>
              <a:ea typeface="Lato"/>
              <a:cs typeface="Lato"/>
              <a:sym typeface="Lato"/>
            </a:endParaRPr>
          </a:p>
          <a:p>
            <a:pPr indent="0" lvl="0" marL="0" rtl="0" algn="l">
              <a:lnSpc>
                <a:spcPct val="115000"/>
              </a:lnSpc>
              <a:spcBef>
                <a:spcPts val="0"/>
              </a:spcBef>
              <a:spcAft>
                <a:spcPts val="0"/>
              </a:spcAft>
              <a:buNone/>
            </a:pPr>
            <a:r>
              <a:rPr lang="en" sz="1600">
                <a:latin typeface="Lato"/>
                <a:ea typeface="Lato"/>
                <a:cs typeface="Lato"/>
                <a:sym typeface="Lato"/>
              </a:rPr>
              <a:t>WIBternship events are all </a:t>
            </a:r>
            <a:r>
              <a:rPr lang="en" sz="1600" u="sng">
                <a:latin typeface="Lato"/>
                <a:ea typeface="Lato"/>
                <a:cs typeface="Lato"/>
                <a:sym typeface="Lato"/>
              </a:rPr>
              <a:t>1 point </a:t>
            </a:r>
            <a:endParaRPr sz="1600">
              <a:latin typeface="Lato"/>
              <a:ea typeface="Lato"/>
              <a:cs typeface="Lato"/>
              <a:sym typeface="Lato"/>
            </a:endParaRPr>
          </a:p>
          <a:p>
            <a:pPr indent="0" lvl="0" marL="0" rtl="0" algn="l">
              <a:lnSpc>
                <a:spcPct val="115000"/>
              </a:lnSpc>
              <a:spcBef>
                <a:spcPts val="0"/>
              </a:spcBef>
              <a:spcAft>
                <a:spcPts val="0"/>
              </a:spcAft>
              <a:buNone/>
            </a:pPr>
            <a:r>
              <a:rPr lang="en" sz="1600">
                <a:latin typeface="Lato"/>
                <a:ea typeface="Lato"/>
                <a:cs typeface="Lato"/>
                <a:sym typeface="Lato"/>
              </a:rPr>
              <a:t>Other events mentioned at the body meetings are </a:t>
            </a:r>
            <a:r>
              <a:rPr lang="en" sz="1600" u="sng">
                <a:latin typeface="Lato"/>
                <a:ea typeface="Lato"/>
                <a:cs typeface="Lato"/>
                <a:sym typeface="Lato"/>
              </a:rPr>
              <a:t>1-3 points</a:t>
            </a:r>
            <a:r>
              <a:rPr lang="en" sz="1600">
                <a:latin typeface="Lato"/>
                <a:ea typeface="Lato"/>
                <a:cs typeface="Lato"/>
                <a:sym typeface="Lato"/>
              </a:rPr>
              <a:t> depending on the event</a:t>
            </a:r>
            <a:endParaRPr sz="1600">
              <a:latin typeface="Lato"/>
              <a:ea typeface="Lato"/>
              <a:cs typeface="Lato"/>
              <a:sym typeface="Lato"/>
            </a:endParaRPr>
          </a:p>
          <a:p>
            <a:pPr indent="0" lvl="0" marL="0" rtl="0" algn="l">
              <a:lnSpc>
                <a:spcPct val="115000"/>
              </a:lnSpc>
              <a:spcBef>
                <a:spcPts val="0"/>
              </a:spcBef>
              <a:spcAft>
                <a:spcPts val="0"/>
              </a:spcAft>
              <a:buNone/>
            </a:pPr>
            <a:r>
              <a:t/>
            </a:r>
            <a:endParaRPr sz="1600">
              <a:latin typeface="Lato"/>
              <a:ea typeface="Lato"/>
              <a:cs typeface="Lato"/>
              <a:sym typeface="Lato"/>
            </a:endParaRPr>
          </a:p>
          <a:p>
            <a:pPr indent="0" lvl="0" marL="0" rtl="0" algn="l">
              <a:lnSpc>
                <a:spcPct val="115000"/>
              </a:lnSpc>
              <a:spcBef>
                <a:spcPts val="0"/>
              </a:spcBef>
              <a:spcAft>
                <a:spcPts val="0"/>
              </a:spcAft>
              <a:buNone/>
            </a:pPr>
            <a:r>
              <a:rPr lang="en" sz="1600">
                <a:latin typeface="Lato"/>
                <a:ea typeface="Lato"/>
                <a:cs typeface="Lato"/>
                <a:sym typeface="Lato"/>
              </a:rPr>
              <a:t>WIBternship meetings are NOT worth points </a:t>
            </a:r>
            <a:endParaRPr sz="1600">
              <a:latin typeface="Lato"/>
              <a:ea typeface="Lato"/>
              <a:cs typeface="Lato"/>
              <a:sym typeface="Lato"/>
            </a:endParaRPr>
          </a:p>
          <a:p>
            <a:pPr indent="0" lvl="0" marL="0" rtl="0" algn="l">
              <a:lnSpc>
                <a:spcPct val="115000"/>
              </a:lnSpc>
              <a:spcBef>
                <a:spcPts val="0"/>
              </a:spcBef>
              <a:spcAft>
                <a:spcPts val="0"/>
              </a:spcAft>
              <a:buNone/>
            </a:pPr>
            <a:r>
              <a:rPr lang="en" sz="1600">
                <a:latin typeface="Lato"/>
                <a:ea typeface="Lato"/>
                <a:cs typeface="Lato"/>
                <a:sym typeface="Lato"/>
              </a:rPr>
              <a:t>WIBternship case competitions are NOT worth points</a:t>
            </a:r>
            <a:endParaRPr sz="1600">
              <a:latin typeface="Lato"/>
              <a:ea typeface="Lato"/>
              <a:cs typeface="Lato"/>
              <a:sym typeface="Lato"/>
            </a:endParaRPr>
          </a:p>
          <a:p>
            <a:pPr indent="0" lvl="0" marL="0" rtl="0" algn="l">
              <a:lnSpc>
                <a:spcPct val="115000"/>
              </a:lnSpc>
              <a:spcBef>
                <a:spcPts val="0"/>
              </a:spcBef>
              <a:spcAft>
                <a:spcPts val="0"/>
              </a:spcAft>
              <a:buNone/>
            </a:pPr>
            <a:r>
              <a:t/>
            </a:r>
            <a:endParaRPr sz="1600">
              <a:latin typeface="Lato"/>
              <a:ea typeface="Lato"/>
              <a:cs typeface="Lato"/>
              <a:sym typeface="Lato"/>
            </a:endParaRPr>
          </a:p>
          <a:p>
            <a:pPr indent="0" lvl="0" marL="0" rtl="0" algn="l">
              <a:lnSpc>
                <a:spcPct val="115000"/>
              </a:lnSpc>
              <a:spcBef>
                <a:spcPts val="0"/>
              </a:spcBef>
              <a:spcAft>
                <a:spcPts val="0"/>
              </a:spcAft>
              <a:buNone/>
            </a:pPr>
            <a:r>
              <a:rPr b="1" lang="en" sz="1600">
                <a:latin typeface="Lato"/>
                <a:ea typeface="Lato"/>
                <a:cs typeface="Lato"/>
                <a:sym typeface="Lato"/>
              </a:rPr>
              <a:t>Top 3 point earners receive a gift card!</a:t>
            </a:r>
            <a:endParaRPr b="1" sz="1600">
              <a:latin typeface="Lato"/>
              <a:ea typeface="Lato"/>
              <a:cs typeface="Lato"/>
              <a:sym typeface="Lato"/>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4" name="Shape 874"/>
        <p:cNvGrpSpPr/>
        <p:nvPr/>
      </p:nvGrpSpPr>
      <p:grpSpPr>
        <a:xfrm>
          <a:off x="0" y="0"/>
          <a:ext cx="0" cy="0"/>
          <a:chOff x="0" y="0"/>
          <a:chExt cx="0" cy="0"/>
        </a:xfrm>
      </p:grpSpPr>
      <p:sp>
        <p:nvSpPr>
          <p:cNvPr id="875" name="Google Shape;875;p95"/>
          <p:cNvSpPr/>
          <p:nvPr/>
        </p:nvSpPr>
        <p:spPr>
          <a:xfrm>
            <a:off x="1358525" y="0"/>
            <a:ext cx="7785600" cy="862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6" name="Google Shape;876;p95"/>
          <p:cNvSpPr txBox="1"/>
          <p:nvPr>
            <p:ph type="ctrTitle"/>
          </p:nvPr>
        </p:nvSpPr>
        <p:spPr>
          <a:xfrm>
            <a:off x="1218100" y="146400"/>
            <a:ext cx="7577700" cy="5694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SzPts val="990"/>
              <a:buNone/>
            </a:pPr>
            <a:r>
              <a:rPr lang="en" sz="3600">
                <a:solidFill>
                  <a:srgbClr val="000000"/>
                </a:solidFill>
                <a:latin typeface="Lato Light"/>
                <a:ea typeface="Lato Light"/>
                <a:cs typeface="Lato Light"/>
                <a:sym typeface="Lato Light"/>
              </a:rPr>
              <a:t>Social Event Tomorrow</a:t>
            </a:r>
            <a:endParaRPr sz="3600">
              <a:solidFill>
                <a:srgbClr val="000000"/>
              </a:solidFill>
              <a:latin typeface="Lato Light"/>
              <a:ea typeface="Lato Light"/>
              <a:cs typeface="Lato Light"/>
              <a:sym typeface="Lato Light"/>
            </a:endParaRPr>
          </a:p>
        </p:txBody>
      </p:sp>
      <p:pic>
        <p:nvPicPr>
          <p:cNvPr id="877" name="Google Shape;877;p95"/>
          <p:cNvPicPr preferRelativeResize="0"/>
          <p:nvPr/>
        </p:nvPicPr>
        <p:blipFill>
          <a:blip r:embed="rId3">
            <a:alphaModFix/>
          </a:blip>
          <a:stretch>
            <a:fillRect/>
          </a:stretch>
        </p:blipFill>
        <p:spPr>
          <a:xfrm>
            <a:off x="7918126" y="4629375"/>
            <a:ext cx="1225986" cy="514125"/>
          </a:xfrm>
          <a:prstGeom prst="rect">
            <a:avLst/>
          </a:prstGeom>
          <a:noFill/>
          <a:ln>
            <a:noFill/>
          </a:ln>
        </p:spPr>
      </p:pic>
      <p:pic>
        <p:nvPicPr>
          <p:cNvPr id="878" name="Google Shape;878;p95"/>
          <p:cNvPicPr preferRelativeResize="0"/>
          <p:nvPr/>
        </p:nvPicPr>
        <p:blipFill>
          <a:blip r:embed="rId4">
            <a:alphaModFix/>
          </a:blip>
          <a:stretch>
            <a:fillRect/>
          </a:stretch>
        </p:blipFill>
        <p:spPr>
          <a:xfrm>
            <a:off x="3062690" y="1046425"/>
            <a:ext cx="3018631" cy="3773702"/>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2" name="Shape 882"/>
        <p:cNvGrpSpPr/>
        <p:nvPr/>
      </p:nvGrpSpPr>
      <p:grpSpPr>
        <a:xfrm>
          <a:off x="0" y="0"/>
          <a:ext cx="0" cy="0"/>
          <a:chOff x="0" y="0"/>
          <a:chExt cx="0" cy="0"/>
        </a:xfrm>
      </p:grpSpPr>
      <p:sp>
        <p:nvSpPr>
          <p:cNvPr id="883" name="Google Shape;883;p96"/>
          <p:cNvSpPr/>
          <p:nvPr/>
        </p:nvSpPr>
        <p:spPr>
          <a:xfrm>
            <a:off x="1358525" y="0"/>
            <a:ext cx="7785600" cy="862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4" name="Google Shape;884;p96"/>
          <p:cNvSpPr txBox="1"/>
          <p:nvPr>
            <p:ph type="ctrTitle"/>
          </p:nvPr>
        </p:nvSpPr>
        <p:spPr>
          <a:xfrm>
            <a:off x="1059425" y="146400"/>
            <a:ext cx="7785600" cy="5694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SzPts val="990"/>
              <a:buNone/>
            </a:pPr>
            <a:r>
              <a:rPr lang="en" sz="3600">
                <a:solidFill>
                  <a:srgbClr val="000000"/>
                </a:solidFill>
                <a:latin typeface="Lato Light"/>
                <a:ea typeface="Lato Light"/>
                <a:cs typeface="Lato Light"/>
                <a:sym typeface="Lato Light"/>
              </a:rPr>
              <a:t>Looking Ahead</a:t>
            </a:r>
            <a:endParaRPr sz="3600">
              <a:solidFill>
                <a:srgbClr val="000000"/>
              </a:solidFill>
              <a:latin typeface="Lato Light"/>
              <a:ea typeface="Lato Light"/>
              <a:cs typeface="Lato Light"/>
              <a:sym typeface="Lato Light"/>
            </a:endParaRPr>
          </a:p>
        </p:txBody>
      </p:sp>
      <p:pic>
        <p:nvPicPr>
          <p:cNvPr id="885" name="Google Shape;885;p96"/>
          <p:cNvPicPr preferRelativeResize="0"/>
          <p:nvPr/>
        </p:nvPicPr>
        <p:blipFill>
          <a:blip r:embed="rId3">
            <a:alphaModFix/>
          </a:blip>
          <a:stretch>
            <a:fillRect/>
          </a:stretch>
        </p:blipFill>
        <p:spPr>
          <a:xfrm>
            <a:off x="7918126" y="4629375"/>
            <a:ext cx="1225986" cy="514125"/>
          </a:xfrm>
          <a:prstGeom prst="rect">
            <a:avLst/>
          </a:prstGeom>
          <a:noFill/>
          <a:ln>
            <a:noFill/>
          </a:ln>
        </p:spPr>
      </p:pic>
      <p:sp>
        <p:nvSpPr>
          <p:cNvPr id="886" name="Google Shape;886;p96"/>
          <p:cNvSpPr txBox="1"/>
          <p:nvPr>
            <p:ph idx="1" type="subTitle"/>
          </p:nvPr>
        </p:nvSpPr>
        <p:spPr>
          <a:xfrm>
            <a:off x="4572000" y="757838"/>
            <a:ext cx="3663600" cy="37716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t/>
            </a:r>
            <a:endParaRPr sz="1600">
              <a:latin typeface="Lato"/>
              <a:ea typeface="Lato"/>
              <a:cs typeface="Lato"/>
              <a:sym typeface="Lato"/>
            </a:endParaRPr>
          </a:p>
          <a:p>
            <a:pPr indent="0" lvl="0" marL="0" rtl="0" algn="ctr">
              <a:lnSpc>
                <a:spcPct val="115000"/>
              </a:lnSpc>
              <a:spcBef>
                <a:spcPts val="0"/>
              </a:spcBef>
              <a:spcAft>
                <a:spcPts val="0"/>
              </a:spcAft>
              <a:buNone/>
            </a:pPr>
            <a:r>
              <a:rPr lang="en" sz="1600" u="sng">
                <a:latin typeface="Lato"/>
                <a:ea typeface="Lato"/>
                <a:cs typeface="Lato"/>
                <a:sym typeface="Lato"/>
              </a:rPr>
              <a:t>Events </a:t>
            </a:r>
            <a:endParaRPr sz="1600">
              <a:latin typeface="Lato"/>
              <a:ea typeface="Lato"/>
              <a:cs typeface="Lato"/>
              <a:sym typeface="Lato"/>
            </a:endParaRPr>
          </a:p>
          <a:p>
            <a:pPr indent="0" lvl="0" marL="0" rtl="0" algn="ctr">
              <a:lnSpc>
                <a:spcPct val="115000"/>
              </a:lnSpc>
              <a:spcBef>
                <a:spcPts val="0"/>
              </a:spcBef>
              <a:spcAft>
                <a:spcPts val="0"/>
              </a:spcAft>
              <a:buNone/>
            </a:pPr>
            <a:r>
              <a:t/>
            </a:r>
            <a:endParaRPr sz="1600">
              <a:latin typeface="Lato"/>
              <a:ea typeface="Lato"/>
              <a:cs typeface="Lato"/>
              <a:sym typeface="Lato"/>
            </a:endParaRPr>
          </a:p>
          <a:p>
            <a:pPr indent="0" lvl="0" marL="0" rtl="0" algn="ctr">
              <a:lnSpc>
                <a:spcPct val="115000"/>
              </a:lnSpc>
              <a:spcBef>
                <a:spcPts val="0"/>
              </a:spcBef>
              <a:spcAft>
                <a:spcPts val="0"/>
              </a:spcAft>
              <a:buNone/>
            </a:pPr>
            <a:r>
              <a:rPr lang="en" sz="1600">
                <a:latin typeface="Lato"/>
                <a:ea typeface="Lato"/>
                <a:cs typeface="Lato"/>
                <a:sym typeface="Lato"/>
              </a:rPr>
              <a:t>Wednesday, October 21st - Claw Clip Decorating</a:t>
            </a:r>
            <a:endParaRPr sz="1600">
              <a:latin typeface="Lato"/>
              <a:ea typeface="Lato"/>
              <a:cs typeface="Lato"/>
              <a:sym typeface="Lato"/>
            </a:endParaRPr>
          </a:p>
          <a:p>
            <a:pPr indent="0" lvl="0" marL="0" rtl="0" algn="ctr">
              <a:lnSpc>
                <a:spcPct val="115000"/>
              </a:lnSpc>
              <a:spcBef>
                <a:spcPts val="0"/>
              </a:spcBef>
              <a:spcAft>
                <a:spcPts val="0"/>
              </a:spcAft>
              <a:buNone/>
            </a:pPr>
            <a:r>
              <a:rPr lang="en" sz="1600">
                <a:latin typeface="Lato"/>
                <a:ea typeface="Lato"/>
                <a:cs typeface="Lato"/>
                <a:sym typeface="Lato"/>
              </a:rPr>
              <a:t>7-8 in Russell 305</a:t>
            </a:r>
            <a:endParaRPr sz="1600">
              <a:latin typeface="Lato"/>
              <a:ea typeface="Lato"/>
              <a:cs typeface="Lato"/>
              <a:sym typeface="Lato"/>
            </a:endParaRPr>
          </a:p>
          <a:p>
            <a:pPr indent="0" lvl="0" marL="0" rtl="0" algn="ctr">
              <a:lnSpc>
                <a:spcPct val="115000"/>
              </a:lnSpc>
              <a:spcBef>
                <a:spcPts val="0"/>
              </a:spcBef>
              <a:spcAft>
                <a:spcPts val="0"/>
              </a:spcAft>
              <a:buNone/>
            </a:pPr>
            <a:r>
              <a:t/>
            </a:r>
            <a:endParaRPr sz="1600">
              <a:latin typeface="Lato"/>
              <a:ea typeface="Lato"/>
              <a:cs typeface="Lato"/>
              <a:sym typeface="Lato"/>
            </a:endParaRPr>
          </a:p>
          <a:p>
            <a:pPr indent="0" lvl="0" marL="0" rtl="0" algn="ctr">
              <a:lnSpc>
                <a:spcPct val="115000"/>
              </a:lnSpc>
              <a:spcBef>
                <a:spcPts val="0"/>
              </a:spcBef>
              <a:spcAft>
                <a:spcPts val="0"/>
              </a:spcAft>
              <a:buNone/>
            </a:pPr>
            <a:r>
              <a:rPr lang="en" sz="1600">
                <a:latin typeface="Lato"/>
                <a:ea typeface="Lato"/>
                <a:cs typeface="Lato"/>
                <a:sym typeface="Lato"/>
              </a:rPr>
              <a:t>Wednesday, November 4th - Mentorship Event</a:t>
            </a:r>
            <a:endParaRPr sz="1600">
              <a:latin typeface="Lato"/>
              <a:ea typeface="Lato"/>
              <a:cs typeface="Lato"/>
              <a:sym typeface="Lato"/>
            </a:endParaRPr>
          </a:p>
          <a:p>
            <a:pPr indent="0" lvl="0" marL="0" rtl="0" algn="ctr">
              <a:lnSpc>
                <a:spcPct val="115000"/>
              </a:lnSpc>
              <a:spcBef>
                <a:spcPts val="0"/>
              </a:spcBef>
              <a:spcAft>
                <a:spcPts val="0"/>
              </a:spcAft>
              <a:buNone/>
            </a:pPr>
            <a:r>
              <a:rPr lang="en" sz="1600">
                <a:latin typeface="Lato"/>
                <a:ea typeface="Lato"/>
                <a:cs typeface="Lato"/>
                <a:sym typeface="Lato"/>
              </a:rPr>
              <a:t>TBD</a:t>
            </a:r>
            <a:endParaRPr sz="1600">
              <a:latin typeface="Lato"/>
              <a:ea typeface="Lato"/>
              <a:cs typeface="Lato"/>
              <a:sym typeface="Lato"/>
            </a:endParaRPr>
          </a:p>
          <a:p>
            <a:pPr indent="0" lvl="0" marL="0" rtl="0" algn="ctr">
              <a:lnSpc>
                <a:spcPct val="115000"/>
              </a:lnSpc>
              <a:spcBef>
                <a:spcPts val="0"/>
              </a:spcBef>
              <a:spcAft>
                <a:spcPts val="0"/>
              </a:spcAft>
              <a:buNone/>
            </a:pPr>
            <a:r>
              <a:t/>
            </a:r>
            <a:endParaRPr sz="1600">
              <a:latin typeface="Lato"/>
              <a:ea typeface="Lato"/>
              <a:cs typeface="Lato"/>
              <a:sym typeface="Lato"/>
            </a:endParaRPr>
          </a:p>
          <a:p>
            <a:pPr indent="0" lvl="0" marL="0" rtl="0" algn="ctr">
              <a:lnSpc>
                <a:spcPct val="115000"/>
              </a:lnSpc>
              <a:spcBef>
                <a:spcPts val="0"/>
              </a:spcBef>
              <a:spcAft>
                <a:spcPts val="0"/>
              </a:spcAft>
              <a:buNone/>
            </a:pPr>
            <a:r>
              <a:rPr lang="en" sz="1600">
                <a:latin typeface="Lato"/>
                <a:ea typeface="Lato"/>
                <a:cs typeface="Lato"/>
                <a:sym typeface="Lato"/>
              </a:rPr>
              <a:t>Friday, November 6th - Digital Vision Board Making</a:t>
            </a:r>
            <a:endParaRPr sz="1600">
              <a:latin typeface="Lato"/>
              <a:ea typeface="Lato"/>
              <a:cs typeface="Lato"/>
              <a:sym typeface="Lato"/>
            </a:endParaRPr>
          </a:p>
          <a:p>
            <a:pPr indent="0" lvl="0" marL="0" rtl="0" algn="ctr">
              <a:lnSpc>
                <a:spcPct val="115000"/>
              </a:lnSpc>
              <a:spcBef>
                <a:spcPts val="0"/>
              </a:spcBef>
              <a:spcAft>
                <a:spcPts val="0"/>
              </a:spcAft>
              <a:buNone/>
            </a:pPr>
            <a:r>
              <a:rPr lang="en" sz="1600">
                <a:latin typeface="Lato"/>
                <a:ea typeface="Lato"/>
                <a:cs typeface="Lato"/>
                <a:sym typeface="Lato"/>
              </a:rPr>
              <a:t>1-2 in Russell 203</a:t>
            </a:r>
            <a:endParaRPr sz="1600">
              <a:latin typeface="Lato"/>
              <a:ea typeface="Lato"/>
              <a:cs typeface="Lato"/>
              <a:sym typeface="Lato"/>
            </a:endParaRPr>
          </a:p>
        </p:txBody>
      </p:sp>
      <p:sp>
        <p:nvSpPr>
          <p:cNvPr id="887" name="Google Shape;887;p96"/>
          <p:cNvSpPr txBox="1"/>
          <p:nvPr/>
        </p:nvSpPr>
        <p:spPr>
          <a:xfrm>
            <a:off x="908400" y="757838"/>
            <a:ext cx="3663600" cy="46794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t/>
            </a:r>
            <a:endParaRPr sz="1600">
              <a:solidFill>
                <a:schemeClr val="dk2"/>
              </a:solidFill>
              <a:latin typeface="Lato"/>
              <a:ea typeface="Lato"/>
              <a:cs typeface="Lato"/>
              <a:sym typeface="Lato"/>
            </a:endParaRPr>
          </a:p>
          <a:p>
            <a:pPr indent="0" lvl="0" marL="0" rtl="0" algn="ctr">
              <a:lnSpc>
                <a:spcPct val="115000"/>
              </a:lnSpc>
              <a:spcBef>
                <a:spcPts val="0"/>
              </a:spcBef>
              <a:spcAft>
                <a:spcPts val="0"/>
              </a:spcAft>
              <a:buNone/>
            </a:pPr>
            <a:r>
              <a:rPr lang="en" sz="1600" u="sng">
                <a:solidFill>
                  <a:schemeClr val="dk2"/>
                </a:solidFill>
                <a:latin typeface="Lato"/>
                <a:ea typeface="Lato"/>
                <a:cs typeface="Lato"/>
                <a:sym typeface="Lato"/>
              </a:rPr>
              <a:t>Events</a:t>
            </a:r>
            <a:endParaRPr sz="1600" u="sng">
              <a:solidFill>
                <a:schemeClr val="dk2"/>
              </a:solidFill>
              <a:latin typeface="Lato"/>
              <a:ea typeface="Lato"/>
              <a:cs typeface="Lato"/>
              <a:sym typeface="Lato"/>
            </a:endParaRPr>
          </a:p>
          <a:p>
            <a:pPr indent="0" lvl="0" marL="0" rtl="0" algn="ctr">
              <a:lnSpc>
                <a:spcPct val="115000"/>
              </a:lnSpc>
              <a:spcBef>
                <a:spcPts val="0"/>
              </a:spcBef>
              <a:spcAft>
                <a:spcPts val="0"/>
              </a:spcAft>
              <a:buNone/>
            </a:pPr>
            <a:r>
              <a:t/>
            </a:r>
            <a:endParaRPr sz="1600">
              <a:solidFill>
                <a:schemeClr val="dk2"/>
              </a:solidFill>
              <a:latin typeface="Lato"/>
              <a:ea typeface="Lato"/>
              <a:cs typeface="Lato"/>
              <a:sym typeface="Lato"/>
            </a:endParaRPr>
          </a:p>
          <a:p>
            <a:pPr indent="0" lvl="0" marL="0" rtl="0" algn="ctr">
              <a:lnSpc>
                <a:spcPct val="115000"/>
              </a:lnSpc>
              <a:spcBef>
                <a:spcPts val="0"/>
              </a:spcBef>
              <a:spcAft>
                <a:spcPts val="0"/>
              </a:spcAft>
              <a:buNone/>
            </a:pPr>
            <a:r>
              <a:rPr lang="en" sz="1600">
                <a:solidFill>
                  <a:schemeClr val="dk2"/>
                </a:solidFill>
                <a:latin typeface="Lato"/>
                <a:ea typeface="Lato"/>
                <a:cs typeface="Lato"/>
                <a:sym typeface="Lato"/>
              </a:rPr>
              <a:t>Friday, September 11th - Letter Writing / Mentor &amp; Mentee Meet</a:t>
            </a:r>
            <a:endParaRPr sz="1600">
              <a:solidFill>
                <a:schemeClr val="dk2"/>
              </a:solidFill>
              <a:latin typeface="Lato"/>
              <a:ea typeface="Lato"/>
              <a:cs typeface="Lato"/>
              <a:sym typeface="Lato"/>
            </a:endParaRPr>
          </a:p>
          <a:p>
            <a:pPr indent="0" lvl="0" marL="0" rtl="0" algn="ctr">
              <a:lnSpc>
                <a:spcPct val="115000"/>
              </a:lnSpc>
              <a:spcBef>
                <a:spcPts val="0"/>
              </a:spcBef>
              <a:spcAft>
                <a:spcPts val="0"/>
              </a:spcAft>
              <a:buNone/>
            </a:pPr>
            <a:r>
              <a:rPr lang="en" sz="1600">
                <a:solidFill>
                  <a:schemeClr val="dk2"/>
                </a:solidFill>
                <a:latin typeface="Lato"/>
                <a:ea typeface="Lato"/>
                <a:cs typeface="Lato"/>
                <a:sym typeface="Lato"/>
              </a:rPr>
              <a:t>12-2 in Russell 302</a:t>
            </a:r>
            <a:endParaRPr sz="1600">
              <a:solidFill>
                <a:schemeClr val="dk2"/>
              </a:solidFill>
              <a:latin typeface="Lato"/>
              <a:ea typeface="Lato"/>
              <a:cs typeface="Lato"/>
              <a:sym typeface="Lato"/>
            </a:endParaRPr>
          </a:p>
          <a:p>
            <a:pPr indent="0" lvl="0" marL="0" rtl="0" algn="ctr">
              <a:lnSpc>
                <a:spcPct val="115000"/>
              </a:lnSpc>
              <a:spcBef>
                <a:spcPts val="0"/>
              </a:spcBef>
              <a:spcAft>
                <a:spcPts val="0"/>
              </a:spcAft>
              <a:buNone/>
            </a:pPr>
            <a:r>
              <a:t/>
            </a:r>
            <a:endParaRPr sz="1600">
              <a:solidFill>
                <a:schemeClr val="dk2"/>
              </a:solidFill>
              <a:latin typeface="Lato"/>
              <a:ea typeface="Lato"/>
              <a:cs typeface="Lato"/>
              <a:sym typeface="Lato"/>
            </a:endParaRPr>
          </a:p>
          <a:p>
            <a:pPr indent="0" lvl="0" marL="0" rtl="0" algn="ctr">
              <a:lnSpc>
                <a:spcPct val="115000"/>
              </a:lnSpc>
              <a:spcBef>
                <a:spcPts val="0"/>
              </a:spcBef>
              <a:spcAft>
                <a:spcPts val="0"/>
              </a:spcAft>
              <a:buNone/>
            </a:pPr>
            <a:r>
              <a:rPr b="1" lang="en" sz="1600">
                <a:solidFill>
                  <a:schemeClr val="dk2"/>
                </a:solidFill>
                <a:latin typeface="Lato"/>
                <a:ea typeface="Lato"/>
                <a:cs typeface="Lato"/>
                <a:sym typeface="Lato"/>
              </a:rPr>
              <a:t>Wednesday, September 23rd - Resume Workshop / Dirty Soda</a:t>
            </a:r>
            <a:endParaRPr b="1" sz="1600">
              <a:solidFill>
                <a:schemeClr val="dk2"/>
              </a:solidFill>
              <a:latin typeface="Lato"/>
              <a:ea typeface="Lato"/>
              <a:cs typeface="Lato"/>
              <a:sym typeface="Lato"/>
            </a:endParaRPr>
          </a:p>
          <a:p>
            <a:pPr indent="0" lvl="0" marL="0" rtl="0" algn="ctr">
              <a:lnSpc>
                <a:spcPct val="115000"/>
              </a:lnSpc>
              <a:spcBef>
                <a:spcPts val="0"/>
              </a:spcBef>
              <a:spcAft>
                <a:spcPts val="0"/>
              </a:spcAft>
              <a:buNone/>
            </a:pPr>
            <a:r>
              <a:rPr b="1" lang="en" sz="1600">
                <a:solidFill>
                  <a:schemeClr val="dk2"/>
                </a:solidFill>
                <a:latin typeface="Lato"/>
                <a:ea typeface="Lato"/>
                <a:cs typeface="Lato"/>
                <a:sym typeface="Lato"/>
              </a:rPr>
              <a:t>7-8 in Russell 315</a:t>
            </a:r>
            <a:endParaRPr b="1" sz="1600">
              <a:solidFill>
                <a:schemeClr val="dk2"/>
              </a:solidFill>
              <a:latin typeface="Lato"/>
              <a:ea typeface="Lato"/>
              <a:cs typeface="Lato"/>
              <a:sym typeface="Lato"/>
            </a:endParaRPr>
          </a:p>
          <a:p>
            <a:pPr indent="0" lvl="0" marL="0" rtl="0" algn="ctr">
              <a:lnSpc>
                <a:spcPct val="115000"/>
              </a:lnSpc>
              <a:spcBef>
                <a:spcPts val="0"/>
              </a:spcBef>
              <a:spcAft>
                <a:spcPts val="0"/>
              </a:spcAft>
              <a:buNone/>
            </a:pPr>
            <a:r>
              <a:t/>
            </a:r>
            <a:endParaRPr sz="1600">
              <a:solidFill>
                <a:schemeClr val="dk2"/>
              </a:solidFill>
              <a:latin typeface="Lato"/>
              <a:ea typeface="Lato"/>
              <a:cs typeface="Lato"/>
              <a:sym typeface="Lato"/>
            </a:endParaRPr>
          </a:p>
          <a:p>
            <a:pPr indent="0" lvl="0" marL="0" rtl="0" algn="ctr">
              <a:lnSpc>
                <a:spcPct val="115000"/>
              </a:lnSpc>
              <a:spcBef>
                <a:spcPts val="0"/>
              </a:spcBef>
              <a:spcAft>
                <a:spcPts val="0"/>
              </a:spcAft>
              <a:buNone/>
            </a:pPr>
            <a:r>
              <a:rPr lang="en" sz="1600">
                <a:solidFill>
                  <a:schemeClr val="dk2"/>
                </a:solidFill>
                <a:latin typeface="Lato"/>
                <a:ea typeface="Lato"/>
                <a:cs typeface="Lato"/>
                <a:sym typeface="Lato"/>
              </a:rPr>
              <a:t>Wednesday, October 7th - Paint &amp; Sip with Mentorship</a:t>
            </a:r>
            <a:endParaRPr sz="1600">
              <a:solidFill>
                <a:schemeClr val="dk2"/>
              </a:solidFill>
              <a:latin typeface="Lato"/>
              <a:ea typeface="Lato"/>
              <a:cs typeface="Lato"/>
              <a:sym typeface="Lato"/>
            </a:endParaRPr>
          </a:p>
          <a:p>
            <a:pPr indent="0" lvl="0" marL="0" rtl="0" algn="ctr">
              <a:lnSpc>
                <a:spcPct val="115000"/>
              </a:lnSpc>
              <a:spcBef>
                <a:spcPts val="0"/>
              </a:spcBef>
              <a:spcAft>
                <a:spcPts val="0"/>
              </a:spcAft>
              <a:buNone/>
            </a:pPr>
            <a:r>
              <a:rPr lang="en" sz="1600">
                <a:solidFill>
                  <a:schemeClr val="dk2"/>
                </a:solidFill>
                <a:latin typeface="Lato"/>
                <a:ea typeface="Lato"/>
                <a:cs typeface="Lato"/>
                <a:sym typeface="Lato"/>
              </a:rPr>
              <a:t>7-9 in Russell 302</a:t>
            </a:r>
            <a:endParaRPr sz="1600">
              <a:solidFill>
                <a:schemeClr val="dk2"/>
              </a:solidFill>
              <a:latin typeface="Lato"/>
              <a:ea typeface="Lato"/>
              <a:cs typeface="Lato"/>
              <a:sym typeface="Lato"/>
            </a:endParaRPr>
          </a:p>
          <a:p>
            <a:pPr indent="0" lvl="0" marL="0" rtl="0" algn="ctr">
              <a:lnSpc>
                <a:spcPct val="115000"/>
              </a:lnSpc>
              <a:spcBef>
                <a:spcPts val="0"/>
              </a:spcBef>
              <a:spcAft>
                <a:spcPts val="0"/>
              </a:spcAft>
              <a:buNone/>
            </a:pPr>
            <a:r>
              <a:rPr b="1" lang="en" sz="1600">
                <a:solidFill>
                  <a:schemeClr val="dk2"/>
                </a:solidFill>
                <a:latin typeface="Lato"/>
                <a:ea typeface="Lato"/>
                <a:cs typeface="Lato"/>
                <a:sym typeface="Lato"/>
              </a:rPr>
              <a:t>Limited sign ups at next body meeting</a:t>
            </a:r>
            <a:endParaRPr b="1" sz="1600">
              <a:solidFill>
                <a:schemeClr val="dk2"/>
              </a:solidFill>
              <a:latin typeface="Lato"/>
              <a:ea typeface="Lato"/>
              <a:cs typeface="Lato"/>
              <a:sym typeface="Lato"/>
            </a:endParaRPr>
          </a:p>
          <a:p>
            <a:pPr indent="0" lvl="0" marL="0" rtl="0" algn="l">
              <a:lnSpc>
                <a:spcPct val="115000"/>
              </a:lnSpc>
              <a:spcBef>
                <a:spcPts val="0"/>
              </a:spcBef>
              <a:spcAft>
                <a:spcPts val="0"/>
              </a:spcAft>
              <a:buNone/>
            </a:pPr>
            <a:r>
              <a:t/>
            </a:r>
            <a:endParaRPr sz="1600">
              <a:solidFill>
                <a:schemeClr val="dk2"/>
              </a:solidFill>
              <a:latin typeface="Lato"/>
              <a:ea typeface="Lato"/>
              <a:cs typeface="Lato"/>
              <a:sym typeface="Lato"/>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1" name="Shape 891"/>
        <p:cNvGrpSpPr/>
        <p:nvPr/>
      </p:nvGrpSpPr>
      <p:grpSpPr>
        <a:xfrm>
          <a:off x="0" y="0"/>
          <a:ext cx="0" cy="0"/>
          <a:chOff x="0" y="0"/>
          <a:chExt cx="0" cy="0"/>
        </a:xfrm>
      </p:grpSpPr>
      <p:sp>
        <p:nvSpPr>
          <p:cNvPr id="892" name="Google Shape;892;p97"/>
          <p:cNvSpPr/>
          <p:nvPr/>
        </p:nvSpPr>
        <p:spPr>
          <a:xfrm>
            <a:off x="1358525" y="0"/>
            <a:ext cx="7785600" cy="862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 name="Google Shape;893;p97"/>
          <p:cNvSpPr txBox="1"/>
          <p:nvPr>
            <p:ph type="ctrTitle"/>
          </p:nvPr>
        </p:nvSpPr>
        <p:spPr>
          <a:xfrm>
            <a:off x="1218100" y="146400"/>
            <a:ext cx="7577700" cy="5694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SzPts val="990"/>
              <a:buNone/>
            </a:pPr>
            <a:r>
              <a:rPr lang="en" sz="3600">
                <a:solidFill>
                  <a:srgbClr val="000000"/>
                </a:solidFill>
                <a:latin typeface="Lato Light"/>
                <a:ea typeface="Lato Light"/>
                <a:cs typeface="Lato Light"/>
                <a:sym typeface="Lato Light"/>
              </a:rPr>
              <a:t>Office of Career Management</a:t>
            </a:r>
            <a:endParaRPr sz="3600">
              <a:solidFill>
                <a:srgbClr val="000000"/>
              </a:solidFill>
              <a:latin typeface="Lato Light"/>
              <a:ea typeface="Lato Light"/>
              <a:cs typeface="Lato Light"/>
              <a:sym typeface="Lato Light"/>
            </a:endParaRPr>
          </a:p>
        </p:txBody>
      </p:sp>
      <p:pic>
        <p:nvPicPr>
          <p:cNvPr id="894" name="Google Shape;894;p97"/>
          <p:cNvPicPr preferRelativeResize="0"/>
          <p:nvPr/>
        </p:nvPicPr>
        <p:blipFill>
          <a:blip r:embed="rId3">
            <a:alphaModFix/>
          </a:blip>
          <a:stretch>
            <a:fillRect/>
          </a:stretch>
        </p:blipFill>
        <p:spPr>
          <a:xfrm>
            <a:off x="7918126" y="4629375"/>
            <a:ext cx="1225986" cy="514125"/>
          </a:xfrm>
          <a:prstGeom prst="rect">
            <a:avLst/>
          </a:prstGeom>
          <a:noFill/>
          <a:ln>
            <a:noFill/>
          </a:ln>
        </p:spPr>
      </p:pic>
      <p:sp>
        <p:nvSpPr>
          <p:cNvPr id="895" name="Google Shape;895;p97"/>
          <p:cNvSpPr txBox="1"/>
          <p:nvPr>
            <p:ph idx="1" type="subTitle"/>
          </p:nvPr>
        </p:nvSpPr>
        <p:spPr>
          <a:xfrm>
            <a:off x="366375" y="1058175"/>
            <a:ext cx="6059400" cy="37737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1800">
                <a:latin typeface="Lato"/>
                <a:ea typeface="Lato"/>
                <a:cs typeface="Lato"/>
                <a:sym typeface="Lato"/>
              </a:rPr>
              <a:t>Come to our digital vision board social event </a:t>
            </a:r>
            <a:endParaRPr sz="1800">
              <a:latin typeface="Lato"/>
              <a:ea typeface="Lato"/>
              <a:cs typeface="Lato"/>
              <a:sym typeface="Lato"/>
            </a:endParaRPr>
          </a:p>
          <a:p>
            <a:pPr indent="0" lvl="0" marL="0" rtl="0" algn="ctr">
              <a:lnSpc>
                <a:spcPct val="115000"/>
              </a:lnSpc>
              <a:spcBef>
                <a:spcPts val="0"/>
              </a:spcBef>
              <a:spcAft>
                <a:spcPts val="0"/>
              </a:spcAft>
              <a:buNone/>
            </a:pPr>
            <a:r>
              <a:rPr lang="en" sz="1800">
                <a:latin typeface="Lato"/>
                <a:ea typeface="Lato"/>
                <a:cs typeface="Lato"/>
                <a:sym typeface="Lato"/>
              </a:rPr>
              <a:t>Friday, </a:t>
            </a:r>
            <a:r>
              <a:rPr b="1" lang="en" sz="1800">
                <a:latin typeface="Lato"/>
                <a:ea typeface="Lato"/>
                <a:cs typeface="Lato"/>
                <a:sym typeface="Lato"/>
              </a:rPr>
              <a:t>November 6th</a:t>
            </a:r>
            <a:endParaRPr b="1" sz="1800">
              <a:latin typeface="Lato"/>
              <a:ea typeface="Lato"/>
              <a:cs typeface="Lato"/>
              <a:sym typeface="Lato"/>
            </a:endParaRPr>
          </a:p>
          <a:p>
            <a:pPr indent="0" lvl="0" marL="0" rtl="0" algn="ctr">
              <a:lnSpc>
                <a:spcPct val="115000"/>
              </a:lnSpc>
              <a:spcBef>
                <a:spcPts val="0"/>
              </a:spcBef>
              <a:spcAft>
                <a:spcPts val="0"/>
              </a:spcAft>
              <a:buNone/>
            </a:pPr>
            <a:r>
              <a:rPr lang="en" sz="1800">
                <a:latin typeface="Lato"/>
                <a:ea typeface="Lato"/>
                <a:cs typeface="Lato"/>
                <a:sym typeface="Lato"/>
              </a:rPr>
              <a:t>1-2 in</a:t>
            </a:r>
            <a:r>
              <a:rPr lang="en" sz="1800">
                <a:latin typeface="Lato"/>
                <a:ea typeface="Lato"/>
                <a:cs typeface="Lato"/>
                <a:sym typeface="Lato"/>
              </a:rPr>
              <a:t> Russell 203</a:t>
            </a:r>
            <a:endParaRPr sz="1800">
              <a:latin typeface="Lato"/>
              <a:ea typeface="Lato"/>
              <a:cs typeface="Lato"/>
              <a:sym typeface="Lato"/>
            </a:endParaRPr>
          </a:p>
          <a:p>
            <a:pPr indent="0" lvl="0" marL="0" rtl="0" algn="ctr">
              <a:lnSpc>
                <a:spcPct val="115000"/>
              </a:lnSpc>
              <a:spcBef>
                <a:spcPts val="0"/>
              </a:spcBef>
              <a:spcAft>
                <a:spcPts val="0"/>
              </a:spcAft>
              <a:buNone/>
            </a:pPr>
            <a:r>
              <a:rPr lang="en" sz="1800">
                <a:latin typeface="Lato"/>
                <a:ea typeface="Lato"/>
                <a:cs typeface="Lato"/>
                <a:sym typeface="Lato"/>
              </a:rPr>
              <a:t>Dress: Casual</a:t>
            </a:r>
            <a:endParaRPr sz="1800">
              <a:latin typeface="Lato"/>
              <a:ea typeface="Lato"/>
              <a:cs typeface="Lato"/>
              <a:sym typeface="Lato"/>
            </a:endParaRPr>
          </a:p>
          <a:p>
            <a:pPr indent="0" lvl="0" marL="0" rtl="0" algn="l">
              <a:lnSpc>
                <a:spcPct val="115000"/>
              </a:lnSpc>
              <a:spcBef>
                <a:spcPts val="0"/>
              </a:spcBef>
              <a:spcAft>
                <a:spcPts val="0"/>
              </a:spcAft>
              <a:buNone/>
            </a:pPr>
            <a:r>
              <a:t/>
            </a:r>
            <a:endParaRPr sz="1800" u="sng">
              <a:latin typeface="Lato"/>
              <a:ea typeface="Lato"/>
              <a:cs typeface="Lato"/>
              <a:sym typeface="Lato"/>
            </a:endParaRPr>
          </a:p>
          <a:p>
            <a:pPr indent="0" lvl="0" marL="0" rtl="0" algn="l">
              <a:lnSpc>
                <a:spcPct val="115000"/>
              </a:lnSpc>
              <a:spcBef>
                <a:spcPts val="0"/>
              </a:spcBef>
              <a:spcAft>
                <a:spcPts val="0"/>
              </a:spcAft>
              <a:buNone/>
            </a:pPr>
            <a:r>
              <a:t/>
            </a:r>
            <a:endParaRPr sz="1800">
              <a:latin typeface="Lato"/>
              <a:ea typeface="Lato"/>
              <a:cs typeface="Lato"/>
              <a:sym typeface="Lato"/>
            </a:endParaRPr>
          </a:p>
          <a:p>
            <a:pPr indent="0" lvl="0" marL="0" rtl="0" algn="l">
              <a:lnSpc>
                <a:spcPct val="115000"/>
              </a:lnSpc>
              <a:spcBef>
                <a:spcPts val="0"/>
              </a:spcBef>
              <a:spcAft>
                <a:spcPts val="0"/>
              </a:spcAft>
              <a:buNone/>
            </a:pPr>
            <a:r>
              <a:rPr lang="en" sz="1800">
                <a:latin typeface="Lato"/>
                <a:ea typeface="Lato"/>
                <a:cs typeface="Lato"/>
                <a:sym typeface="Lato"/>
              </a:rPr>
              <a:t>Dollie Newhouse from the </a:t>
            </a:r>
            <a:r>
              <a:rPr b="1" lang="en" sz="1800">
                <a:latin typeface="Lato"/>
                <a:ea typeface="Lato"/>
                <a:cs typeface="Lato"/>
                <a:sym typeface="Lato"/>
              </a:rPr>
              <a:t>Office of Career Management</a:t>
            </a:r>
            <a:r>
              <a:rPr lang="en" sz="1800">
                <a:latin typeface="Lato"/>
                <a:ea typeface="Lato"/>
                <a:cs typeface="Lato"/>
                <a:sym typeface="Lato"/>
              </a:rPr>
              <a:t> </a:t>
            </a:r>
            <a:endParaRPr sz="1800">
              <a:latin typeface="Lato"/>
              <a:ea typeface="Lato"/>
              <a:cs typeface="Lato"/>
              <a:sym typeface="Lato"/>
            </a:endParaRPr>
          </a:p>
          <a:p>
            <a:pPr indent="0" lvl="0" marL="0" rtl="0" algn="l">
              <a:lnSpc>
                <a:spcPct val="115000"/>
              </a:lnSpc>
              <a:spcBef>
                <a:spcPts val="0"/>
              </a:spcBef>
              <a:spcAft>
                <a:spcPts val="0"/>
              </a:spcAft>
              <a:buNone/>
            </a:pPr>
            <a:r>
              <a:rPr lang="en" sz="1800">
                <a:latin typeface="Lato"/>
                <a:ea typeface="Lato"/>
                <a:cs typeface="Lato"/>
                <a:sym typeface="Lato"/>
              </a:rPr>
              <a:t>will be there to answer questions and review resumes</a:t>
            </a:r>
            <a:endParaRPr b="1" sz="1800">
              <a:latin typeface="Lato"/>
              <a:ea typeface="Lato"/>
              <a:cs typeface="Lato"/>
              <a:sym typeface="Lato"/>
            </a:endParaRPr>
          </a:p>
          <a:p>
            <a:pPr indent="0" lvl="0" marL="0" rtl="0" algn="l">
              <a:lnSpc>
                <a:spcPct val="115000"/>
              </a:lnSpc>
              <a:spcBef>
                <a:spcPts val="0"/>
              </a:spcBef>
              <a:spcAft>
                <a:spcPts val="0"/>
              </a:spcAft>
              <a:buNone/>
            </a:pPr>
            <a:r>
              <a:t/>
            </a:r>
            <a:endParaRPr sz="1800">
              <a:latin typeface="Lato"/>
              <a:ea typeface="Lato"/>
              <a:cs typeface="Lato"/>
              <a:sym typeface="Lato"/>
            </a:endParaRPr>
          </a:p>
        </p:txBody>
      </p:sp>
      <p:pic>
        <p:nvPicPr>
          <p:cNvPr id="896" name="Google Shape;896;p97"/>
          <p:cNvPicPr preferRelativeResize="0"/>
          <p:nvPr/>
        </p:nvPicPr>
        <p:blipFill>
          <a:blip r:embed="rId4">
            <a:alphaModFix/>
          </a:blip>
          <a:stretch>
            <a:fillRect/>
          </a:stretch>
        </p:blipFill>
        <p:spPr>
          <a:xfrm>
            <a:off x="6550875" y="1363700"/>
            <a:ext cx="1905000" cy="2857500"/>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0" name="Shape 900"/>
        <p:cNvGrpSpPr/>
        <p:nvPr/>
      </p:nvGrpSpPr>
      <p:grpSpPr>
        <a:xfrm>
          <a:off x="0" y="0"/>
          <a:ext cx="0" cy="0"/>
          <a:chOff x="0" y="0"/>
          <a:chExt cx="0" cy="0"/>
        </a:xfrm>
      </p:grpSpPr>
      <p:sp>
        <p:nvSpPr>
          <p:cNvPr descr="Timeline background shape" id="901" name="Google Shape;901;p98"/>
          <p:cNvSpPr/>
          <p:nvPr/>
        </p:nvSpPr>
        <p:spPr>
          <a:xfrm>
            <a:off x="0" y="254525"/>
            <a:ext cx="8394600" cy="741600"/>
          </a:xfrm>
          <a:prstGeom prst="homePlate">
            <a:avLst>
              <a:gd fmla="val 50000" name="adj"/>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 name="Google Shape;902;p98"/>
          <p:cNvSpPr txBox="1"/>
          <p:nvPr>
            <p:ph type="title"/>
          </p:nvPr>
        </p:nvSpPr>
        <p:spPr>
          <a:xfrm>
            <a:off x="151425" y="264129"/>
            <a:ext cx="8627400" cy="7044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 sz="4700"/>
              <a:t>HARVARD CONFERENCE!</a:t>
            </a:r>
            <a:endParaRPr sz="5500"/>
          </a:p>
        </p:txBody>
      </p:sp>
      <p:pic>
        <p:nvPicPr>
          <p:cNvPr id="903" name="Google Shape;903;p98"/>
          <p:cNvPicPr preferRelativeResize="0"/>
          <p:nvPr/>
        </p:nvPicPr>
        <p:blipFill rotWithShape="1">
          <a:blip r:embed="rId3">
            <a:alphaModFix amt="15000"/>
          </a:blip>
          <a:srcRect b="18883" l="18302" r="12451" t="10260"/>
          <a:stretch/>
        </p:blipFill>
        <p:spPr>
          <a:xfrm>
            <a:off x="7169774" y="4301725"/>
            <a:ext cx="1974220" cy="841777"/>
          </a:xfrm>
          <a:prstGeom prst="rect">
            <a:avLst/>
          </a:prstGeom>
          <a:noFill/>
          <a:ln>
            <a:noFill/>
          </a:ln>
        </p:spPr>
      </p:pic>
      <p:sp>
        <p:nvSpPr>
          <p:cNvPr id="904" name="Google Shape;904;p98"/>
          <p:cNvSpPr txBox="1"/>
          <p:nvPr/>
        </p:nvSpPr>
        <p:spPr>
          <a:xfrm>
            <a:off x="304500" y="1150025"/>
            <a:ext cx="2377800" cy="41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1500">
              <a:latin typeface="Abel"/>
              <a:ea typeface="Abel"/>
              <a:cs typeface="Abel"/>
              <a:sym typeface="Abel"/>
            </a:endParaRPr>
          </a:p>
        </p:txBody>
      </p:sp>
      <p:sp>
        <p:nvSpPr>
          <p:cNvPr id="905" name="Google Shape;905;p98"/>
          <p:cNvSpPr txBox="1"/>
          <p:nvPr/>
        </p:nvSpPr>
        <p:spPr>
          <a:xfrm>
            <a:off x="151425" y="1348650"/>
            <a:ext cx="6115800" cy="326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chemeClr val="lt1"/>
                </a:solidFill>
                <a:latin typeface="Lato"/>
                <a:ea typeface="Lato"/>
                <a:cs typeface="Lato"/>
                <a:sym typeface="Lato"/>
              </a:rPr>
              <a:t>Each year, we send a group of members to attend the Harvard Women in Business Conference in Boston, MA. </a:t>
            </a:r>
            <a:r>
              <a:rPr lang="en" sz="2000" u="sng">
                <a:solidFill>
                  <a:schemeClr val="lt1"/>
                </a:solidFill>
                <a:latin typeface="Lato"/>
                <a:ea typeface="Lato"/>
                <a:cs typeface="Lato"/>
                <a:sym typeface="Lato"/>
              </a:rPr>
              <a:t>WIB pays for the flights, hotels, and tickets for each remember selected. </a:t>
            </a:r>
            <a:endParaRPr sz="2000" u="sng">
              <a:solidFill>
                <a:schemeClr val="lt1"/>
              </a:solidFill>
              <a:latin typeface="Lato"/>
              <a:ea typeface="Lato"/>
              <a:cs typeface="Lato"/>
              <a:sym typeface="Lato"/>
            </a:endParaRPr>
          </a:p>
          <a:p>
            <a:pPr indent="0" lvl="0" marL="0" rtl="0" algn="l">
              <a:spcBef>
                <a:spcPts val="0"/>
              </a:spcBef>
              <a:spcAft>
                <a:spcPts val="0"/>
              </a:spcAft>
              <a:buNone/>
            </a:pPr>
            <a:r>
              <a:t/>
            </a:r>
            <a:endParaRPr sz="2000" u="sng">
              <a:solidFill>
                <a:schemeClr val="lt1"/>
              </a:solidFill>
              <a:latin typeface="Lato"/>
              <a:ea typeface="Lato"/>
              <a:cs typeface="Lato"/>
              <a:sym typeface="Lato"/>
            </a:endParaRPr>
          </a:p>
          <a:p>
            <a:pPr indent="0" lvl="0" marL="0" rtl="0" algn="l">
              <a:spcBef>
                <a:spcPts val="0"/>
              </a:spcBef>
              <a:spcAft>
                <a:spcPts val="0"/>
              </a:spcAft>
              <a:buNone/>
            </a:pPr>
            <a:r>
              <a:rPr lang="en" sz="2000" u="sng">
                <a:solidFill>
                  <a:schemeClr val="lt1"/>
                </a:solidFill>
                <a:latin typeface="Lato"/>
                <a:ea typeface="Lato"/>
                <a:cs typeface="Lato"/>
                <a:sym typeface="Lato"/>
              </a:rPr>
              <a:t>When: 11/6-11/8</a:t>
            </a:r>
            <a:endParaRPr sz="2000" u="sng">
              <a:solidFill>
                <a:schemeClr val="lt1"/>
              </a:solidFill>
              <a:latin typeface="Lato"/>
              <a:ea typeface="Lato"/>
              <a:cs typeface="Lato"/>
              <a:sym typeface="Lato"/>
            </a:endParaRPr>
          </a:p>
          <a:p>
            <a:pPr indent="0" lvl="0" marL="0" rtl="0" algn="l">
              <a:spcBef>
                <a:spcPts val="0"/>
              </a:spcBef>
              <a:spcAft>
                <a:spcPts val="0"/>
              </a:spcAft>
              <a:buNone/>
            </a:pPr>
            <a:r>
              <a:rPr lang="en" sz="2000">
                <a:solidFill>
                  <a:schemeClr val="lt1"/>
                </a:solidFill>
                <a:latin typeface="Lato"/>
                <a:ea typeface="Lato"/>
                <a:cs typeface="Lato"/>
                <a:sym typeface="Lato"/>
              </a:rPr>
              <a:t>***MUST miss Friday 11/6</a:t>
            </a:r>
            <a:endParaRPr sz="2000">
              <a:solidFill>
                <a:schemeClr val="lt1"/>
              </a:solidFill>
              <a:latin typeface="Lato"/>
              <a:ea typeface="Lato"/>
              <a:cs typeface="Lato"/>
              <a:sym typeface="Lato"/>
            </a:endParaRPr>
          </a:p>
          <a:p>
            <a:pPr indent="0" lvl="0" marL="0" rtl="0" algn="l">
              <a:spcBef>
                <a:spcPts val="0"/>
              </a:spcBef>
              <a:spcAft>
                <a:spcPts val="0"/>
              </a:spcAft>
              <a:buNone/>
            </a:pPr>
            <a:r>
              <a:t/>
            </a:r>
            <a:endParaRPr sz="2000">
              <a:solidFill>
                <a:schemeClr val="lt1"/>
              </a:solidFill>
              <a:latin typeface="Lato"/>
              <a:ea typeface="Lato"/>
              <a:cs typeface="Lato"/>
              <a:sym typeface="Lato"/>
            </a:endParaRPr>
          </a:p>
          <a:p>
            <a:pPr indent="0" lvl="0" marL="0" rtl="0" algn="l">
              <a:spcBef>
                <a:spcPts val="0"/>
              </a:spcBef>
              <a:spcAft>
                <a:spcPts val="0"/>
              </a:spcAft>
              <a:buNone/>
            </a:pPr>
            <a:r>
              <a:rPr lang="en" sz="2000" u="sng">
                <a:solidFill>
                  <a:schemeClr val="lt1"/>
                </a:solidFill>
                <a:latin typeface="Lato"/>
                <a:ea typeface="Lato"/>
                <a:cs typeface="Lato"/>
                <a:sym typeface="Lato"/>
              </a:rPr>
              <a:t>This application is due on September 22nd at 11:59PM. TONIGHT!!!</a:t>
            </a:r>
            <a:endParaRPr sz="2000" u="sng">
              <a:solidFill>
                <a:schemeClr val="lt1"/>
              </a:solidFill>
              <a:latin typeface="Lato"/>
              <a:ea typeface="Lato"/>
              <a:cs typeface="Lato"/>
              <a:sym typeface="Lato"/>
            </a:endParaRPr>
          </a:p>
        </p:txBody>
      </p:sp>
      <p:pic>
        <p:nvPicPr>
          <p:cNvPr id="906" name="Google Shape;906;p98"/>
          <p:cNvPicPr preferRelativeResize="0"/>
          <p:nvPr/>
        </p:nvPicPr>
        <p:blipFill rotWithShape="1">
          <a:blip r:embed="rId4">
            <a:alphaModFix/>
          </a:blip>
          <a:srcRect b="14692" l="0" r="0" t="8426"/>
          <a:stretch/>
        </p:blipFill>
        <p:spPr>
          <a:xfrm>
            <a:off x="6068964" y="1348650"/>
            <a:ext cx="3075035" cy="2955299"/>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0" name="Shape 910"/>
        <p:cNvGrpSpPr/>
        <p:nvPr/>
      </p:nvGrpSpPr>
      <p:grpSpPr>
        <a:xfrm>
          <a:off x="0" y="0"/>
          <a:ext cx="0" cy="0"/>
          <a:chOff x="0" y="0"/>
          <a:chExt cx="0" cy="0"/>
        </a:xfrm>
      </p:grpSpPr>
      <p:sp>
        <p:nvSpPr>
          <p:cNvPr id="911" name="Google Shape;911;p99"/>
          <p:cNvSpPr txBox="1"/>
          <p:nvPr>
            <p:ph type="title"/>
          </p:nvPr>
        </p:nvSpPr>
        <p:spPr>
          <a:xfrm>
            <a:off x="196350" y="1005575"/>
            <a:ext cx="8627400" cy="7044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t/>
            </a:r>
            <a:endParaRPr sz="4700"/>
          </a:p>
          <a:p>
            <a:pPr indent="0" lvl="0" marL="0" rtl="0" algn="ctr">
              <a:spcBef>
                <a:spcPts val="0"/>
              </a:spcBef>
              <a:spcAft>
                <a:spcPts val="0"/>
              </a:spcAft>
              <a:buNone/>
            </a:pPr>
            <a:r>
              <a:t/>
            </a:r>
            <a:endParaRPr sz="5500"/>
          </a:p>
        </p:txBody>
      </p:sp>
      <p:pic>
        <p:nvPicPr>
          <p:cNvPr id="912" name="Google Shape;912;p99"/>
          <p:cNvPicPr preferRelativeResize="0"/>
          <p:nvPr/>
        </p:nvPicPr>
        <p:blipFill rotWithShape="1">
          <a:blip r:embed="rId3">
            <a:alphaModFix amt="15000"/>
          </a:blip>
          <a:srcRect b="18883" l="18302" r="12451" t="10260"/>
          <a:stretch/>
        </p:blipFill>
        <p:spPr>
          <a:xfrm>
            <a:off x="7169774" y="4301725"/>
            <a:ext cx="1974220" cy="841777"/>
          </a:xfrm>
          <a:prstGeom prst="rect">
            <a:avLst/>
          </a:prstGeom>
          <a:noFill/>
          <a:ln>
            <a:noFill/>
          </a:ln>
        </p:spPr>
      </p:pic>
      <p:sp>
        <p:nvSpPr>
          <p:cNvPr id="913" name="Google Shape;913;p99"/>
          <p:cNvSpPr txBox="1"/>
          <p:nvPr/>
        </p:nvSpPr>
        <p:spPr>
          <a:xfrm>
            <a:off x="304500" y="1150025"/>
            <a:ext cx="2377800" cy="415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1500">
              <a:latin typeface="Abel"/>
              <a:ea typeface="Abel"/>
              <a:cs typeface="Abel"/>
              <a:sym typeface="Abel"/>
            </a:endParaRPr>
          </a:p>
        </p:txBody>
      </p:sp>
      <p:pic>
        <p:nvPicPr>
          <p:cNvPr id="914" name="Google Shape;914;p99"/>
          <p:cNvPicPr preferRelativeResize="0"/>
          <p:nvPr/>
        </p:nvPicPr>
        <p:blipFill>
          <a:blip r:embed="rId4">
            <a:alphaModFix/>
          </a:blip>
          <a:stretch>
            <a:fillRect/>
          </a:stretch>
        </p:blipFill>
        <p:spPr>
          <a:xfrm>
            <a:off x="3266625" y="2193887"/>
            <a:ext cx="2610750" cy="2610750"/>
          </a:xfrm>
          <a:prstGeom prst="rect">
            <a:avLst/>
          </a:prstGeom>
          <a:noFill/>
          <a:ln>
            <a:noFill/>
          </a:ln>
        </p:spPr>
      </p:pic>
      <p:sp>
        <p:nvSpPr>
          <p:cNvPr id="915" name="Google Shape;915;p99"/>
          <p:cNvSpPr txBox="1"/>
          <p:nvPr/>
        </p:nvSpPr>
        <p:spPr>
          <a:xfrm>
            <a:off x="196350" y="996125"/>
            <a:ext cx="7828200" cy="1674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540"/>
              </a:spcBef>
              <a:spcAft>
                <a:spcPts val="0"/>
              </a:spcAft>
              <a:buNone/>
            </a:pPr>
            <a:r>
              <a:rPr lang="en" sz="1800">
                <a:solidFill>
                  <a:schemeClr val="dk2"/>
                </a:solidFill>
                <a:latin typeface="Lato Light"/>
                <a:ea typeface="Lato Light"/>
                <a:cs typeface="Lato Light"/>
                <a:sym typeface="Lato Light"/>
              </a:rPr>
              <a:t>If you have </a:t>
            </a:r>
            <a:r>
              <a:rPr lang="en" sz="1800" u="sng">
                <a:solidFill>
                  <a:schemeClr val="dk2"/>
                </a:solidFill>
                <a:latin typeface="Lato Light"/>
                <a:ea typeface="Lato Light"/>
                <a:cs typeface="Lato Light"/>
                <a:sym typeface="Lato Light"/>
              </a:rPr>
              <a:t>paid your dues</a:t>
            </a:r>
            <a:r>
              <a:rPr lang="en" sz="1800">
                <a:solidFill>
                  <a:schemeClr val="dk2"/>
                </a:solidFill>
                <a:latin typeface="Lato Light"/>
                <a:ea typeface="Lato Light"/>
                <a:cs typeface="Lato Light"/>
                <a:sym typeface="Lato Light"/>
              </a:rPr>
              <a:t> and are </a:t>
            </a:r>
            <a:r>
              <a:rPr lang="en" sz="1800" u="sng">
                <a:solidFill>
                  <a:schemeClr val="dk2"/>
                </a:solidFill>
                <a:latin typeface="Lato Light"/>
                <a:ea typeface="Lato Light"/>
                <a:cs typeface="Lato Light"/>
                <a:sym typeface="Lato Light"/>
              </a:rPr>
              <a:t>NOT receiving body meeting reminder/recap emails</a:t>
            </a:r>
            <a:r>
              <a:rPr lang="en" sz="1800">
                <a:solidFill>
                  <a:schemeClr val="dk2"/>
                </a:solidFill>
                <a:latin typeface="Lato Light"/>
                <a:ea typeface="Lato Light"/>
                <a:cs typeface="Lato Light"/>
                <a:sym typeface="Lato Light"/>
              </a:rPr>
              <a:t> from “WIBC Exec Team”, please fill out this form! </a:t>
            </a:r>
            <a:endParaRPr sz="1800">
              <a:solidFill>
                <a:schemeClr val="dk2"/>
              </a:solidFill>
              <a:latin typeface="Lato Light"/>
              <a:ea typeface="Lato Light"/>
              <a:cs typeface="Lato Light"/>
              <a:sym typeface="Lato Light"/>
            </a:endParaRPr>
          </a:p>
          <a:p>
            <a:pPr indent="0" lvl="0" marL="0" rtl="0" algn="l">
              <a:lnSpc>
                <a:spcPct val="115000"/>
              </a:lnSpc>
              <a:spcBef>
                <a:spcPts val="1000"/>
              </a:spcBef>
              <a:spcAft>
                <a:spcPts val="0"/>
              </a:spcAft>
              <a:buNone/>
            </a:pPr>
            <a:r>
              <a:rPr b="1" lang="en" sz="1800">
                <a:solidFill>
                  <a:schemeClr val="dk2"/>
                </a:solidFill>
                <a:latin typeface="Lato"/>
                <a:ea typeface="Lato"/>
                <a:cs typeface="Lato"/>
                <a:sym typeface="Lato"/>
              </a:rPr>
              <a:t>Note:</a:t>
            </a:r>
            <a:r>
              <a:rPr lang="en" sz="1800">
                <a:solidFill>
                  <a:schemeClr val="dk2"/>
                </a:solidFill>
                <a:latin typeface="Lato Light"/>
                <a:ea typeface="Lato Light"/>
                <a:cs typeface="Lato Light"/>
                <a:sym typeface="Lato Light"/>
              </a:rPr>
              <a:t> Check your </a:t>
            </a:r>
            <a:r>
              <a:rPr lang="en" sz="1800" u="sng">
                <a:solidFill>
                  <a:schemeClr val="dk2"/>
                </a:solidFill>
                <a:latin typeface="Lato Light"/>
                <a:ea typeface="Lato Light"/>
                <a:cs typeface="Lato Light"/>
                <a:sym typeface="Lato Light"/>
              </a:rPr>
              <a:t>junk/spam folder</a:t>
            </a:r>
            <a:r>
              <a:rPr lang="en" sz="1800">
                <a:solidFill>
                  <a:schemeClr val="dk2"/>
                </a:solidFill>
                <a:latin typeface="Lato Light"/>
                <a:ea typeface="Lato Light"/>
                <a:cs typeface="Lato Light"/>
                <a:sym typeface="Lato Light"/>
              </a:rPr>
              <a:t> first!</a:t>
            </a:r>
            <a:endParaRPr sz="1800">
              <a:solidFill>
                <a:schemeClr val="dk2"/>
              </a:solidFill>
              <a:latin typeface="Lato Light"/>
              <a:ea typeface="Lato Light"/>
              <a:cs typeface="Lato Light"/>
              <a:sym typeface="Lato Light"/>
            </a:endParaRPr>
          </a:p>
          <a:p>
            <a:pPr indent="0" lvl="0" marL="0" rtl="0" algn="l">
              <a:lnSpc>
                <a:spcPct val="115000"/>
              </a:lnSpc>
              <a:spcBef>
                <a:spcPts val="1000"/>
              </a:spcBef>
              <a:spcAft>
                <a:spcPts val="1000"/>
              </a:spcAft>
              <a:buNone/>
            </a:pPr>
            <a:r>
              <a:t/>
            </a:r>
            <a:endParaRPr sz="1800">
              <a:solidFill>
                <a:schemeClr val="dk2"/>
              </a:solidFill>
              <a:latin typeface="Lato Light"/>
              <a:ea typeface="Lato Light"/>
              <a:cs typeface="Lato Light"/>
              <a:sym typeface="Lato Light"/>
            </a:endParaRPr>
          </a:p>
        </p:txBody>
      </p:sp>
      <p:sp>
        <p:nvSpPr>
          <p:cNvPr id="916" name="Google Shape;916;p99"/>
          <p:cNvSpPr/>
          <p:nvPr/>
        </p:nvSpPr>
        <p:spPr>
          <a:xfrm>
            <a:off x="1358525" y="0"/>
            <a:ext cx="7785600" cy="862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99"/>
          <p:cNvSpPr txBox="1"/>
          <p:nvPr>
            <p:ph idx="4294967295" type="ctrTitle"/>
          </p:nvPr>
        </p:nvSpPr>
        <p:spPr>
          <a:xfrm>
            <a:off x="1218100" y="146400"/>
            <a:ext cx="7577700" cy="5694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SzPts val="990"/>
              <a:buNone/>
            </a:pPr>
            <a:r>
              <a:rPr lang="en" sz="3600">
                <a:solidFill>
                  <a:srgbClr val="000000"/>
                </a:solidFill>
                <a:latin typeface="Lato Light"/>
                <a:ea typeface="Lato Light"/>
                <a:cs typeface="Lato Light"/>
                <a:sym typeface="Lato Light"/>
              </a:rPr>
              <a:t>WIBC Emails</a:t>
            </a:r>
            <a:endParaRPr sz="3600">
              <a:solidFill>
                <a:srgbClr val="000000"/>
              </a:solidFill>
              <a:latin typeface="Lato Light"/>
              <a:ea typeface="Lato Light"/>
              <a:cs typeface="Lato Light"/>
              <a:sym typeface="Lato Light"/>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1" name="Shape 921"/>
        <p:cNvGrpSpPr/>
        <p:nvPr/>
      </p:nvGrpSpPr>
      <p:grpSpPr>
        <a:xfrm>
          <a:off x="0" y="0"/>
          <a:ext cx="0" cy="0"/>
          <a:chOff x="0" y="0"/>
          <a:chExt cx="0" cy="0"/>
        </a:xfrm>
      </p:grpSpPr>
      <p:sp>
        <p:nvSpPr>
          <p:cNvPr id="922" name="Google Shape;922;p100"/>
          <p:cNvSpPr/>
          <p:nvPr/>
        </p:nvSpPr>
        <p:spPr>
          <a:xfrm>
            <a:off x="1358525" y="0"/>
            <a:ext cx="7785600" cy="862200"/>
          </a:xfrm>
          <a:prstGeom prst="rect">
            <a:avLst/>
          </a:prstGeom>
          <a:solidFill>
            <a:srgbClr val="F6F4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3" name="Google Shape;923;p100"/>
          <p:cNvSpPr txBox="1"/>
          <p:nvPr>
            <p:ph idx="4294967295" type="title"/>
          </p:nvPr>
        </p:nvSpPr>
        <p:spPr>
          <a:xfrm>
            <a:off x="1218100" y="0"/>
            <a:ext cx="7577700" cy="569400"/>
          </a:xfrm>
          <a:prstGeom prst="rect">
            <a:avLst/>
          </a:prstGeom>
        </p:spPr>
        <p:txBody>
          <a:bodyPr anchorCtr="0" anchor="t" bIns="91425" lIns="91425" spcFirstLastPara="1" rIns="91425" wrap="square" tIns="91425">
            <a:normAutofit fontScale="90000"/>
          </a:bodyPr>
          <a:lstStyle/>
          <a:p>
            <a:pPr indent="0" lvl="0" marL="0" rtl="0" algn="r">
              <a:spcBef>
                <a:spcPts val="0"/>
              </a:spcBef>
              <a:spcAft>
                <a:spcPts val="0"/>
              </a:spcAft>
              <a:buNone/>
            </a:pPr>
            <a:r>
              <a:rPr lang="en" sz="4800">
                <a:solidFill>
                  <a:srgbClr val="000000"/>
                </a:solidFill>
                <a:latin typeface="Lato Light"/>
                <a:ea typeface="Lato Light"/>
                <a:cs typeface="Lato Light"/>
                <a:sym typeface="Lato Light"/>
              </a:rPr>
              <a:t>Next Meetings</a:t>
            </a:r>
            <a:endParaRPr sz="4800">
              <a:solidFill>
                <a:srgbClr val="000000"/>
              </a:solidFill>
              <a:latin typeface="Lato Light"/>
              <a:ea typeface="Lato Light"/>
              <a:cs typeface="Lato Light"/>
              <a:sym typeface="Lato Light"/>
            </a:endParaRPr>
          </a:p>
        </p:txBody>
      </p:sp>
      <p:sp>
        <p:nvSpPr>
          <p:cNvPr id="924" name="Google Shape;924;p100"/>
          <p:cNvSpPr/>
          <p:nvPr/>
        </p:nvSpPr>
        <p:spPr>
          <a:xfrm>
            <a:off x="630200" y="1136750"/>
            <a:ext cx="2557800" cy="400200"/>
          </a:xfrm>
          <a:prstGeom prst="doubleWave">
            <a:avLst>
              <a:gd fmla="val 6250" name="adj1"/>
              <a:gd fmla="val 0" name="adj2"/>
            </a:avLst>
          </a:prstGeom>
          <a:solidFill>
            <a:srgbClr val="00447B"/>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300">
                <a:solidFill>
                  <a:schemeClr val="lt1"/>
                </a:solidFill>
                <a:latin typeface="Lato"/>
                <a:ea typeface="Lato"/>
                <a:cs typeface="Lato"/>
                <a:sym typeface="Lato"/>
              </a:rPr>
              <a:t>Body Meeting</a:t>
            </a:r>
            <a:endParaRPr b="1" sz="2300">
              <a:solidFill>
                <a:schemeClr val="lt1"/>
              </a:solidFill>
              <a:latin typeface="Lato"/>
              <a:ea typeface="Lato"/>
              <a:cs typeface="Lato"/>
              <a:sym typeface="Lato"/>
            </a:endParaRPr>
          </a:p>
        </p:txBody>
      </p:sp>
      <p:sp>
        <p:nvSpPr>
          <p:cNvPr id="925" name="Google Shape;925;p100"/>
          <p:cNvSpPr txBox="1"/>
          <p:nvPr/>
        </p:nvSpPr>
        <p:spPr>
          <a:xfrm>
            <a:off x="456350" y="1670425"/>
            <a:ext cx="2905500" cy="806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100">
                <a:solidFill>
                  <a:schemeClr val="dk2"/>
                </a:solidFill>
                <a:latin typeface="Lato"/>
                <a:ea typeface="Lato"/>
                <a:cs typeface="Lato"/>
                <a:sym typeface="Lato"/>
              </a:rPr>
              <a:t>When</a:t>
            </a:r>
            <a:endParaRPr b="1" sz="2100">
              <a:solidFill>
                <a:schemeClr val="dk2"/>
              </a:solidFill>
              <a:latin typeface="Lato"/>
              <a:ea typeface="Lato"/>
              <a:cs typeface="Lato"/>
              <a:sym typeface="Lato"/>
            </a:endParaRPr>
          </a:p>
          <a:p>
            <a:pPr indent="0" lvl="0" marL="0" rtl="0" algn="ctr">
              <a:spcBef>
                <a:spcPts val="0"/>
              </a:spcBef>
              <a:spcAft>
                <a:spcPts val="0"/>
              </a:spcAft>
              <a:buNone/>
            </a:pPr>
            <a:r>
              <a:rPr lang="en" sz="1800">
                <a:solidFill>
                  <a:schemeClr val="dk2"/>
                </a:solidFill>
                <a:latin typeface="Lato Light"/>
                <a:ea typeface="Lato Light"/>
                <a:cs typeface="Lato Light"/>
                <a:sym typeface="Lato Light"/>
              </a:rPr>
              <a:t>September 29 @ 7:30 pm</a:t>
            </a:r>
            <a:endParaRPr sz="1800">
              <a:solidFill>
                <a:schemeClr val="dk2"/>
              </a:solidFill>
              <a:latin typeface="Lato Light"/>
              <a:ea typeface="Lato Light"/>
              <a:cs typeface="Lato Light"/>
              <a:sym typeface="Lato Light"/>
            </a:endParaRPr>
          </a:p>
        </p:txBody>
      </p:sp>
      <p:sp>
        <p:nvSpPr>
          <p:cNvPr id="926" name="Google Shape;926;p100"/>
          <p:cNvSpPr txBox="1"/>
          <p:nvPr/>
        </p:nvSpPr>
        <p:spPr>
          <a:xfrm>
            <a:off x="456350" y="2581263"/>
            <a:ext cx="2905500" cy="806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100">
                <a:solidFill>
                  <a:schemeClr val="dk2"/>
                </a:solidFill>
                <a:latin typeface="Lato"/>
                <a:ea typeface="Lato"/>
                <a:cs typeface="Lato"/>
                <a:sym typeface="Lato"/>
              </a:rPr>
              <a:t>Format and Location</a:t>
            </a:r>
            <a:endParaRPr b="1" sz="2100">
              <a:solidFill>
                <a:schemeClr val="dk2"/>
              </a:solidFill>
              <a:latin typeface="Lato"/>
              <a:ea typeface="Lato"/>
              <a:cs typeface="Lato"/>
              <a:sym typeface="Lato"/>
            </a:endParaRPr>
          </a:p>
          <a:p>
            <a:pPr indent="0" lvl="0" marL="0" rtl="0" algn="ctr">
              <a:spcBef>
                <a:spcPts val="0"/>
              </a:spcBef>
              <a:spcAft>
                <a:spcPts val="0"/>
              </a:spcAft>
              <a:buNone/>
            </a:pPr>
            <a:r>
              <a:rPr lang="en" sz="1800">
                <a:solidFill>
                  <a:schemeClr val="dk2"/>
                </a:solidFill>
                <a:latin typeface="Lato Light"/>
                <a:ea typeface="Lato Light"/>
                <a:cs typeface="Lato Light"/>
                <a:sym typeface="Lato Light"/>
              </a:rPr>
              <a:t>Jones 210</a:t>
            </a:r>
            <a:endParaRPr sz="1800">
              <a:solidFill>
                <a:schemeClr val="dk2"/>
              </a:solidFill>
              <a:latin typeface="Lato Light"/>
              <a:ea typeface="Lato Light"/>
              <a:cs typeface="Lato Light"/>
              <a:sym typeface="Lato Light"/>
            </a:endParaRPr>
          </a:p>
          <a:p>
            <a:pPr indent="0" lvl="0" marL="0" rtl="0" algn="ctr">
              <a:spcBef>
                <a:spcPts val="0"/>
              </a:spcBef>
              <a:spcAft>
                <a:spcPts val="0"/>
              </a:spcAft>
              <a:buNone/>
            </a:pPr>
            <a:r>
              <a:t/>
            </a:r>
            <a:endParaRPr sz="1800">
              <a:solidFill>
                <a:schemeClr val="dk2"/>
              </a:solidFill>
              <a:latin typeface="Lato Light"/>
              <a:ea typeface="Lato Light"/>
              <a:cs typeface="Lato Light"/>
              <a:sym typeface="Lato Light"/>
            </a:endParaRPr>
          </a:p>
        </p:txBody>
      </p:sp>
      <p:sp>
        <p:nvSpPr>
          <p:cNvPr id="927" name="Google Shape;927;p100"/>
          <p:cNvSpPr/>
          <p:nvPr/>
        </p:nvSpPr>
        <p:spPr>
          <a:xfrm>
            <a:off x="5432400" y="1136750"/>
            <a:ext cx="3072600" cy="400200"/>
          </a:xfrm>
          <a:prstGeom prst="doubleWave">
            <a:avLst>
              <a:gd fmla="val 6250" name="adj1"/>
              <a:gd fmla="val 0" name="adj2"/>
            </a:avLst>
          </a:prstGeom>
          <a:solidFill>
            <a:srgbClr val="00447B"/>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300">
                <a:solidFill>
                  <a:schemeClr val="lt1"/>
                </a:solidFill>
                <a:latin typeface="Lato"/>
                <a:ea typeface="Lato"/>
                <a:cs typeface="Lato"/>
                <a:sym typeface="Lato"/>
              </a:rPr>
              <a:t>WIBternship Meeting</a:t>
            </a:r>
            <a:endParaRPr b="1" sz="2300">
              <a:solidFill>
                <a:schemeClr val="lt1"/>
              </a:solidFill>
              <a:latin typeface="Lato"/>
              <a:ea typeface="Lato"/>
              <a:cs typeface="Lato"/>
              <a:sym typeface="Lato"/>
            </a:endParaRPr>
          </a:p>
        </p:txBody>
      </p:sp>
      <p:sp>
        <p:nvSpPr>
          <p:cNvPr id="928" name="Google Shape;928;p100"/>
          <p:cNvSpPr txBox="1"/>
          <p:nvPr/>
        </p:nvSpPr>
        <p:spPr>
          <a:xfrm>
            <a:off x="5515950" y="1670425"/>
            <a:ext cx="2905500" cy="806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100">
                <a:solidFill>
                  <a:schemeClr val="dk2"/>
                </a:solidFill>
                <a:latin typeface="Lato"/>
                <a:ea typeface="Lato"/>
                <a:cs typeface="Lato"/>
                <a:sym typeface="Lato"/>
              </a:rPr>
              <a:t>When</a:t>
            </a:r>
            <a:endParaRPr b="1" sz="2100">
              <a:solidFill>
                <a:schemeClr val="dk2"/>
              </a:solidFill>
              <a:latin typeface="Lato"/>
              <a:ea typeface="Lato"/>
              <a:cs typeface="Lato"/>
              <a:sym typeface="Lato"/>
            </a:endParaRPr>
          </a:p>
          <a:p>
            <a:pPr indent="0" lvl="0" marL="0" rtl="0" algn="ctr">
              <a:spcBef>
                <a:spcPts val="0"/>
              </a:spcBef>
              <a:spcAft>
                <a:spcPts val="0"/>
              </a:spcAft>
              <a:buNone/>
            </a:pPr>
            <a:r>
              <a:rPr lang="en" sz="1800">
                <a:solidFill>
                  <a:schemeClr val="dk2"/>
                </a:solidFill>
                <a:latin typeface="Lato Light"/>
                <a:ea typeface="Lato Light"/>
                <a:cs typeface="Lato Light"/>
                <a:sym typeface="Lato Light"/>
              </a:rPr>
              <a:t>October 6 </a:t>
            </a:r>
            <a:r>
              <a:rPr lang="en" sz="1800">
                <a:solidFill>
                  <a:schemeClr val="dk2"/>
                </a:solidFill>
                <a:latin typeface="Lato Light"/>
                <a:ea typeface="Lato Light"/>
                <a:cs typeface="Lato Light"/>
                <a:sym typeface="Lato Light"/>
              </a:rPr>
              <a:t>@ 7:30 pm</a:t>
            </a:r>
            <a:endParaRPr sz="1800">
              <a:solidFill>
                <a:schemeClr val="dk2"/>
              </a:solidFill>
              <a:latin typeface="Lato Light"/>
              <a:ea typeface="Lato Light"/>
              <a:cs typeface="Lato Light"/>
              <a:sym typeface="Lato Light"/>
            </a:endParaRPr>
          </a:p>
        </p:txBody>
      </p:sp>
      <p:sp>
        <p:nvSpPr>
          <p:cNvPr id="929" name="Google Shape;929;p100"/>
          <p:cNvSpPr txBox="1"/>
          <p:nvPr/>
        </p:nvSpPr>
        <p:spPr>
          <a:xfrm>
            <a:off x="5515950" y="2553376"/>
            <a:ext cx="2905500" cy="862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100">
                <a:solidFill>
                  <a:schemeClr val="dk2"/>
                </a:solidFill>
                <a:latin typeface="Lato"/>
                <a:ea typeface="Lato"/>
                <a:cs typeface="Lato"/>
                <a:sym typeface="Lato"/>
              </a:rPr>
              <a:t>Format &amp; Location</a:t>
            </a:r>
            <a:endParaRPr sz="1800">
              <a:solidFill>
                <a:schemeClr val="dk2"/>
              </a:solidFill>
              <a:latin typeface="Lato Light"/>
              <a:ea typeface="Lato Light"/>
              <a:cs typeface="Lato Light"/>
              <a:sym typeface="Lato Light"/>
            </a:endParaRPr>
          </a:p>
          <a:p>
            <a:pPr indent="0" lvl="0" marL="0" rtl="0" algn="ctr">
              <a:spcBef>
                <a:spcPts val="0"/>
              </a:spcBef>
              <a:spcAft>
                <a:spcPts val="0"/>
              </a:spcAft>
              <a:buNone/>
            </a:pPr>
            <a:r>
              <a:rPr lang="en" sz="1800">
                <a:solidFill>
                  <a:schemeClr val="dk2"/>
                </a:solidFill>
                <a:latin typeface="Lato Light"/>
                <a:ea typeface="Lato Light"/>
                <a:cs typeface="Lato Light"/>
                <a:sym typeface="Lato Light"/>
              </a:rPr>
              <a:t>Jones 210</a:t>
            </a:r>
            <a:endParaRPr sz="1800">
              <a:solidFill>
                <a:schemeClr val="dk2"/>
              </a:solidFill>
              <a:latin typeface="Lato Light"/>
              <a:ea typeface="Lato Light"/>
              <a:cs typeface="Lato Light"/>
              <a:sym typeface="Lato Light"/>
            </a:endParaRPr>
          </a:p>
        </p:txBody>
      </p:sp>
      <p:sp>
        <p:nvSpPr>
          <p:cNvPr id="930" name="Google Shape;930;p100"/>
          <p:cNvSpPr txBox="1"/>
          <p:nvPr/>
        </p:nvSpPr>
        <p:spPr>
          <a:xfrm>
            <a:off x="5432400" y="3492125"/>
            <a:ext cx="3072600" cy="1339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2100">
                <a:solidFill>
                  <a:schemeClr val="dk2"/>
                </a:solidFill>
                <a:latin typeface="Lato"/>
                <a:ea typeface="Lato"/>
                <a:cs typeface="Lato"/>
                <a:sym typeface="Lato"/>
              </a:rPr>
              <a:t>Topic</a:t>
            </a:r>
            <a:endParaRPr b="1" sz="2100">
              <a:solidFill>
                <a:schemeClr val="dk2"/>
              </a:solidFill>
              <a:latin typeface="Lato"/>
              <a:ea typeface="Lato"/>
              <a:cs typeface="Lato"/>
              <a:sym typeface="Lato"/>
            </a:endParaRPr>
          </a:p>
          <a:p>
            <a:pPr indent="0" lvl="0" marL="0" rtl="0" algn="ctr">
              <a:spcBef>
                <a:spcPts val="0"/>
              </a:spcBef>
              <a:spcAft>
                <a:spcPts val="0"/>
              </a:spcAft>
              <a:buNone/>
            </a:pPr>
            <a:r>
              <a:rPr lang="en" sz="1800">
                <a:solidFill>
                  <a:schemeClr val="dk2"/>
                </a:solidFill>
                <a:latin typeface="Lato Light"/>
                <a:ea typeface="Lato Light"/>
                <a:cs typeface="Lato Light"/>
                <a:sym typeface="Lato Light"/>
              </a:rPr>
              <a:t>Committee Panel and LinkedIn &amp; Headshots</a:t>
            </a:r>
            <a:endParaRPr sz="1800">
              <a:solidFill>
                <a:schemeClr val="dk2"/>
              </a:solidFill>
              <a:latin typeface="Lato Light"/>
              <a:ea typeface="Lato Light"/>
              <a:cs typeface="Lato Light"/>
              <a:sym typeface="Lato Light"/>
            </a:endParaRPr>
          </a:p>
          <a:p>
            <a:pPr indent="0" lvl="0" marL="0" rtl="0" algn="ctr">
              <a:spcBef>
                <a:spcPts val="0"/>
              </a:spcBef>
              <a:spcAft>
                <a:spcPts val="0"/>
              </a:spcAft>
              <a:buNone/>
            </a:pPr>
            <a:r>
              <a:rPr b="1" lang="en" sz="1800">
                <a:solidFill>
                  <a:schemeClr val="dk2"/>
                </a:solidFill>
                <a:latin typeface="Lato"/>
                <a:ea typeface="Lato"/>
                <a:cs typeface="Lato"/>
                <a:sym typeface="Lato"/>
              </a:rPr>
              <a:t>Bring your laptops!</a:t>
            </a:r>
            <a:endParaRPr b="1" sz="1800">
              <a:solidFill>
                <a:schemeClr val="dk2"/>
              </a:solidFill>
              <a:latin typeface="Lato"/>
              <a:ea typeface="Lato"/>
              <a:cs typeface="Lato"/>
              <a:sym typeface="Lato"/>
            </a:endParaRPr>
          </a:p>
        </p:txBody>
      </p:sp>
      <p:grpSp>
        <p:nvGrpSpPr>
          <p:cNvPr id="931" name="Google Shape;931;p100"/>
          <p:cNvGrpSpPr/>
          <p:nvPr/>
        </p:nvGrpSpPr>
        <p:grpSpPr>
          <a:xfrm>
            <a:off x="3855744" y="2182133"/>
            <a:ext cx="1166317" cy="1029295"/>
            <a:chOff x="4707141" y="2264127"/>
            <a:chExt cx="324040" cy="286074"/>
          </a:xfrm>
        </p:grpSpPr>
        <p:sp>
          <p:nvSpPr>
            <p:cNvPr id="932" name="Google Shape;932;p100"/>
            <p:cNvSpPr/>
            <p:nvPr/>
          </p:nvSpPr>
          <p:spPr>
            <a:xfrm>
              <a:off x="4707141" y="2284656"/>
              <a:ext cx="324040" cy="265545"/>
            </a:xfrm>
            <a:custGeom>
              <a:rect b="b" l="l" r="r" t="t"/>
              <a:pathLst>
                <a:path extrusionOk="0" h="13569" w="16558">
                  <a:moveTo>
                    <a:pt x="491" y="1"/>
                  </a:moveTo>
                  <a:cubicBezTo>
                    <a:pt x="226" y="1"/>
                    <a:pt x="1" y="216"/>
                    <a:pt x="1" y="491"/>
                  </a:cubicBezTo>
                  <a:lnTo>
                    <a:pt x="1" y="2912"/>
                  </a:lnTo>
                  <a:lnTo>
                    <a:pt x="16548" y="2912"/>
                  </a:lnTo>
                  <a:lnTo>
                    <a:pt x="16548" y="491"/>
                  </a:lnTo>
                  <a:cubicBezTo>
                    <a:pt x="16548" y="216"/>
                    <a:pt x="16333" y="1"/>
                    <a:pt x="16058" y="1"/>
                  </a:cubicBezTo>
                  <a:lnTo>
                    <a:pt x="13607" y="1"/>
                  </a:lnTo>
                  <a:lnTo>
                    <a:pt x="13607" y="1452"/>
                  </a:lnTo>
                  <a:cubicBezTo>
                    <a:pt x="13568" y="1731"/>
                    <a:pt x="13348" y="1871"/>
                    <a:pt x="13126" y="1871"/>
                  </a:cubicBezTo>
                  <a:cubicBezTo>
                    <a:pt x="12904" y="1871"/>
                    <a:pt x="12681" y="1731"/>
                    <a:pt x="12637" y="1452"/>
                  </a:cubicBezTo>
                  <a:lnTo>
                    <a:pt x="12637" y="1"/>
                  </a:lnTo>
                  <a:lnTo>
                    <a:pt x="3912" y="1"/>
                  </a:lnTo>
                  <a:lnTo>
                    <a:pt x="3912" y="1452"/>
                  </a:lnTo>
                  <a:cubicBezTo>
                    <a:pt x="3873" y="1731"/>
                    <a:pt x="3652" y="1871"/>
                    <a:pt x="3430" y="1871"/>
                  </a:cubicBezTo>
                  <a:cubicBezTo>
                    <a:pt x="3209" y="1871"/>
                    <a:pt x="2986" y="1731"/>
                    <a:pt x="2942" y="1452"/>
                  </a:cubicBezTo>
                  <a:lnTo>
                    <a:pt x="2942" y="1"/>
                  </a:lnTo>
                  <a:close/>
                  <a:moveTo>
                    <a:pt x="8265" y="6706"/>
                  </a:moveTo>
                  <a:cubicBezTo>
                    <a:pt x="8569" y="6706"/>
                    <a:pt x="8794" y="6971"/>
                    <a:pt x="8755" y="7275"/>
                  </a:cubicBezTo>
                  <a:lnTo>
                    <a:pt x="8755" y="7765"/>
                  </a:lnTo>
                  <a:lnTo>
                    <a:pt x="9245" y="7765"/>
                  </a:lnTo>
                  <a:cubicBezTo>
                    <a:pt x="9272" y="7760"/>
                    <a:pt x="9299" y="7758"/>
                    <a:pt x="9325" y="7758"/>
                  </a:cubicBezTo>
                  <a:cubicBezTo>
                    <a:pt x="9586" y="7758"/>
                    <a:pt x="9804" y="7969"/>
                    <a:pt x="9804" y="8245"/>
                  </a:cubicBezTo>
                  <a:cubicBezTo>
                    <a:pt x="9804" y="8526"/>
                    <a:pt x="9578" y="8740"/>
                    <a:pt x="9311" y="8740"/>
                  </a:cubicBezTo>
                  <a:cubicBezTo>
                    <a:pt x="9290" y="8740"/>
                    <a:pt x="9267" y="8738"/>
                    <a:pt x="9245" y="8735"/>
                  </a:cubicBezTo>
                  <a:lnTo>
                    <a:pt x="9245" y="8725"/>
                  </a:lnTo>
                  <a:lnTo>
                    <a:pt x="8274" y="8725"/>
                  </a:lnTo>
                  <a:cubicBezTo>
                    <a:pt x="8000" y="8725"/>
                    <a:pt x="7784" y="8510"/>
                    <a:pt x="7784" y="8245"/>
                  </a:cubicBezTo>
                  <a:lnTo>
                    <a:pt x="7784" y="7275"/>
                  </a:lnTo>
                  <a:cubicBezTo>
                    <a:pt x="7735" y="6971"/>
                    <a:pt x="7971" y="6706"/>
                    <a:pt x="8265" y="6706"/>
                  </a:cubicBezTo>
                  <a:close/>
                  <a:moveTo>
                    <a:pt x="8274" y="5814"/>
                  </a:moveTo>
                  <a:cubicBezTo>
                    <a:pt x="6108" y="5814"/>
                    <a:pt x="5030" y="8431"/>
                    <a:pt x="6559" y="9951"/>
                  </a:cubicBezTo>
                  <a:cubicBezTo>
                    <a:pt x="7054" y="10446"/>
                    <a:pt x="7663" y="10668"/>
                    <a:pt x="8260" y="10668"/>
                  </a:cubicBezTo>
                  <a:cubicBezTo>
                    <a:pt x="9504" y="10668"/>
                    <a:pt x="10696" y="9703"/>
                    <a:pt x="10696" y="8245"/>
                  </a:cubicBezTo>
                  <a:cubicBezTo>
                    <a:pt x="10696" y="8243"/>
                    <a:pt x="10696" y="8242"/>
                    <a:pt x="10696" y="8240"/>
                  </a:cubicBezTo>
                  <a:lnTo>
                    <a:pt x="10696" y="8240"/>
                  </a:lnTo>
                  <a:cubicBezTo>
                    <a:pt x="10696" y="8239"/>
                    <a:pt x="10696" y="8237"/>
                    <a:pt x="10696" y="8235"/>
                  </a:cubicBezTo>
                  <a:cubicBezTo>
                    <a:pt x="10696" y="6904"/>
                    <a:pt x="9611" y="5818"/>
                    <a:pt x="8281" y="5814"/>
                  </a:cubicBezTo>
                  <a:lnTo>
                    <a:pt x="8281" y="5814"/>
                  </a:lnTo>
                  <a:cubicBezTo>
                    <a:pt x="8279" y="5814"/>
                    <a:pt x="8277" y="5814"/>
                    <a:pt x="8274" y="5814"/>
                  </a:cubicBezTo>
                  <a:close/>
                  <a:moveTo>
                    <a:pt x="8249" y="4842"/>
                  </a:moveTo>
                  <a:cubicBezTo>
                    <a:pt x="9993" y="4842"/>
                    <a:pt x="11666" y="6196"/>
                    <a:pt x="11666" y="8245"/>
                  </a:cubicBezTo>
                  <a:cubicBezTo>
                    <a:pt x="11666" y="10117"/>
                    <a:pt x="10147" y="11627"/>
                    <a:pt x="8274" y="11637"/>
                  </a:cubicBezTo>
                  <a:cubicBezTo>
                    <a:pt x="5245" y="11627"/>
                    <a:pt x="3736" y="7980"/>
                    <a:pt x="5873" y="5843"/>
                  </a:cubicBezTo>
                  <a:cubicBezTo>
                    <a:pt x="6564" y="5152"/>
                    <a:pt x="7415" y="4842"/>
                    <a:pt x="8249" y="4842"/>
                  </a:cubicBezTo>
                  <a:close/>
                  <a:moveTo>
                    <a:pt x="1" y="3883"/>
                  </a:moveTo>
                  <a:lnTo>
                    <a:pt x="1" y="13088"/>
                  </a:lnTo>
                  <a:cubicBezTo>
                    <a:pt x="1" y="13352"/>
                    <a:pt x="226" y="13568"/>
                    <a:pt x="491" y="13568"/>
                  </a:cubicBezTo>
                  <a:lnTo>
                    <a:pt x="16068" y="13568"/>
                  </a:lnTo>
                  <a:cubicBezTo>
                    <a:pt x="16333" y="13568"/>
                    <a:pt x="16548" y="13352"/>
                    <a:pt x="16558" y="13088"/>
                  </a:cubicBezTo>
                  <a:lnTo>
                    <a:pt x="16558" y="3883"/>
                  </a:lnTo>
                  <a:close/>
                </a:path>
              </a:pathLst>
            </a:custGeom>
            <a:solidFill>
              <a:srgbClr val="F6F4B8"/>
            </a:solidFill>
            <a:ln cap="flat" cmpd="sng" w="952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3" name="Google Shape;933;p100"/>
            <p:cNvSpPr/>
            <p:nvPr/>
          </p:nvSpPr>
          <p:spPr>
            <a:xfrm>
              <a:off x="4763737" y="2264127"/>
              <a:ext cx="20744" cy="20549"/>
            </a:xfrm>
            <a:custGeom>
              <a:rect b="b" l="l" r="r" t="t"/>
              <a:pathLst>
                <a:path extrusionOk="0" h="1050" w="1060">
                  <a:moveTo>
                    <a:pt x="530" y="1"/>
                  </a:moveTo>
                  <a:cubicBezTo>
                    <a:pt x="236" y="1"/>
                    <a:pt x="1" y="265"/>
                    <a:pt x="50" y="569"/>
                  </a:cubicBezTo>
                  <a:lnTo>
                    <a:pt x="50" y="1050"/>
                  </a:lnTo>
                  <a:lnTo>
                    <a:pt x="1020" y="1050"/>
                  </a:lnTo>
                  <a:lnTo>
                    <a:pt x="1020" y="569"/>
                  </a:lnTo>
                  <a:cubicBezTo>
                    <a:pt x="1059" y="265"/>
                    <a:pt x="834" y="1"/>
                    <a:pt x="530" y="1"/>
                  </a:cubicBezTo>
                  <a:close/>
                </a:path>
              </a:pathLst>
            </a:custGeom>
            <a:solidFill>
              <a:srgbClr val="F6F4B8"/>
            </a:solidFill>
            <a:ln cap="flat" cmpd="sng" w="952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4" name="Google Shape;934;p100"/>
            <p:cNvSpPr/>
            <p:nvPr/>
          </p:nvSpPr>
          <p:spPr>
            <a:xfrm>
              <a:off x="4953468" y="2264127"/>
              <a:ext cx="20744" cy="20549"/>
            </a:xfrm>
            <a:custGeom>
              <a:rect b="b" l="l" r="r" t="t"/>
              <a:pathLst>
                <a:path extrusionOk="0" h="1050" w="1060">
                  <a:moveTo>
                    <a:pt x="530" y="1"/>
                  </a:moveTo>
                  <a:cubicBezTo>
                    <a:pt x="236" y="1"/>
                    <a:pt x="1" y="265"/>
                    <a:pt x="50" y="569"/>
                  </a:cubicBezTo>
                  <a:lnTo>
                    <a:pt x="50" y="1050"/>
                  </a:lnTo>
                  <a:lnTo>
                    <a:pt x="1020" y="1050"/>
                  </a:lnTo>
                  <a:lnTo>
                    <a:pt x="1020" y="569"/>
                  </a:lnTo>
                  <a:cubicBezTo>
                    <a:pt x="1059" y="265"/>
                    <a:pt x="834" y="1"/>
                    <a:pt x="530" y="1"/>
                  </a:cubicBezTo>
                  <a:close/>
                </a:path>
              </a:pathLst>
            </a:custGeom>
            <a:solidFill>
              <a:srgbClr val="F6F4B8"/>
            </a:solidFill>
            <a:ln cap="flat" cmpd="sng" w="9525">
              <a:solidFill>
                <a:srgbClr val="00447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935" name="Google Shape;935;p100"/>
          <p:cNvPicPr preferRelativeResize="0"/>
          <p:nvPr/>
        </p:nvPicPr>
        <p:blipFill>
          <a:blip r:embed="rId3">
            <a:alphaModFix/>
          </a:blip>
          <a:stretch>
            <a:fillRect/>
          </a:stretch>
        </p:blipFill>
        <p:spPr>
          <a:xfrm>
            <a:off x="7918001" y="4629375"/>
            <a:ext cx="1225986" cy="514125"/>
          </a:xfrm>
          <a:prstGeom prst="rect">
            <a:avLst/>
          </a:prstGeom>
          <a:noFill/>
          <a:ln>
            <a:noFill/>
          </a:ln>
        </p:spPr>
      </p:pic>
      <p:sp>
        <p:nvSpPr>
          <p:cNvPr id="936" name="Google Shape;936;p100"/>
          <p:cNvSpPr txBox="1"/>
          <p:nvPr/>
        </p:nvSpPr>
        <p:spPr>
          <a:xfrm>
            <a:off x="372800" y="3492125"/>
            <a:ext cx="3072600" cy="1029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100">
                <a:solidFill>
                  <a:schemeClr val="dk2"/>
                </a:solidFill>
                <a:latin typeface="Lato"/>
                <a:ea typeface="Lato"/>
                <a:cs typeface="Lato"/>
                <a:sym typeface="Lato"/>
              </a:rPr>
              <a:t>Topic</a:t>
            </a:r>
            <a:endParaRPr b="1" sz="2100">
              <a:solidFill>
                <a:schemeClr val="dk2"/>
              </a:solidFill>
              <a:latin typeface="Lato"/>
              <a:ea typeface="Lato"/>
              <a:cs typeface="Lato"/>
              <a:sym typeface="Lato"/>
            </a:endParaRPr>
          </a:p>
          <a:p>
            <a:pPr indent="0" lvl="0" marL="0" rtl="0" algn="ctr">
              <a:spcBef>
                <a:spcPts val="0"/>
              </a:spcBef>
              <a:spcAft>
                <a:spcPts val="0"/>
              </a:spcAft>
              <a:buNone/>
            </a:pPr>
            <a:r>
              <a:rPr lang="en" sz="1800">
                <a:solidFill>
                  <a:schemeClr val="dk2"/>
                </a:solidFill>
                <a:latin typeface="Lato Light"/>
                <a:ea typeface="Lato Light"/>
                <a:cs typeface="Lato Light"/>
                <a:sym typeface="Lato Light"/>
              </a:rPr>
              <a:t>From Campus to Career: Building Your Brand with PGIM</a:t>
            </a:r>
            <a:endParaRPr sz="1800">
              <a:solidFill>
                <a:schemeClr val="dk2"/>
              </a:solidFill>
              <a:latin typeface="Lato Light"/>
              <a:ea typeface="Lato Light"/>
              <a:cs typeface="Lato Light"/>
              <a:sym typeface="Lato Light"/>
            </a:endParaRPr>
          </a:p>
        </p:txBody>
      </p:sp>
    </p:spTree>
  </p:cSld>
  <p:clrMapOvr>
    <a:masterClrMapping/>
  </p:clrMapOvr>
</p:sld>
</file>

<file path=ppt/theme/theme1.xml><?xml version="1.0" encoding="utf-8"?>
<a:theme xmlns:a="http://schemas.openxmlformats.org/drawingml/2006/main" xmlns:r="http://schemas.openxmlformats.org/officeDocument/2006/relationships" name="Coral">
  <a:themeElements>
    <a:clrScheme name="Coral">
      <a:dk1>
        <a:srgbClr val="F55E61"/>
      </a:dk1>
      <a:lt1>
        <a:srgbClr val="FFFFFF"/>
      </a:lt1>
      <a:dk2>
        <a:srgbClr val="5E696C"/>
      </a:dk2>
      <a:lt2>
        <a:srgbClr val="BFC7CA"/>
      </a:lt2>
      <a:accent1>
        <a:srgbClr val="1E2D31"/>
      </a:accent1>
      <a:accent2>
        <a:srgbClr val="273C42"/>
      </a:accent2>
      <a:accent3>
        <a:srgbClr val="83D061"/>
      </a:accent3>
      <a:accent4>
        <a:srgbClr val="F6CD4C"/>
      </a:accent4>
      <a:accent5>
        <a:srgbClr val="AF4345"/>
      </a:accent5>
      <a:accent6>
        <a:srgbClr val="F58F8F"/>
      </a:accent6>
      <a:hlink>
        <a:srgbClr val="AF4345"/>
      </a:hlink>
      <a:folHlink>
        <a:srgbClr val="AF434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