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7"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5143500" cx="9144000"/>
  <p:notesSz cx="6858000" cy="9144000"/>
  <p:embeddedFontLst>
    <p:embeddedFont>
      <p:font typeface="Playfair Display"/>
      <p:regular r:id="rId30"/>
      <p:bold r:id="rId31"/>
      <p:italic r:id="rId32"/>
      <p:boldItalic r:id="rId33"/>
    </p:embeddedFont>
    <p:embeddedFont>
      <p:font typeface="Lato"/>
      <p:regular r:id="rId34"/>
      <p:bold r:id="rId35"/>
      <p:italic r:id="rId36"/>
      <p:boldItalic r:id="rId37"/>
    </p:embeddedFont>
    <p:embeddedFont>
      <p:font typeface="Fira Sans Extra Condensed Medium"/>
      <p:regular r:id="rId38"/>
      <p:bold r:id="rId39"/>
      <p:italic r:id="rId40"/>
      <p:boldItalic r:id="rId41"/>
    </p:embeddedFont>
    <p:embeddedFont>
      <p:font typeface="Lato Light"/>
      <p:regular r:id="rId42"/>
      <p:bold r:id="rId43"/>
      <p:italic r:id="rId44"/>
      <p:boldItalic r:id="rId45"/>
    </p:embeddedFont>
    <p:embeddedFont>
      <p:font typeface="Abel"/>
      <p:regular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FiraSansExtraCondensedMedium-italic.fntdata"/><Relationship Id="rId20" Type="http://schemas.openxmlformats.org/officeDocument/2006/relationships/slide" Target="slides/slide16.xml"/><Relationship Id="rId42" Type="http://schemas.openxmlformats.org/officeDocument/2006/relationships/font" Target="fonts/LatoLight-regular.fntdata"/><Relationship Id="rId41" Type="http://schemas.openxmlformats.org/officeDocument/2006/relationships/font" Target="fonts/FiraSansExtraCondensedMedium-boldItalic.fntdata"/><Relationship Id="rId22" Type="http://schemas.openxmlformats.org/officeDocument/2006/relationships/slide" Target="slides/slide18.xml"/><Relationship Id="rId44" Type="http://schemas.openxmlformats.org/officeDocument/2006/relationships/font" Target="fonts/LatoLight-italic.fntdata"/><Relationship Id="rId21" Type="http://schemas.openxmlformats.org/officeDocument/2006/relationships/slide" Target="slides/slide17.xml"/><Relationship Id="rId43" Type="http://schemas.openxmlformats.org/officeDocument/2006/relationships/font" Target="fonts/LatoLight-bold.fntdata"/><Relationship Id="rId24" Type="http://schemas.openxmlformats.org/officeDocument/2006/relationships/slide" Target="slides/slide20.xml"/><Relationship Id="rId46" Type="http://schemas.openxmlformats.org/officeDocument/2006/relationships/font" Target="fonts/Abel-regular.fntdata"/><Relationship Id="rId23" Type="http://schemas.openxmlformats.org/officeDocument/2006/relationships/slide" Target="slides/slide19.xml"/><Relationship Id="rId45" Type="http://schemas.openxmlformats.org/officeDocument/2006/relationships/font" Target="fonts/LatoLight-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layfairDisplay-bold.fntdata"/><Relationship Id="rId30" Type="http://schemas.openxmlformats.org/officeDocument/2006/relationships/font" Target="fonts/PlayfairDisplay-regular.fntdata"/><Relationship Id="rId11" Type="http://schemas.openxmlformats.org/officeDocument/2006/relationships/slide" Target="slides/slide7.xml"/><Relationship Id="rId33" Type="http://schemas.openxmlformats.org/officeDocument/2006/relationships/font" Target="fonts/PlayfairDisplay-boldItalic.fntdata"/><Relationship Id="rId10" Type="http://schemas.openxmlformats.org/officeDocument/2006/relationships/slide" Target="slides/slide6.xml"/><Relationship Id="rId32" Type="http://schemas.openxmlformats.org/officeDocument/2006/relationships/font" Target="fonts/PlayfairDisplay-italic.fntdata"/><Relationship Id="rId13" Type="http://schemas.openxmlformats.org/officeDocument/2006/relationships/slide" Target="slides/slide9.xml"/><Relationship Id="rId35" Type="http://schemas.openxmlformats.org/officeDocument/2006/relationships/font" Target="fonts/Lato-bold.fntdata"/><Relationship Id="rId12" Type="http://schemas.openxmlformats.org/officeDocument/2006/relationships/slide" Target="slides/slide8.xml"/><Relationship Id="rId34" Type="http://schemas.openxmlformats.org/officeDocument/2006/relationships/font" Target="fonts/Lato-regular.fntdata"/><Relationship Id="rId15" Type="http://schemas.openxmlformats.org/officeDocument/2006/relationships/slide" Target="slides/slide11.xml"/><Relationship Id="rId37" Type="http://schemas.openxmlformats.org/officeDocument/2006/relationships/font" Target="fonts/Lato-boldItalic.fntdata"/><Relationship Id="rId14" Type="http://schemas.openxmlformats.org/officeDocument/2006/relationships/slide" Target="slides/slide10.xml"/><Relationship Id="rId36" Type="http://schemas.openxmlformats.org/officeDocument/2006/relationships/font" Target="fonts/Lato-italic.fntdata"/><Relationship Id="rId17" Type="http://schemas.openxmlformats.org/officeDocument/2006/relationships/slide" Target="slides/slide13.xml"/><Relationship Id="rId39" Type="http://schemas.openxmlformats.org/officeDocument/2006/relationships/font" Target="fonts/FiraSansExtraCondensedMedium-bold.fntdata"/><Relationship Id="rId16" Type="http://schemas.openxmlformats.org/officeDocument/2006/relationships/slide" Target="slides/slide12.xml"/><Relationship Id="rId38" Type="http://schemas.openxmlformats.org/officeDocument/2006/relationships/font" Target="fonts/FiraSansExtraCondensedMedium-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7ac28df6c9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7ac28df6c9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ea704ad9a3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ea704ad9a3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7aff200d36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27aff200d36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752a750239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2752a750239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7aff200d3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27aff200d3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752a750239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2752a750239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752a750239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2752a750239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752a750239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2752a750239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7ac28df6c9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27ac28df6c9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ea704ad9a3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ea704ad9a3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7aff200d36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27aff200d36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2c45f8575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2c45f8575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378cd65b88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378cd65b88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95f0f2f12b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95f0f2f12b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27ac28df6c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27ac28df6c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7ac28df6c9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27ac28df6c9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7ac28df6c9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27ac28df6c9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ca34671e4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ca34671e4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1b343404b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21b343404b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95f0f2f12b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95f0f2f12b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752a750239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2752a750239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Need other 2 from sabrina</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7ac28df6c9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7ac28df6c9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Need other 2 from sabrina</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7ac28df6c9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27ac28df6c9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Need other 2 from sabrina</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377b64003f8_4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377b64003f8_4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Need other 2 from sabrina</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c69c8c2a4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c69c8c2a4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p:nvPr/>
        </p:nvSpPr>
        <p:spPr>
          <a:xfrm rot="5400000">
            <a:off x="60824" y="3596074"/>
            <a:ext cx="1486600" cy="1608352"/>
          </a:xfrm>
          <a:custGeom>
            <a:rect b="b" l="l" r="r" t="t"/>
            <a:pathLst>
              <a:path extrusionOk="0" h="40938" w="37839">
                <a:moveTo>
                  <a:pt x="37839" y="0"/>
                </a:moveTo>
                <a:cubicBezTo>
                  <a:pt x="31770" y="767"/>
                  <a:pt x="28951" y="3515"/>
                  <a:pt x="26969" y="11313"/>
                </a:cubicBezTo>
                <a:cubicBezTo>
                  <a:pt x="24991" y="19111"/>
                  <a:pt x="19814" y="21473"/>
                  <a:pt x="9908" y="26266"/>
                </a:cubicBezTo>
                <a:cubicBezTo>
                  <a:pt x="1" y="31059"/>
                  <a:pt x="3737" y="40938"/>
                  <a:pt x="3737" y="40938"/>
                </a:cubicBezTo>
                <a:lnTo>
                  <a:pt x="37839" y="40938"/>
                </a:lnTo>
                <a:lnTo>
                  <a:pt x="3783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 name="Google Shape;10;p2"/>
          <p:cNvSpPr/>
          <p:nvPr/>
        </p:nvSpPr>
        <p:spPr>
          <a:xfrm flipH="1" rot="10800000">
            <a:off x="4392925" y="-1"/>
            <a:ext cx="4751065" cy="5140175"/>
          </a:xfrm>
          <a:custGeom>
            <a:rect b="b" l="l" r="r" t="t"/>
            <a:pathLst>
              <a:path extrusionOk="0" h="40938" w="37839">
                <a:moveTo>
                  <a:pt x="37839" y="0"/>
                </a:moveTo>
                <a:cubicBezTo>
                  <a:pt x="31770" y="767"/>
                  <a:pt x="28951" y="3515"/>
                  <a:pt x="26969" y="11313"/>
                </a:cubicBezTo>
                <a:cubicBezTo>
                  <a:pt x="24991" y="19111"/>
                  <a:pt x="19814" y="21473"/>
                  <a:pt x="9908" y="26266"/>
                </a:cubicBezTo>
                <a:cubicBezTo>
                  <a:pt x="1" y="31059"/>
                  <a:pt x="3737" y="40938"/>
                  <a:pt x="3737" y="40938"/>
                </a:cubicBezTo>
                <a:lnTo>
                  <a:pt x="37839" y="40938"/>
                </a:lnTo>
                <a:lnTo>
                  <a:pt x="3783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4489450" y="767538"/>
            <a:ext cx="3934800" cy="2815800"/>
          </a:xfrm>
          <a:prstGeom prst="rect">
            <a:avLst/>
          </a:prstGeom>
        </p:spPr>
        <p:txBody>
          <a:bodyPr anchorCtr="0" anchor="b" bIns="91425" lIns="91425" spcFirstLastPara="1" rIns="91425" wrap="square" tIns="91425">
            <a:noAutofit/>
          </a:bodyPr>
          <a:lstStyle>
            <a:lvl1pPr lvl="0" algn="r">
              <a:spcBef>
                <a:spcPts val="0"/>
              </a:spcBef>
              <a:spcAft>
                <a:spcPts val="0"/>
              </a:spcAft>
              <a:buSzPts val="5200"/>
              <a:buNone/>
              <a:defRPr sz="96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idx="1" type="subTitle"/>
          </p:nvPr>
        </p:nvSpPr>
        <p:spPr>
          <a:xfrm>
            <a:off x="6404525" y="3526660"/>
            <a:ext cx="2019900" cy="792600"/>
          </a:xfrm>
          <a:prstGeom prst="rect">
            <a:avLst/>
          </a:prstGeom>
        </p:spPr>
        <p:txBody>
          <a:bodyPr anchorCtr="0" anchor="t" bIns="91425" lIns="91425" spcFirstLastPara="1" rIns="91425" wrap="square" tIns="91425">
            <a:noAutofit/>
          </a:bodyPr>
          <a:lstStyle>
            <a:lvl1pPr lvl="0" algn="r">
              <a:lnSpc>
                <a:spcPct val="100000"/>
              </a:lnSpc>
              <a:spcBef>
                <a:spcPts val="0"/>
              </a:spcBef>
              <a:spcAft>
                <a:spcPts val="0"/>
              </a:spcAft>
              <a:buSzPts val="2800"/>
              <a:buNone/>
              <a:defRPr sz="1600">
                <a:latin typeface="Abel"/>
                <a:ea typeface="Abel"/>
                <a:cs typeface="Abel"/>
                <a:sym typeface="Abe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2" name="Shape 62"/>
        <p:cNvGrpSpPr/>
        <p:nvPr/>
      </p:nvGrpSpPr>
      <p:grpSpPr>
        <a:xfrm>
          <a:off x="0" y="0"/>
          <a:ext cx="0" cy="0"/>
          <a:chOff x="0" y="0"/>
          <a:chExt cx="0" cy="0"/>
        </a:xfrm>
      </p:grpSpPr>
      <p:sp>
        <p:nvSpPr>
          <p:cNvPr id="63" name="Google Shape;63;p11"/>
          <p:cNvSpPr/>
          <p:nvPr/>
        </p:nvSpPr>
        <p:spPr>
          <a:xfrm>
            <a:off x="4528424" y="2063522"/>
            <a:ext cx="2961886" cy="2178058"/>
          </a:xfrm>
          <a:custGeom>
            <a:rect b="b" l="l" r="r" t="t"/>
            <a:pathLst>
              <a:path extrusionOk="0" h="12132" w="16498">
                <a:moveTo>
                  <a:pt x="7973" y="1"/>
                </a:moveTo>
                <a:cubicBezTo>
                  <a:pt x="7489" y="1"/>
                  <a:pt x="7030" y="47"/>
                  <a:pt x="6606" y="126"/>
                </a:cubicBezTo>
                <a:cubicBezTo>
                  <a:pt x="3445" y="716"/>
                  <a:pt x="576" y="3394"/>
                  <a:pt x="100" y="6519"/>
                </a:cubicBezTo>
                <a:cubicBezTo>
                  <a:pt x="26" y="7013"/>
                  <a:pt x="1" y="7501"/>
                  <a:pt x="23" y="7969"/>
                </a:cubicBezTo>
                <a:cubicBezTo>
                  <a:pt x="112" y="9903"/>
                  <a:pt x="1424" y="12132"/>
                  <a:pt x="4189" y="12132"/>
                </a:cubicBezTo>
                <a:cubicBezTo>
                  <a:pt x="4828" y="12132"/>
                  <a:pt x="5545" y="12012"/>
                  <a:pt x="6342" y="11743"/>
                </a:cubicBezTo>
                <a:cubicBezTo>
                  <a:pt x="9464" y="10688"/>
                  <a:pt x="14252" y="11303"/>
                  <a:pt x="15724" y="7969"/>
                </a:cubicBezTo>
                <a:cubicBezTo>
                  <a:pt x="16497" y="6214"/>
                  <a:pt x="15097" y="3742"/>
                  <a:pt x="13112" y="1998"/>
                </a:cubicBezTo>
                <a:cubicBezTo>
                  <a:pt x="11406" y="499"/>
                  <a:pt x="9558" y="1"/>
                  <a:pt x="797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1"/>
          <p:cNvSpPr/>
          <p:nvPr/>
        </p:nvSpPr>
        <p:spPr>
          <a:xfrm flipH="1" rot="5400000">
            <a:off x="6714033" y="2713533"/>
            <a:ext cx="2270301" cy="2589632"/>
          </a:xfrm>
          <a:custGeom>
            <a:rect b="b" l="l" r="r" t="t"/>
            <a:pathLst>
              <a:path extrusionOk="0" h="37758" w="33102">
                <a:moveTo>
                  <a:pt x="1" y="1"/>
                </a:moveTo>
                <a:lnTo>
                  <a:pt x="1" y="37757"/>
                </a:lnTo>
                <a:cubicBezTo>
                  <a:pt x="3322" y="28273"/>
                  <a:pt x="9391" y="25844"/>
                  <a:pt x="19797" y="20348"/>
                </a:cubicBezTo>
                <a:cubicBezTo>
                  <a:pt x="30202" y="14852"/>
                  <a:pt x="33101" y="8972"/>
                  <a:pt x="3105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1"/>
          <p:cNvSpPr/>
          <p:nvPr/>
        </p:nvSpPr>
        <p:spPr>
          <a:xfrm flipH="1" rot="10800000">
            <a:off x="0" y="4168375"/>
            <a:ext cx="1265300" cy="975125"/>
          </a:xfrm>
          <a:custGeom>
            <a:rect b="b" l="l" r="r" t="t"/>
            <a:pathLst>
              <a:path extrusionOk="0" h="39005" w="50612">
                <a:moveTo>
                  <a:pt x="0" y="1"/>
                </a:moveTo>
                <a:lnTo>
                  <a:pt x="0" y="38373"/>
                </a:lnTo>
                <a:cubicBezTo>
                  <a:pt x="2481" y="38795"/>
                  <a:pt x="4983" y="39004"/>
                  <a:pt x="7479" y="39004"/>
                </a:cubicBezTo>
                <a:cubicBezTo>
                  <a:pt x="18546" y="39004"/>
                  <a:pt x="29478" y="34879"/>
                  <a:pt x="37820" y="26821"/>
                </a:cubicBezTo>
                <a:cubicBezTo>
                  <a:pt x="46532" y="18405"/>
                  <a:pt x="50612" y="7535"/>
                  <a:pt x="4843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7" name="Google Shape;67;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04800" lvl="0" marL="457200" algn="ctr">
              <a:spcBef>
                <a:spcPts val="0"/>
              </a:spcBef>
              <a:spcAft>
                <a:spcPts val="0"/>
              </a:spcAft>
              <a:buSzPts val="1200"/>
              <a:buChar char="●"/>
              <a:defRPr/>
            </a:lvl1pPr>
            <a:lvl2pPr indent="-304800" lvl="1" marL="914400" algn="ctr">
              <a:spcBef>
                <a:spcPts val="1600"/>
              </a:spcBef>
              <a:spcAft>
                <a:spcPts val="0"/>
              </a:spcAft>
              <a:buSzPts val="1200"/>
              <a:buChar char="○"/>
              <a:defRPr/>
            </a:lvl2pPr>
            <a:lvl3pPr indent="-304800" lvl="2" marL="1371600" algn="ctr">
              <a:spcBef>
                <a:spcPts val="1600"/>
              </a:spcBef>
              <a:spcAft>
                <a:spcPts val="0"/>
              </a:spcAft>
              <a:buSzPts val="1200"/>
              <a:buChar char="■"/>
              <a:defRPr/>
            </a:lvl3pPr>
            <a:lvl4pPr indent="-304800" lvl="3" marL="1828800" algn="ctr">
              <a:spcBef>
                <a:spcPts val="1600"/>
              </a:spcBef>
              <a:spcAft>
                <a:spcPts val="0"/>
              </a:spcAft>
              <a:buSzPts val="1200"/>
              <a:buChar char="●"/>
              <a:defRPr/>
            </a:lvl4pPr>
            <a:lvl5pPr indent="-304800" lvl="4" marL="2286000" algn="ctr">
              <a:spcBef>
                <a:spcPts val="1600"/>
              </a:spcBef>
              <a:spcAft>
                <a:spcPts val="0"/>
              </a:spcAft>
              <a:buSzPts val="1200"/>
              <a:buChar char="○"/>
              <a:defRPr/>
            </a:lvl5pPr>
            <a:lvl6pPr indent="-304800" lvl="5" marL="2743200" algn="ctr">
              <a:spcBef>
                <a:spcPts val="1600"/>
              </a:spcBef>
              <a:spcAft>
                <a:spcPts val="0"/>
              </a:spcAft>
              <a:buSzPts val="1200"/>
              <a:buChar char="■"/>
              <a:defRPr/>
            </a:lvl6pPr>
            <a:lvl7pPr indent="-304800" lvl="6" marL="3200400" algn="ctr">
              <a:spcBef>
                <a:spcPts val="1600"/>
              </a:spcBef>
              <a:spcAft>
                <a:spcPts val="0"/>
              </a:spcAft>
              <a:buSzPts val="1200"/>
              <a:buChar char="●"/>
              <a:defRPr/>
            </a:lvl7pPr>
            <a:lvl8pPr indent="-304800" lvl="7" marL="3657600" algn="ctr">
              <a:spcBef>
                <a:spcPts val="1600"/>
              </a:spcBef>
              <a:spcAft>
                <a:spcPts val="0"/>
              </a:spcAft>
              <a:buSzPts val="1200"/>
              <a:buChar char="○"/>
              <a:defRPr/>
            </a:lvl8pPr>
            <a:lvl9pPr indent="-304800" lvl="8" marL="4114800" algn="ctr">
              <a:spcBef>
                <a:spcPts val="1600"/>
              </a:spcBef>
              <a:spcAft>
                <a:spcPts val="1600"/>
              </a:spcAft>
              <a:buSzPts val="12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68" name="Shape 68"/>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BLANK_2">
    <p:spTree>
      <p:nvGrpSpPr>
        <p:cNvPr id="69" name="Shape 69"/>
        <p:cNvGrpSpPr/>
        <p:nvPr/>
      </p:nvGrpSpPr>
      <p:grpSpPr>
        <a:xfrm>
          <a:off x="0" y="0"/>
          <a:ext cx="0" cy="0"/>
          <a:chOff x="0" y="0"/>
          <a:chExt cx="0" cy="0"/>
        </a:xfrm>
      </p:grpSpPr>
      <p:sp>
        <p:nvSpPr>
          <p:cNvPr id="70" name="Google Shape;70;p13"/>
          <p:cNvSpPr/>
          <p:nvPr/>
        </p:nvSpPr>
        <p:spPr>
          <a:xfrm flipH="1">
            <a:off x="0" y="1125900"/>
            <a:ext cx="9144070" cy="4017631"/>
          </a:xfrm>
          <a:custGeom>
            <a:rect b="b" l="l" r="r" t="t"/>
            <a:pathLst>
              <a:path extrusionOk="0" h="31556" w="71821">
                <a:moveTo>
                  <a:pt x="71296" y="0"/>
                </a:moveTo>
                <a:cubicBezTo>
                  <a:pt x="60837" y="0"/>
                  <a:pt x="54281" y="13932"/>
                  <a:pt x="41985" y="17710"/>
                </a:cubicBezTo>
                <a:cubicBezTo>
                  <a:pt x="39771" y="18390"/>
                  <a:pt x="37802" y="18683"/>
                  <a:pt x="35997" y="18683"/>
                </a:cubicBezTo>
                <a:cubicBezTo>
                  <a:pt x="25430" y="18683"/>
                  <a:pt x="20525" y="8623"/>
                  <a:pt x="5409" y="7269"/>
                </a:cubicBezTo>
                <a:cubicBezTo>
                  <a:pt x="4585" y="7195"/>
                  <a:pt x="3783" y="7160"/>
                  <a:pt x="3004" y="7160"/>
                </a:cubicBezTo>
                <a:cubicBezTo>
                  <a:pt x="1963" y="7160"/>
                  <a:pt x="962" y="7224"/>
                  <a:pt x="1" y="7346"/>
                </a:cubicBezTo>
                <a:lnTo>
                  <a:pt x="1" y="31555"/>
                </a:lnTo>
                <a:lnTo>
                  <a:pt x="71820" y="31555"/>
                </a:lnTo>
                <a:lnTo>
                  <a:pt x="71820" y="12"/>
                </a:lnTo>
                <a:cubicBezTo>
                  <a:pt x="71644" y="4"/>
                  <a:pt x="71470" y="0"/>
                  <a:pt x="7129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71" name="Google Shape;71;p13"/>
          <p:cNvSpPr txBox="1"/>
          <p:nvPr>
            <p:ph idx="1" type="subTitle"/>
          </p:nvPr>
        </p:nvSpPr>
        <p:spPr>
          <a:xfrm flipH="1">
            <a:off x="5987974" y="2825713"/>
            <a:ext cx="2229000" cy="670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rgbClr val="E87E45"/>
              </a:buClr>
              <a:buSzPts val="1400"/>
              <a:buFont typeface="Playfair Display"/>
              <a:buNone/>
              <a:defRPr sz="3600">
                <a:latin typeface="Playfair Display"/>
                <a:ea typeface="Playfair Display"/>
                <a:cs typeface="Playfair Display"/>
                <a:sym typeface="Playfair Display"/>
              </a:defRPr>
            </a:lvl1pPr>
            <a:lvl2pPr lvl="1"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2pPr>
            <a:lvl3pPr lvl="2"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3pPr>
            <a:lvl4pPr lvl="3"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4pPr>
            <a:lvl5pPr lvl="4"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5pPr>
            <a:lvl6pPr lvl="5"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6pPr>
            <a:lvl7pPr lvl="6"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7pPr>
            <a:lvl8pPr lvl="7"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8pPr>
            <a:lvl9pPr lvl="8"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9pPr>
          </a:lstStyle>
          <a:p/>
        </p:txBody>
      </p:sp>
      <p:sp>
        <p:nvSpPr>
          <p:cNvPr id="72" name="Google Shape;72;p13"/>
          <p:cNvSpPr txBox="1"/>
          <p:nvPr>
            <p:ph idx="2" type="subTitle"/>
          </p:nvPr>
        </p:nvSpPr>
        <p:spPr>
          <a:xfrm flipH="1">
            <a:off x="927040" y="1249988"/>
            <a:ext cx="2229000" cy="6705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Clr>
                <a:srgbClr val="E87E45"/>
              </a:buClr>
              <a:buSzPts val="1400"/>
              <a:buFont typeface="Playfair Display"/>
              <a:buNone/>
              <a:defRPr sz="3600">
                <a:latin typeface="Playfair Display"/>
                <a:ea typeface="Playfair Display"/>
                <a:cs typeface="Playfair Display"/>
                <a:sym typeface="Playfair Display"/>
              </a:defRPr>
            </a:lvl1pPr>
            <a:lvl2pPr lvl="1"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2pPr>
            <a:lvl3pPr lvl="2"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3pPr>
            <a:lvl4pPr lvl="3"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4pPr>
            <a:lvl5pPr lvl="4"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5pPr>
            <a:lvl6pPr lvl="5"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6pPr>
            <a:lvl7pPr lvl="6"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7pPr>
            <a:lvl8pPr lvl="7"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8pPr>
            <a:lvl9pPr lvl="8"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9pPr>
          </a:lstStyle>
          <a:p/>
        </p:txBody>
      </p:sp>
      <p:sp>
        <p:nvSpPr>
          <p:cNvPr id="73" name="Google Shape;73;p13"/>
          <p:cNvSpPr txBox="1"/>
          <p:nvPr>
            <p:ph idx="3" type="subTitle"/>
          </p:nvPr>
        </p:nvSpPr>
        <p:spPr>
          <a:xfrm flipH="1">
            <a:off x="927040" y="2825713"/>
            <a:ext cx="2229000" cy="6705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Clr>
                <a:srgbClr val="E87E45"/>
              </a:buClr>
              <a:buSzPts val="1400"/>
              <a:buFont typeface="Playfair Display"/>
              <a:buNone/>
              <a:defRPr sz="3600">
                <a:latin typeface="Playfair Display"/>
                <a:ea typeface="Playfair Display"/>
                <a:cs typeface="Playfair Display"/>
                <a:sym typeface="Playfair Display"/>
              </a:defRPr>
            </a:lvl1pPr>
            <a:lvl2pPr lvl="1"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2pPr>
            <a:lvl3pPr lvl="2"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3pPr>
            <a:lvl4pPr lvl="3"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4pPr>
            <a:lvl5pPr lvl="4"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5pPr>
            <a:lvl6pPr lvl="5"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6pPr>
            <a:lvl7pPr lvl="6"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7pPr>
            <a:lvl8pPr lvl="7"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8pPr>
            <a:lvl9pPr lvl="8"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9pPr>
          </a:lstStyle>
          <a:p/>
        </p:txBody>
      </p:sp>
      <p:sp>
        <p:nvSpPr>
          <p:cNvPr id="74" name="Google Shape;74;p13"/>
          <p:cNvSpPr txBox="1"/>
          <p:nvPr>
            <p:ph hasCustomPrompt="1" type="title"/>
          </p:nvPr>
        </p:nvSpPr>
        <p:spPr>
          <a:xfrm flipH="1">
            <a:off x="4912038" y="3128245"/>
            <a:ext cx="739500" cy="5025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rgbClr val="E87E45"/>
              </a:buClr>
              <a:buSzPts val="3600"/>
              <a:buNone/>
              <a:defRPr sz="4000"/>
            </a:lvl1pPr>
            <a:lvl2pPr lvl="1" rtl="0" algn="ctr">
              <a:spcBef>
                <a:spcPts val="0"/>
              </a:spcBef>
              <a:spcAft>
                <a:spcPts val="0"/>
              </a:spcAft>
              <a:buClr>
                <a:srgbClr val="E87E45"/>
              </a:buClr>
              <a:buSzPts val="3600"/>
              <a:buNone/>
              <a:defRPr sz="3600">
                <a:solidFill>
                  <a:srgbClr val="E87E45"/>
                </a:solidFill>
              </a:defRPr>
            </a:lvl2pPr>
            <a:lvl3pPr lvl="2" rtl="0" algn="ctr">
              <a:spcBef>
                <a:spcPts val="0"/>
              </a:spcBef>
              <a:spcAft>
                <a:spcPts val="0"/>
              </a:spcAft>
              <a:buClr>
                <a:srgbClr val="E87E45"/>
              </a:buClr>
              <a:buSzPts val="3600"/>
              <a:buNone/>
              <a:defRPr sz="3600">
                <a:solidFill>
                  <a:srgbClr val="E87E45"/>
                </a:solidFill>
              </a:defRPr>
            </a:lvl3pPr>
            <a:lvl4pPr lvl="3" rtl="0" algn="ctr">
              <a:spcBef>
                <a:spcPts val="0"/>
              </a:spcBef>
              <a:spcAft>
                <a:spcPts val="0"/>
              </a:spcAft>
              <a:buClr>
                <a:srgbClr val="E87E45"/>
              </a:buClr>
              <a:buSzPts val="3600"/>
              <a:buNone/>
              <a:defRPr sz="3600">
                <a:solidFill>
                  <a:srgbClr val="E87E45"/>
                </a:solidFill>
              </a:defRPr>
            </a:lvl4pPr>
            <a:lvl5pPr lvl="4" rtl="0" algn="ctr">
              <a:spcBef>
                <a:spcPts val="0"/>
              </a:spcBef>
              <a:spcAft>
                <a:spcPts val="0"/>
              </a:spcAft>
              <a:buClr>
                <a:srgbClr val="E87E45"/>
              </a:buClr>
              <a:buSzPts val="3600"/>
              <a:buNone/>
              <a:defRPr sz="3600">
                <a:solidFill>
                  <a:srgbClr val="E87E45"/>
                </a:solidFill>
              </a:defRPr>
            </a:lvl5pPr>
            <a:lvl6pPr lvl="5" rtl="0" algn="ctr">
              <a:spcBef>
                <a:spcPts val="0"/>
              </a:spcBef>
              <a:spcAft>
                <a:spcPts val="0"/>
              </a:spcAft>
              <a:buClr>
                <a:srgbClr val="E87E45"/>
              </a:buClr>
              <a:buSzPts val="3600"/>
              <a:buNone/>
              <a:defRPr sz="3600">
                <a:solidFill>
                  <a:srgbClr val="E87E45"/>
                </a:solidFill>
              </a:defRPr>
            </a:lvl6pPr>
            <a:lvl7pPr lvl="6" rtl="0" algn="ctr">
              <a:spcBef>
                <a:spcPts val="0"/>
              </a:spcBef>
              <a:spcAft>
                <a:spcPts val="0"/>
              </a:spcAft>
              <a:buClr>
                <a:srgbClr val="E87E45"/>
              </a:buClr>
              <a:buSzPts val="3600"/>
              <a:buNone/>
              <a:defRPr sz="3600">
                <a:solidFill>
                  <a:srgbClr val="E87E45"/>
                </a:solidFill>
              </a:defRPr>
            </a:lvl7pPr>
            <a:lvl8pPr lvl="7" rtl="0" algn="ctr">
              <a:spcBef>
                <a:spcPts val="0"/>
              </a:spcBef>
              <a:spcAft>
                <a:spcPts val="0"/>
              </a:spcAft>
              <a:buClr>
                <a:srgbClr val="E87E45"/>
              </a:buClr>
              <a:buSzPts val="3600"/>
              <a:buNone/>
              <a:defRPr sz="3600">
                <a:solidFill>
                  <a:srgbClr val="E87E45"/>
                </a:solidFill>
              </a:defRPr>
            </a:lvl8pPr>
            <a:lvl9pPr lvl="8" rtl="0" algn="ctr">
              <a:spcBef>
                <a:spcPts val="0"/>
              </a:spcBef>
              <a:spcAft>
                <a:spcPts val="0"/>
              </a:spcAft>
              <a:buClr>
                <a:srgbClr val="E87E45"/>
              </a:buClr>
              <a:buSzPts val="3600"/>
              <a:buNone/>
              <a:defRPr sz="3600">
                <a:solidFill>
                  <a:srgbClr val="E87E45"/>
                </a:solidFill>
              </a:defRPr>
            </a:lvl9pPr>
          </a:lstStyle>
          <a:p>
            <a:r>
              <a:t>xx%</a:t>
            </a:r>
          </a:p>
        </p:txBody>
      </p:sp>
      <p:sp>
        <p:nvSpPr>
          <p:cNvPr id="75" name="Google Shape;75;p13"/>
          <p:cNvSpPr txBox="1"/>
          <p:nvPr>
            <p:ph hasCustomPrompt="1" idx="4" type="title"/>
          </p:nvPr>
        </p:nvSpPr>
        <p:spPr>
          <a:xfrm flipH="1">
            <a:off x="3474314" y="1548787"/>
            <a:ext cx="739500" cy="5025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rgbClr val="E87E45"/>
              </a:buClr>
              <a:buSzPts val="3600"/>
              <a:buNone/>
              <a:defRPr sz="4000"/>
            </a:lvl1pPr>
            <a:lvl2pPr lvl="1" rtl="0" algn="ctr">
              <a:spcBef>
                <a:spcPts val="0"/>
              </a:spcBef>
              <a:spcAft>
                <a:spcPts val="0"/>
              </a:spcAft>
              <a:buClr>
                <a:srgbClr val="E87E45"/>
              </a:buClr>
              <a:buSzPts val="3600"/>
              <a:buNone/>
              <a:defRPr sz="3600">
                <a:solidFill>
                  <a:srgbClr val="E87E45"/>
                </a:solidFill>
              </a:defRPr>
            </a:lvl2pPr>
            <a:lvl3pPr lvl="2" rtl="0" algn="ctr">
              <a:spcBef>
                <a:spcPts val="0"/>
              </a:spcBef>
              <a:spcAft>
                <a:spcPts val="0"/>
              </a:spcAft>
              <a:buClr>
                <a:srgbClr val="E87E45"/>
              </a:buClr>
              <a:buSzPts val="3600"/>
              <a:buNone/>
              <a:defRPr sz="3600">
                <a:solidFill>
                  <a:srgbClr val="E87E45"/>
                </a:solidFill>
              </a:defRPr>
            </a:lvl3pPr>
            <a:lvl4pPr lvl="3" rtl="0" algn="ctr">
              <a:spcBef>
                <a:spcPts val="0"/>
              </a:spcBef>
              <a:spcAft>
                <a:spcPts val="0"/>
              </a:spcAft>
              <a:buClr>
                <a:srgbClr val="E87E45"/>
              </a:buClr>
              <a:buSzPts val="3600"/>
              <a:buNone/>
              <a:defRPr sz="3600">
                <a:solidFill>
                  <a:srgbClr val="E87E45"/>
                </a:solidFill>
              </a:defRPr>
            </a:lvl4pPr>
            <a:lvl5pPr lvl="4" rtl="0" algn="ctr">
              <a:spcBef>
                <a:spcPts val="0"/>
              </a:spcBef>
              <a:spcAft>
                <a:spcPts val="0"/>
              </a:spcAft>
              <a:buClr>
                <a:srgbClr val="E87E45"/>
              </a:buClr>
              <a:buSzPts val="3600"/>
              <a:buNone/>
              <a:defRPr sz="3600">
                <a:solidFill>
                  <a:srgbClr val="E87E45"/>
                </a:solidFill>
              </a:defRPr>
            </a:lvl5pPr>
            <a:lvl6pPr lvl="5" rtl="0" algn="ctr">
              <a:spcBef>
                <a:spcPts val="0"/>
              </a:spcBef>
              <a:spcAft>
                <a:spcPts val="0"/>
              </a:spcAft>
              <a:buClr>
                <a:srgbClr val="E87E45"/>
              </a:buClr>
              <a:buSzPts val="3600"/>
              <a:buNone/>
              <a:defRPr sz="3600">
                <a:solidFill>
                  <a:srgbClr val="E87E45"/>
                </a:solidFill>
              </a:defRPr>
            </a:lvl6pPr>
            <a:lvl7pPr lvl="6" rtl="0" algn="ctr">
              <a:spcBef>
                <a:spcPts val="0"/>
              </a:spcBef>
              <a:spcAft>
                <a:spcPts val="0"/>
              </a:spcAft>
              <a:buClr>
                <a:srgbClr val="E87E45"/>
              </a:buClr>
              <a:buSzPts val="3600"/>
              <a:buNone/>
              <a:defRPr sz="3600">
                <a:solidFill>
                  <a:srgbClr val="E87E45"/>
                </a:solidFill>
              </a:defRPr>
            </a:lvl7pPr>
            <a:lvl8pPr lvl="7" rtl="0" algn="ctr">
              <a:spcBef>
                <a:spcPts val="0"/>
              </a:spcBef>
              <a:spcAft>
                <a:spcPts val="0"/>
              </a:spcAft>
              <a:buClr>
                <a:srgbClr val="E87E45"/>
              </a:buClr>
              <a:buSzPts val="3600"/>
              <a:buNone/>
              <a:defRPr sz="3600">
                <a:solidFill>
                  <a:srgbClr val="E87E45"/>
                </a:solidFill>
              </a:defRPr>
            </a:lvl8pPr>
            <a:lvl9pPr lvl="8" rtl="0" algn="ctr">
              <a:spcBef>
                <a:spcPts val="0"/>
              </a:spcBef>
              <a:spcAft>
                <a:spcPts val="0"/>
              </a:spcAft>
              <a:buClr>
                <a:srgbClr val="E87E45"/>
              </a:buClr>
              <a:buSzPts val="3600"/>
              <a:buNone/>
              <a:defRPr sz="3600">
                <a:solidFill>
                  <a:srgbClr val="E87E45"/>
                </a:solidFill>
              </a:defRPr>
            </a:lvl9pPr>
          </a:lstStyle>
          <a:p>
            <a:r>
              <a:t>xx%</a:t>
            </a:r>
          </a:p>
        </p:txBody>
      </p:sp>
      <p:sp>
        <p:nvSpPr>
          <p:cNvPr id="76" name="Google Shape;76;p13"/>
          <p:cNvSpPr txBox="1"/>
          <p:nvPr>
            <p:ph hasCustomPrompt="1" idx="5" type="title"/>
          </p:nvPr>
        </p:nvSpPr>
        <p:spPr>
          <a:xfrm flipH="1">
            <a:off x="3474314" y="3128245"/>
            <a:ext cx="739500" cy="5025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rgbClr val="E87E45"/>
              </a:buClr>
              <a:buSzPts val="3600"/>
              <a:buNone/>
              <a:defRPr sz="4000"/>
            </a:lvl1pPr>
            <a:lvl2pPr lvl="1" rtl="0" algn="ctr">
              <a:spcBef>
                <a:spcPts val="0"/>
              </a:spcBef>
              <a:spcAft>
                <a:spcPts val="0"/>
              </a:spcAft>
              <a:buClr>
                <a:srgbClr val="E87E45"/>
              </a:buClr>
              <a:buSzPts val="3600"/>
              <a:buNone/>
              <a:defRPr sz="3600">
                <a:solidFill>
                  <a:srgbClr val="E87E45"/>
                </a:solidFill>
              </a:defRPr>
            </a:lvl2pPr>
            <a:lvl3pPr lvl="2" rtl="0" algn="ctr">
              <a:spcBef>
                <a:spcPts val="0"/>
              </a:spcBef>
              <a:spcAft>
                <a:spcPts val="0"/>
              </a:spcAft>
              <a:buClr>
                <a:srgbClr val="E87E45"/>
              </a:buClr>
              <a:buSzPts val="3600"/>
              <a:buNone/>
              <a:defRPr sz="3600">
                <a:solidFill>
                  <a:srgbClr val="E87E45"/>
                </a:solidFill>
              </a:defRPr>
            </a:lvl3pPr>
            <a:lvl4pPr lvl="3" rtl="0" algn="ctr">
              <a:spcBef>
                <a:spcPts val="0"/>
              </a:spcBef>
              <a:spcAft>
                <a:spcPts val="0"/>
              </a:spcAft>
              <a:buClr>
                <a:srgbClr val="E87E45"/>
              </a:buClr>
              <a:buSzPts val="3600"/>
              <a:buNone/>
              <a:defRPr sz="3600">
                <a:solidFill>
                  <a:srgbClr val="E87E45"/>
                </a:solidFill>
              </a:defRPr>
            </a:lvl4pPr>
            <a:lvl5pPr lvl="4" rtl="0" algn="ctr">
              <a:spcBef>
                <a:spcPts val="0"/>
              </a:spcBef>
              <a:spcAft>
                <a:spcPts val="0"/>
              </a:spcAft>
              <a:buClr>
                <a:srgbClr val="E87E45"/>
              </a:buClr>
              <a:buSzPts val="3600"/>
              <a:buNone/>
              <a:defRPr sz="3600">
                <a:solidFill>
                  <a:srgbClr val="E87E45"/>
                </a:solidFill>
              </a:defRPr>
            </a:lvl5pPr>
            <a:lvl6pPr lvl="5" rtl="0" algn="ctr">
              <a:spcBef>
                <a:spcPts val="0"/>
              </a:spcBef>
              <a:spcAft>
                <a:spcPts val="0"/>
              </a:spcAft>
              <a:buClr>
                <a:srgbClr val="E87E45"/>
              </a:buClr>
              <a:buSzPts val="3600"/>
              <a:buNone/>
              <a:defRPr sz="3600">
                <a:solidFill>
                  <a:srgbClr val="E87E45"/>
                </a:solidFill>
              </a:defRPr>
            </a:lvl6pPr>
            <a:lvl7pPr lvl="6" rtl="0" algn="ctr">
              <a:spcBef>
                <a:spcPts val="0"/>
              </a:spcBef>
              <a:spcAft>
                <a:spcPts val="0"/>
              </a:spcAft>
              <a:buClr>
                <a:srgbClr val="E87E45"/>
              </a:buClr>
              <a:buSzPts val="3600"/>
              <a:buNone/>
              <a:defRPr sz="3600">
                <a:solidFill>
                  <a:srgbClr val="E87E45"/>
                </a:solidFill>
              </a:defRPr>
            </a:lvl7pPr>
            <a:lvl8pPr lvl="7" rtl="0" algn="ctr">
              <a:spcBef>
                <a:spcPts val="0"/>
              </a:spcBef>
              <a:spcAft>
                <a:spcPts val="0"/>
              </a:spcAft>
              <a:buClr>
                <a:srgbClr val="E87E45"/>
              </a:buClr>
              <a:buSzPts val="3600"/>
              <a:buNone/>
              <a:defRPr sz="3600">
                <a:solidFill>
                  <a:srgbClr val="E87E45"/>
                </a:solidFill>
              </a:defRPr>
            </a:lvl8pPr>
            <a:lvl9pPr lvl="8" rtl="0" algn="ctr">
              <a:spcBef>
                <a:spcPts val="0"/>
              </a:spcBef>
              <a:spcAft>
                <a:spcPts val="0"/>
              </a:spcAft>
              <a:buClr>
                <a:srgbClr val="E87E45"/>
              </a:buClr>
              <a:buSzPts val="3600"/>
              <a:buNone/>
              <a:defRPr sz="3600">
                <a:solidFill>
                  <a:srgbClr val="E87E45"/>
                </a:solidFill>
              </a:defRPr>
            </a:lvl9pPr>
          </a:lstStyle>
          <a:p>
            <a:r>
              <a:t>xx%</a:t>
            </a:r>
          </a:p>
        </p:txBody>
      </p:sp>
      <p:sp>
        <p:nvSpPr>
          <p:cNvPr id="77" name="Google Shape;77;p13"/>
          <p:cNvSpPr txBox="1"/>
          <p:nvPr>
            <p:ph idx="6" type="subTitle"/>
          </p:nvPr>
        </p:nvSpPr>
        <p:spPr>
          <a:xfrm flipH="1">
            <a:off x="1314640" y="1790813"/>
            <a:ext cx="1841400" cy="577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78" name="Google Shape;78;p13"/>
          <p:cNvSpPr txBox="1"/>
          <p:nvPr>
            <p:ph idx="7" type="subTitle"/>
          </p:nvPr>
        </p:nvSpPr>
        <p:spPr>
          <a:xfrm flipH="1">
            <a:off x="1314640" y="3391888"/>
            <a:ext cx="1841400" cy="577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79" name="Google Shape;79;p13"/>
          <p:cNvSpPr txBox="1"/>
          <p:nvPr>
            <p:ph idx="8" type="subTitle"/>
          </p:nvPr>
        </p:nvSpPr>
        <p:spPr>
          <a:xfrm flipH="1">
            <a:off x="5987974" y="3287938"/>
            <a:ext cx="1841400" cy="577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80" name="Google Shape;80;p13"/>
          <p:cNvSpPr txBox="1"/>
          <p:nvPr>
            <p:ph idx="9" type="subTitle"/>
          </p:nvPr>
        </p:nvSpPr>
        <p:spPr>
          <a:xfrm flipH="1">
            <a:off x="5987974" y="1249988"/>
            <a:ext cx="2229000" cy="670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rgbClr val="E87E45"/>
              </a:buClr>
              <a:buSzPts val="1400"/>
              <a:buFont typeface="Playfair Display"/>
              <a:buNone/>
              <a:defRPr sz="3600">
                <a:latin typeface="Playfair Display"/>
                <a:ea typeface="Playfair Display"/>
                <a:cs typeface="Playfair Display"/>
                <a:sym typeface="Playfair Display"/>
              </a:defRPr>
            </a:lvl1pPr>
            <a:lvl2pPr lvl="1"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2pPr>
            <a:lvl3pPr lvl="2"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3pPr>
            <a:lvl4pPr lvl="3"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4pPr>
            <a:lvl5pPr lvl="4"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5pPr>
            <a:lvl6pPr lvl="5"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6pPr>
            <a:lvl7pPr lvl="6"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7pPr>
            <a:lvl8pPr lvl="7"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8pPr>
            <a:lvl9pPr lvl="8"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9pPr>
          </a:lstStyle>
          <a:p/>
        </p:txBody>
      </p:sp>
      <p:sp>
        <p:nvSpPr>
          <p:cNvPr id="81" name="Google Shape;81;p13"/>
          <p:cNvSpPr txBox="1"/>
          <p:nvPr>
            <p:ph hasCustomPrompt="1" idx="13" type="title"/>
          </p:nvPr>
        </p:nvSpPr>
        <p:spPr>
          <a:xfrm flipH="1">
            <a:off x="4912060" y="1548787"/>
            <a:ext cx="739500" cy="5025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rgbClr val="E87E45"/>
              </a:buClr>
              <a:buSzPts val="3600"/>
              <a:buNone/>
              <a:defRPr sz="4000"/>
            </a:lvl1pPr>
            <a:lvl2pPr lvl="1" rtl="0" algn="ctr">
              <a:spcBef>
                <a:spcPts val="0"/>
              </a:spcBef>
              <a:spcAft>
                <a:spcPts val="0"/>
              </a:spcAft>
              <a:buClr>
                <a:srgbClr val="E87E45"/>
              </a:buClr>
              <a:buSzPts val="3600"/>
              <a:buNone/>
              <a:defRPr sz="3600">
                <a:solidFill>
                  <a:srgbClr val="E87E45"/>
                </a:solidFill>
              </a:defRPr>
            </a:lvl2pPr>
            <a:lvl3pPr lvl="2" rtl="0" algn="ctr">
              <a:spcBef>
                <a:spcPts val="0"/>
              </a:spcBef>
              <a:spcAft>
                <a:spcPts val="0"/>
              </a:spcAft>
              <a:buClr>
                <a:srgbClr val="E87E45"/>
              </a:buClr>
              <a:buSzPts val="3600"/>
              <a:buNone/>
              <a:defRPr sz="3600">
                <a:solidFill>
                  <a:srgbClr val="E87E45"/>
                </a:solidFill>
              </a:defRPr>
            </a:lvl3pPr>
            <a:lvl4pPr lvl="3" rtl="0" algn="ctr">
              <a:spcBef>
                <a:spcPts val="0"/>
              </a:spcBef>
              <a:spcAft>
                <a:spcPts val="0"/>
              </a:spcAft>
              <a:buClr>
                <a:srgbClr val="E87E45"/>
              </a:buClr>
              <a:buSzPts val="3600"/>
              <a:buNone/>
              <a:defRPr sz="3600">
                <a:solidFill>
                  <a:srgbClr val="E87E45"/>
                </a:solidFill>
              </a:defRPr>
            </a:lvl4pPr>
            <a:lvl5pPr lvl="4" rtl="0" algn="ctr">
              <a:spcBef>
                <a:spcPts val="0"/>
              </a:spcBef>
              <a:spcAft>
                <a:spcPts val="0"/>
              </a:spcAft>
              <a:buClr>
                <a:srgbClr val="E87E45"/>
              </a:buClr>
              <a:buSzPts val="3600"/>
              <a:buNone/>
              <a:defRPr sz="3600">
                <a:solidFill>
                  <a:srgbClr val="E87E45"/>
                </a:solidFill>
              </a:defRPr>
            </a:lvl5pPr>
            <a:lvl6pPr lvl="5" rtl="0" algn="ctr">
              <a:spcBef>
                <a:spcPts val="0"/>
              </a:spcBef>
              <a:spcAft>
                <a:spcPts val="0"/>
              </a:spcAft>
              <a:buClr>
                <a:srgbClr val="E87E45"/>
              </a:buClr>
              <a:buSzPts val="3600"/>
              <a:buNone/>
              <a:defRPr sz="3600">
                <a:solidFill>
                  <a:srgbClr val="E87E45"/>
                </a:solidFill>
              </a:defRPr>
            </a:lvl6pPr>
            <a:lvl7pPr lvl="6" rtl="0" algn="ctr">
              <a:spcBef>
                <a:spcPts val="0"/>
              </a:spcBef>
              <a:spcAft>
                <a:spcPts val="0"/>
              </a:spcAft>
              <a:buClr>
                <a:srgbClr val="E87E45"/>
              </a:buClr>
              <a:buSzPts val="3600"/>
              <a:buNone/>
              <a:defRPr sz="3600">
                <a:solidFill>
                  <a:srgbClr val="E87E45"/>
                </a:solidFill>
              </a:defRPr>
            </a:lvl7pPr>
            <a:lvl8pPr lvl="7" rtl="0" algn="ctr">
              <a:spcBef>
                <a:spcPts val="0"/>
              </a:spcBef>
              <a:spcAft>
                <a:spcPts val="0"/>
              </a:spcAft>
              <a:buClr>
                <a:srgbClr val="E87E45"/>
              </a:buClr>
              <a:buSzPts val="3600"/>
              <a:buNone/>
              <a:defRPr sz="3600">
                <a:solidFill>
                  <a:srgbClr val="E87E45"/>
                </a:solidFill>
              </a:defRPr>
            </a:lvl8pPr>
            <a:lvl9pPr lvl="8" rtl="0" algn="ctr">
              <a:spcBef>
                <a:spcPts val="0"/>
              </a:spcBef>
              <a:spcAft>
                <a:spcPts val="0"/>
              </a:spcAft>
              <a:buClr>
                <a:srgbClr val="E87E45"/>
              </a:buClr>
              <a:buSzPts val="3600"/>
              <a:buNone/>
              <a:defRPr sz="3600">
                <a:solidFill>
                  <a:srgbClr val="E87E45"/>
                </a:solidFill>
              </a:defRPr>
            </a:lvl9pPr>
          </a:lstStyle>
          <a:p>
            <a:r>
              <a:t>xx%</a:t>
            </a:r>
          </a:p>
        </p:txBody>
      </p:sp>
      <p:sp>
        <p:nvSpPr>
          <p:cNvPr id="82" name="Google Shape;82;p13"/>
          <p:cNvSpPr txBox="1"/>
          <p:nvPr>
            <p:ph idx="14" type="subTitle"/>
          </p:nvPr>
        </p:nvSpPr>
        <p:spPr>
          <a:xfrm flipH="1">
            <a:off x="5987974" y="1807138"/>
            <a:ext cx="1841400" cy="577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BLANK_1">
    <p:spTree>
      <p:nvGrpSpPr>
        <p:cNvPr id="83" name="Shape 83"/>
        <p:cNvGrpSpPr/>
        <p:nvPr/>
      </p:nvGrpSpPr>
      <p:grpSpPr>
        <a:xfrm>
          <a:off x="0" y="0"/>
          <a:ext cx="0" cy="0"/>
          <a:chOff x="0" y="0"/>
          <a:chExt cx="0" cy="0"/>
        </a:xfrm>
      </p:grpSpPr>
      <p:sp>
        <p:nvSpPr>
          <p:cNvPr id="84" name="Google Shape;84;p14"/>
          <p:cNvSpPr txBox="1"/>
          <p:nvPr>
            <p:ph type="title"/>
          </p:nvPr>
        </p:nvSpPr>
        <p:spPr>
          <a:xfrm>
            <a:off x="719750" y="1159200"/>
            <a:ext cx="4664400" cy="1598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4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5" name="Google Shape;85;p14"/>
          <p:cNvSpPr txBox="1"/>
          <p:nvPr>
            <p:ph idx="1" type="subTitle"/>
          </p:nvPr>
        </p:nvSpPr>
        <p:spPr>
          <a:xfrm flipH="1">
            <a:off x="719750" y="2840325"/>
            <a:ext cx="6657600" cy="1932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Font typeface="Nunito Light"/>
              <a:buChar char="●"/>
              <a:defRPr sz="1400"/>
            </a:lvl1pPr>
            <a:lvl2pPr lvl="1" rtl="0" algn="ctr">
              <a:lnSpc>
                <a:spcPct val="100000"/>
              </a:lnSpc>
              <a:spcBef>
                <a:spcPts val="0"/>
              </a:spcBef>
              <a:spcAft>
                <a:spcPts val="0"/>
              </a:spcAft>
              <a:buSzPts val="1600"/>
              <a:buFont typeface="Nunito Light"/>
              <a:buChar char="○"/>
              <a:defRPr sz="1000"/>
            </a:lvl2pPr>
            <a:lvl3pPr lvl="2" rtl="0" algn="ctr">
              <a:lnSpc>
                <a:spcPct val="100000"/>
              </a:lnSpc>
              <a:spcBef>
                <a:spcPts val="0"/>
              </a:spcBef>
              <a:spcAft>
                <a:spcPts val="0"/>
              </a:spcAft>
              <a:buSzPts val="1500"/>
              <a:buFont typeface="Nunito Light"/>
              <a:buChar char="■"/>
              <a:defRPr sz="1000"/>
            </a:lvl3pPr>
            <a:lvl4pPr lvl="3" rtl="0" algn="ctr">
              <a:lnSpc>
                <a:spcPct val="100000"/>
              </a:lnSpc>
              <a:spcBef>
                <a:spcPts val="0"/>
              </a:spcBef>
              <a:spcAft>
                <a:spcPts val="0"/>
              </a:spcAft>
              <a:buSzPts val="1500"/>
              <a:buFont typeface="Nunito Light"/>
              <a:buChar char="●"/>
              <a:defRPr sz="1000"/>
            </a:lvl4pPr>
            <a:lvl5pPr lvl="4" rtl="0" algn="ctr">
              <a:lnSpc>
                <a:spcPct val="100000"/>
              </a:lnSpc>
              <a:spcBef>
                <a:spcPts val="0"/>
              </a:spcBef>
              <a:spcAft>
                <a:spcPts val="0"/>
              </a:spcAft>
              <a:buSzPts val="1400"/>
              <a:buFont typeface="Nunito Light"/>
              <a:buChar char="○"/>
              <a:defRPr sz="1000"/>
            </a:lvl5pPr>
            <a:lvl6pPr lvl="5" rtl="0" algn="ctr">
              <a:lnSpc>
                <a:spcPct val="100000"/>
              </a:lnSpc>
              <a:spcBef>
                <a:spcPts val="0"/>
              </a:spcBef>
              <a:spcAft>
                <a:spcPts val="0"/>
              </a:spcAft>
              <a:buSzPts val="1400"/>
              <a:buFont typeface="Nunito Light"/>
              <a:buChar char="■"/>
              <a:defRPr sz="1000"/>
            </a:lvl6pPr>
            <a:lvl7pPr lvl="6" rtl="0" algn="ctr">
              <a:lnSpc>
                <a:spcPct val="100000"/>
              </a:lnSpc>
              <a:spcBef>
                <a:spcPts val="0"/>
              </a:spcBef>
              <a:spcAft>
                <a:spcPts val="0"/>
              </a:spcAft>
              <a:buSzPts val="1300"/>
              <a:buFont typeface="Nunito Light"/>
              <a:buChar char="●"/>
              <a:defRPr sz="1000"/>
            </a:lvl7pPr>
            <a:lvl8pPr lvl="7" rtl="0" algn="ctr">
              <a:lnSpc>
                <a:spcPct val="100000"/>
              </a:lnSpc>
              <a:spcBef>
                <a:spcPts val="0"/>
              </a:spcBef>
              <a:spcAft>
                <a:spcPts val="0"/>
              </a:spcAft>
              <a:buSzPts val="1300"/>
              <a:buFont typeface="Nunito Light"/>
              <a:buChar char="○"/>
              <a:defRPr sz="1000"/>
            </a:lvl8pPr>
            <a:lvl9pPr lvl="8" rtl="0" algn="ctr">
              <a:lnSpc>
                <a:spcPct val="100000"/>
              </a:lnSpc>
              <a:spcBef>
                <a:spcPts val="0"/>
              </a:spcBef>
              <a:spcAft>
                <a:spcPts val="0"/>
              </a:spcAft>
              <a:buSzPts val="1200"/>
              <a:buFont typeface="Nunito Light"/>
              <a:buChar char="■"/>
              <a:defRPr sz="1000"/>
            </a:lvl9pPr>
          </a:lstStyle>
          <a:p/>
        </p:txBody>
      </p:sp>
      <p:sp>
        <p:nvSpPr>
          <p:cNvPr id="86" name="Google Shape;86;p14"/>
          <p:cNvSpPr/>
          <p:nvPr/>
        </p:nvSpPr>
        <p:spPr>
          <a:xfrm flipH="1" rot="10800000">
            <a:off x="4931991" y="12"/>
            <a:ext cx="4212025" cy="5143476"/>
          </a:xfrm>
          <a:custGeom>
            <a:rect b="b" l="l" r="r" t="t"/>
            <a:pathLst>
              <a:path extrusionOk="0" h="47931" w="39251">
                <a:moveTo>
                  <a:pt x="21033" y="0"/>
                </a:moveTo>
                <a:cubicBezTo>
                  <a:pt x="24804" y="8909"/>
                  <a:pt x="24227" y="19157"/>
                  <a:pt x="15856" y="27953"/>
                </a:cubicBezTo>
                <a:cubicBezTo>
                  <a:pt x="8909" y="35252"/>
                  <a:pt x="3511" y="39402"/>
                  <a:pt x="0" y="47931"/>
                </a:cubicBezTo>
                <a:lnTo>
                  <a:pt x="39251" y="47931"/>
                </a:lnTo>
                <a:lnTo>
                  <a:pt x="3925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4"/>
          <p:cNvSpPr/>
          <p:nvPr/>
        </p:nvSpPr>
        <p:spPr>
          <a:xfrm flipH="1" rot="10800000">
            <a:off x="5490175" y="2835719"/>
            <a:ext cx="3653843" cy="2307781"/>
          </a:xfrm>
          <a:custGeom>
            <a:rect b="b" l="l" r="r" t="t"/>
            <a:pathLst>
              <a:path extrusionOk="0" h="24030" w="38046">
                <a:moveTo>
                  <a:pt x="1" y="0"/>
                </a:moveTo>
                <a:cubicBezTo>
                  <a:pt x="623" y="13426"/>
                  <a:pt x="7226" y="24029"/>
                  <a:pt x="16713" y="24029"/>
                </a:cubicBezTo>
                <a:cubicBezTo>
                  <a:pt x="17940" y="24029"/>
                  <a:pt x="19217" y="23851"/>
                  <a:pt x="20534" y="23479"/>
                </a:cubicBezTo>
                <a:cubicBezTo>
                  <a:pt x="27977" y="21378"/>
                  <a:pt x="33287" y="20158"/>
                  <a:pt x="38046" y="19582"/>
                </a:cubicBezTo>
                <a:lnTo>
                  <a:pt x="3804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
    <p:spTree>
      <p:nvGrpSpPr>
        <p:cNvPr id="88" name="Shape 88"/>
        <p:cNvGrpSpPr/>
        <p:nvPr/>
      </p:nvGrpSpPr>
      <p:grpSpPr>
        <a:xfrm>
          <a:off x="0" y="0"/>
          <a:ext cx="0" cy="0"/>
          <a:chOff x="0" y="0"/>
          <a:chExt cx="0" cy="0"/>
        </a:xfrm>
      </p:grpSpPr>
      <p:sp>
        <p:nvSpPr>
          <p:cNvPr id="89" name="Google Shape;89;p15"/>
          <p:cNvSpPr/>
          <p:nvPr/>
        </p:nvSpPr>
        <p:spPr>
          <a:xfrm flipH="1" rot="5400000">
            <a:off x="24840" y="-24774"/>
            <a:ext cx="2310434" cy="2360113"/>
          </a:xfrm>
          <a:custGeom>
            <a:rect b="b" l="l" r="r" t="t"/>
            <a:pathLst>
              <a:path extrusionOk="0" h="42471" w="41577">
                <a:moveTo>
                  <a:pt x="29484" y="1"/>
                </a:moveTo>
                <a:cubicBezTo>
                  <a:pt x="14365" y="1"/>
                  <a:pt x="1" y="19132"/>
                  <a:pt x="3668" y="42471"/>
                </a:cubicBezTo>
                <a:lnTo>
                  <a:pt x="41576" y="42471"/>
                </a:lnTo>
                <a:lnTo>
                  <a:pt x="41576" y="4496"/>
                </a:lnTo>
                <a:cubicBezTo>
                  <a:pt x="37718" y="1401"/>
                  <a:pt x="33573" y="1"/>
                  <a:pt x="2948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5"/>
          <p:cNvSpPr/>
          <p:nvPr/>
        </p:nvSpPr>
        <p:spPr>
          <a:xfrm flipH="1" rot="5400000">
            <a:off x="5902170" y="1897985"/>
            <a:ext cx="3032226" cy="3458727"/>
          </a:xfrm>
          <a:custGeom>
            <a:rect b="b" l="l" r="r" t="t"/>
            <a:pathLst>
              <a:path extrusionOk="0" h="37758" w="33102">
                <a:moveTo>
                  <a:pt x="1" y="1"/>
                </a:moveTo>
                <a:lnTo>
                  <a:pt x="1" y="37757"/>
                </a:lnTo>
                <a:cubicBezTo>
                  <a:pt x="3322" y="28273"/>
                  <a:pt x="9391" y="25844"/>
                  <a:pt x="19797" y="20348"/>
                </a:cubicBezTo>
                <a:cubicBezTo>
                  <a:pt x="30202" y="14852"/>
                  <a:pt x="33101" y="8972"/>
                  <a:pt x="3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5"/>
          <p:cNvSpPr txBox="1"/>
          <p:nvPr>
            <p:ph type="ctrTitle"/>
          </p:nvPr>
        </p:nvSpPr>
        <p:spPr>
          <a:xfrm flipH="1">
            <a:off x="1140763" y="2970025"/>
            <a:ext cx="20484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92" name="Google Shape;92;p15"/>
          <p:cNvSpPr txBox="1"/>
          <p:nvPr>
            <p:ph idx="1" type="subTitle"/>
          </p:nvPr>
        </p:nvSpPr>
        <p:spPr>
          <a:xfrm flipH="1">
            <a:off x="1140746" y="3512450"/>
            <a:ext cx="2048400" cy="852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93" name="Google Shape;93;p15"/>
          <p:cNvSpPr txBox="1"/>
          <p:nvPr>
            <p:ph idx="2" type="ctrTitle"/>
          </p:nvPr>
        </p:nvSpPr>
        <p:spPr>
          <a:xfrm flipH="1">
            <a:off x="3547763" y="2970025"/>
            <a:ext cx="20484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94" name="Google Shape;94;p15"/>
          <p:cNvSpPr txBox="1"/>
          <p:nvPr>
            <p:ph idx="3" type="subTitle"/>
          </p:nvPr>
        </p:nvSpPr>
        <p:spPr>
          <a:xfrm flipH="1">
            <a:off x="3547742" y="3512450"/>
            <a:ext cx="2048400" cy="852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95" name="Google Shape;95;p15"/>
          <p:cNvSpPr txBox="1"/>
          <p:nvPr>
            <p:ph idx="4" type="ctrTitle"/>
          </p:nvPr>
        </p:nvSpPr>
        <p:spPr>
          <a:xfrm flipH="1">
            <a:off x="5954801" y="2970025"/>
            <a:ext cx="20484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96" name="Google Shape;96;p15"/>
          <p:cNvSpPr txBox="1"/>
          <p:nvPr>
            <p:ph idx="5" type="subTitle"/>
          </p:nvPr>
        </p:nvSpPr>
        <p:spPr>
          <a:xfrm flipH="1">
            <a:off x="5954775" y="3512450"/>
            <a:ext cx="2048400" cy="852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97" name="Google Shape;97;p15"/>
          <p:cNvSpPr txBox="1"/>
          <p:nvPr>
            <p:ph idx="6" type="title"/>
          </p:nvPr>
        </p:nvSpPr>
        <p:spPr>
          <a:xfrm>
            <a:off x="719750" y="445025"/>
            <a:ext cx="7704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1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
    <p:spTree>
      <p:nvGrpSpPr>
        <p:cNvPr id="98" name="Shape 98"/>
        <p:cNvGrpSpPr/>
        <p:nvPr/>
      </p:nvGrpSpPr>
      <p:grpSpPr>
        <a:xfrm>
          <a:off x="0" y="0"/>
          <a:ext cx="0" cy="0"/>
          <a:chOff x="0" y="0"/>
          <a:chExt cx="0" cy="0"/>
        </a:xfrm>
      </p:grpSpPr>
      <p:sp>
        <p:nvSpPr>
          <p:cNvPr id="99" name="Google Shape;99;p16"/>
          <p:cNvSpPr/>
          <p:nvPr/>
        </p:nvSpPr>
        <p:spPr>
          <a:xfrm rot="-5400000">
            <a:off x="-1019018" y="3311041"/>
            <a:ext cx="2851474" cy="813444"/>
          </a:xfrm>
          <a:custGeom>
            <a:rect b="b" l="l" r="r" t="t"/>
            <a:pathLst>
              <a:path extrusionOk="0" h="17023" w="59673">
                <a:moveTo>
                  <a:pt x="1" y="0"/>
                </a:moveTo>
                <a:lnTo>
                  <a:pt x="1" y="10300"/>
                </a:lnTo>
                <a:cubicBezTo>
                  <a:pt x="1816" y="14963"/>
                  <a:pt x="5927" y="17022"/>
                  <a:pt x="10137" y="17022"/>
                </a:cubicBezTo>
                <a:cubicBezTo>
                  <a:pt x="13923" y="17022"/>
                  <a:pt x="17789" y="15356"/>
                  <a:pt x="20137" y="12420"/>
                </a:cubicBezTo>
                <a:cubicBezTo>
                  <a:pt x="23652" y="8026"/>
                  <a:pt x="27201" y="4744"/>
                  <a:pt x="32830" y="4744"/>
                </a:cubicBezTo>
                <a:cubicBezTo>
                  <a:pt x="34252" y="4744"/>
                  <a:pt x="35808" y="4954"/>
                  <a:pt x="37529" y="5408"/>
                </a:cubicBezTo>
                <a:cubicBezTo>
                  <a:pt x="43485" y="6981"/>
                  <a:pt x="47292" y="8462"/>
                  <a:pt x="50664" y="8462"/>
                </a:cubicBezTo>
                <a:cubicBezTo>
                  <a:pt x="52120" y="8462"/>
                  <a:pt x="53496" y="8186"/>
                  <a:pt x="54928" y="7521"/>
                </a:cubicBezTo>
                <a:cubicBezTo>
                  <a:pt x="59672" y="5314"/>
                  <a:pt x="59672" y="0"/>
                  <a:pt x="596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6"/>
          <p:cNvSpPr txBox="1"/>
          <p:nvPr>
            <p:ph type="title"/>
          </p:nvPr>
        </p:nvSpPr>
        <p:spPr>
          <a:xfrm>
            <a:off x="719750" y="445025"/>
            <a:ext cx="7704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1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1" name="Google Shape;101;p16"/>
          <p:cNvSpPr txBox="1"/>
          <p:nvPr>
            <p:ph idx="2" type="title"/>
          </p:nvPr>
        </p:nvSpPr>
        <p:spPr>
          <a:xfrm>
            <a:off x="1170501" y="1959348"/>
            <a:ext cx="1841400" cy="401700"/>
          </a:xfrm>
          <a:prstGeom prst="rect">
            <a:avLst/>
          </a:prstGeom>
          <a:noFill/>
          <a:ln>
            <a:noFill/>
          </a:ln>
        </p:spPr>
        <p:txBody>
          <a:bodyPr anchorCtr="0" anchor="b" bIns="0" lIns="0" spcFirstLastPara="1" rIns="0" wrap="square" tIns="0">
            <a:noAutofit/>
          </a:bodyPr>
          <a:lstStyle>
            <a:lvl1pPr lvl="0" rtl="0" algn="ctr">
              <a:spcBef>
                <a:spcPts val="0"/>
              </a:spcBef>
              <a:spcAft>
                <a:spcPts val="0"/>
              </a:spcAft>
              <a:buSzPts val="1400"/>
              <a:buNone/>
              <a:defRPr i="0" sz="12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102" name="Google Shape;102;p16"/>
          <p:cNvSpPr txBox="1"/>
          <p:nvPr>
            <p:ph idx="1" type="subTitle"/>
          </p:nvPr>
        </p:nvSpPr>
        <p:spPr>
          <a:xfrm>
            <a:off x="913025" y="2407775"/>
            <a:ext cx="23562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103" name="Google Shape;103;p16"/>
          <p:cNvSpPr txBox="1"/>
          <p:nvPr>
            <p:ph idx="3" type="title"/>
          </p:nvPr>
        </p:nvSpPr>
        <p:spPr>
          <a:xfrm>
            <a:off x="6131126" y="1959348"/>
            <a:ext cx="1841400" cy="401700"/>
          </a:xfrm>
          <a:prstGeom prst="rect">
            <a:avLst/>
          </a:prstGeom>
          <a:noFill/>
          <a:ln>
            <a:noFill/>
          </a:ln>
        </p:spPr>
        <p:txBody>
          <a:bodyPr anchorCtr="0" anchor="b" bIns="0" lIns="0" spcFirstLastPara="1" rIns="0" wrap="square" tIns="0">
            <a:noAutofit/>
          </a:bodyPr>
          <a:lstStyle>
            <a:lvl1pPr lvl="0" rtl="0" algn="ctr">
              <a:spcBef>
                <a:spcPts val="0"/>
              </a:spcBef>
              <a:spcAft>
                <a:spcPts val="0"/>
              </a:spcAft>
              <a:buSzPts val="1400"/>
              <a:buNone/>
              <a:defRPr i="0" sz="12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104" name="Google Shape;104;p16"/>
          <p:cNvSpPr txBox="1"/>
          <p:nvPr>
            <p:ph idx="4" type="subTitle"/>
          </p:nvPr>
        </p:nvSpPr>
        <p:spPr>
          <a:xfrm>
            <a:off x="5934350" y="2407775"/>
            <a:ext cx="22365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105" name="Google Shape;105;p16"/>
          <p:cNvSpPr txBox="1"/>
          <p:nvPr>
            <p:ph idx="5" type="title"/>
          </p:nvPr>
        </p:nvSpPr>
        <p:spPr>
          <a:xfrm>
            <a:off x="3652288" y="3022385"/>
            <a:ext cx="1841400" cy="401700"/>
          </a:xfrm>
          <a:prstGeom prst="rect">
            <a:avLst/>
          </a:prstGeom>
          <a:noFill/>
          <a:ln>
            <a:noFill/>
          </a:ln>
        </p:spPr>
        <p:txBody>
          <a:bodyPr anchorCtr="0" anchor="b" bIns="0" lIns="0" spcFirstLastPara="1" rIns="0" wrap="square" tIns="0">
            <a:noAutofit/>
          </a:bodyPr>
          <a:lstStyle>
            <a:lvl1pPr lvl="0" rtl="0" algn="ctr">
              <a:spcBef>
                <a:spcPts val="0"/>
              </a:spcBef>
              <a:spcAft>
                <a:spcPts val="0"/>
              </a:spcAft>
              <a:buSzPts val="1400"/>
              <a:buNone/>
              <a:defRPr i="0" sz="12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106" name="Google Shape;106;p16"/>
          <p:cNvSpPr txBox="1"/>
          <p:nvPr>
            <p:ph idx="6" type="subTitle"/>
          </p:nvPr>
        </p:nvSpPr>
        <p:spPr>
          <a:xfrm>
            <a:off x="3394017" y="3470825"/>
            <a:ext cx="23562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107" name="Google Shape;107;p16"/>
          <p:cNvSpPr txBox="1"/>
          <p:nvPr>
            <p:ph idx="7" type="title"/>
          </p:nvPr>
        </p:nvSpPr>
        <p:spPr>
          <a:xfrm>
            <a:off x="3651738" y="1959348"/>
            <a:ext cx="1841400" cy="401700"/>
          </a:xfrm>
          <a:prstGeom prst="rect">
            <a:avLst/>
          </a:prstGeom>
          <a:noFill/>
          <a:ln>
            <a:noFill/>
          </a:ln>
        </p:spPr>
        <p:txBody>
          <a:bodyPr anchorCtr="0" anchor="b" bIns="0" lIns="0" spcFirstLastPara="1" rIns="0" wrap="square" tIns="0">
            <a:noAutofit/>
          </a:bodyPr>
          <a:lstStyle>
            <a:lvl1pPr lvl="0" rtl="0" algn="ctr">
              <a:spcBef>
                <a:spcPts val="0"/>
              </a:spcBef>
              <a:spcAft>
                <a:spcPts val="0"/>
              </a:spcAft>
              <a:buSzPts val="1400"/>
              <a:buNone/>
              <a:defRPr i="0" sz="12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108" name="Google Shape;108;p16"/>
          <p:cNvSpPr txBox="1"/>
          <p:nvPr>
            <p:ph idx="8" type="subTitle"/>
          </p:nvPr>
        </p:nvSpPr>
        <p:spPr>
          <a:xfrm>
            <a:off x="3394338" y="2407775"/>
            <a:ext cx="23562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109" name="Google Shape;109;p16"/>
          <p:cNvSpPr txBox="1"/>
          <p:nvPr>
            <p:ph idx="9" type="title"/>
          </p:nvPr>
        </p:nvSpPr>
        <p:spPr>
          <a:xfrm>
            <a:off x="1169738" y="3022385"/>
            <a:ext cx="1841400" cy="401700"/>
          </a:xfrm>
          <a:prstGeom prst="rect">
            <a:avLst/>
          </a:prstGeom>
          <a:noFill/>
          <a:ln>
            <a:noFill/>
          </a:ln>
        </p:spPr>
        <p:txBody>
          <a:bodyPr anchorCtr="0" anchor="b" bIns="0" lIns="0" spcFirstLastPara="1" rIns="0" wrap="square" tIns="0">
            <a:noAutofit/>
          </a:bodyPr>
          <a:lstStyle>
            <a:lvl1pPr lvl="0" rtl="0" algn="ctr">
              <a:spcBef>
                <a:spcPts val="0"/>
              </a:spcBef>
              <a:spcAft>
                <a:spcPts val="0"/>
              </a:spcAft>
              <a:buSzPts val="1400"/>
              <a:buNone/>
              <a:defRPr i="0" sz="12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110" name="Google Shape;110;p16"/>
          <p:cNvSpPr txBox="1"/>
          <p:nvPr>
            <p:ph idx="13" type="subTitle"/>
          </p:nvPr>
        </p:nvSpPr>
        <p:spPr>
          <a:xfrm>
            <a:off x="912225" y="3470825"/>
            <a:ext cx="23562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111" name="Google Shape;111;p16"/>
          <p:cNvSpPr txBox="1"/>
          <p:nvPr>
            <p:ph idx="14" type="title"/>
          </p:nvPr>
        </p:nvSpPr>
        <p:spPr>
          <a:xfrm>
            <a:off x="6329600" y="3022388"/>
            <a:ext cx="1446300" cy="401700"/>
          </a:xfrm>
          <a:prstGeom prst="rect">
            <a:avLst/>
          </a:prstGeom>
          <a:noFill/>
          <a:ln>
            <a:noFill/>
          </a:ln>
        </p:spPr>
        <p:txBody>
          <a:bodyPr anchorCtr="0" anchor="b" bIns="0" lIns="0" spcFirstLastPara="1" rIns="0" wrap="square" tIns="0">
            <a:noAutofit/>
          </a:bodyPr>
          <a:lstStyle>
            <a:lvl1pPr lvl="0" rtl="0" algn="ctr">
              <a:spcBef>
                <a:spcPts val="0"/>
              </a:spcBef>
              <a:spcAft>
                <a:spcPts val="0"/>
              </a:spcAft>
              <a:buSzPts val="1400"/>
              <a:buNone/>
              <a:defRPr i="0" sz="12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112" name="Google Shape;112;p16"/>
          <p:cNvSpPr txBox="1"/>
          <p:nvPr>
            <p:ph idx="15" type="subTitle"/>
          </p:nvPr>
        </p:nvSpPr>
        <p:spPr>
          <a:xfrm>
            <a:off x="5875671" y="3470825"/>
            <a:ext cx="23562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p:cSld name="BLANK_1_1_1_2">
    <p:spTree>
      <p:nvGrpSpPr>
        <p:cNvPr id="113" name="Shape 113"/>
        <p:cNvGrpSpPr/>
        <p:nvPr/>
      </p:nvGrpSpPr>
      <p:grpSpPr>
        <a:xfrm>
          <a:off x="0" y="0"/>
          <a:ext cx="0" cy="0"/>
          <a:chOff x="0" y="0"/>
          <a:chExt cx="0" cy="0"/>
        </a:xfrm>
      </p:grpSpPr>
      <p:sp>
        <p:nvSpPr>
          <p:cNvPr id="114" name="Google Shape;114;p17"/>
          <p:cNvSpPr txBox="1"/>
          <p:nvPr>
            <p:ph type="title"/>
          </p:nvPr>
        </p:nvSpPr>
        <p:spPr>
          <a:xfrm>
            <a:off x="719750" y="1471650"/>
            <a:ext cx="5704200" cy="22002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7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
  <p:cSld name="TITLE_ONLY_1">
    <p:spTree>
      <p:nvGrpSpPr>
        <p:cNvPr id="115" name="Shape 115"/>
        <p:cNvGrpSpPr/>
        <p:nvPr/>
      </p:nvGrpSpPr>
      <p:grpSpPr>
        <a:xfrm>
          <a:off x="0" y="0"/>
          <a:ext cx="0" cy="0"/>
          <a:chOff x="0" y="0"/>
          <a:chExt cx="0" cy="0"/>
        </a:xfrm>
      </p:grpSpPr>
      <p:sp>
        <p:nvSpPr>
          <p:cNvPr id="116" name="Google Shape;116;p18"/>
          <p:cNvSpPr/>
          <p:nvPr/>
        </p:nvSpPr>
        <p:spPr>
          <a:xfrm>
            <a:off x="7239778" y="3190802"/>
            <a:ext cx="1904227" cy="1945172"/>
          </a:xfrm>
          <a:custGeom>
            <a:rect b="b" l="l" r="r" t="t"/>
            <a:pathLst>
              <a:path extrusionOk="0" h="42471" w="41577">
                <a:moveTo>
                  <a:pt x="29484" y="1"/>
                </a:moveTo>
                <a:cubicBezTo>
                  <a:pt x="14365" y="1"/>
                  <a:pt x="1" y="19132"/>
                  <a:pt x="3668" y="42471"/>
                </a:cubicBezTo>
                <a:lnTo>
                  <a:pt x="41576" y="42471"/>
                </a:lnTo>
                <a:lnTo>
                  <a:pt x="41576" y="4496"/>
                </a:lnTo>
                <a:cubicBezTo>
                  <a:pt x="37718" y="1401"/>
                  <a:pt x="33573" y="1"/>
                  <a:pt x="294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8"/>
          <p:cNvSpPr/>
          <p:nvPr/>
        </p:nvSpPr>
        <p:spPr>
          <a:xfrm>
            <a:off x="0" y="0"/>
            <a:ext cx="2675012" cy="966483"/>
          </a:xfrm>
          <a:custGeom>
            <a:rect b="b" l="l" r="r" t="t"/>
            <a:pathLst>
              <a:path extrusionOk="0" h="22371" w="61918">
                <a:moveTo>
                  <a:pt x="1" y="0"/>
                </a:moveTo>
                <a:lnTo>
                  <a:pt x="1" y="19582"/>
                </a:lnTo>
                <a:cubicBezTo>
                  <a:pt x="2348" y="19298"/>
                  <a:pt x="4561" y="19170"/>
                  <a:pt x="6829" y="19170"/>
                </a:cubicBezTo>
                <a:cubicBezTo>
                  <a:pt x="14097" y="19170"/>
                  <a:pt x="21932" y="20484"/>
                  <a:pt x="36559" y="22179"/>
                </a:cubicBezTo>
                <a:cubicBezTo>
                  <a:pt x="37673" y="22308"/>
                  <a:pt x="38754" y="22370"/>
                  <a:pt x="39802" y="22370"/>
                </a:cubicBezTo>
                <a:cubicBezTo>
                  <a:pt x="52890" y="22370"/>
                  <a:pt x="60749" y="12589"/>
                  <a:pt x="6191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8"/>
          <p:cNvSpPr txBox="1"/>
          <p:nvPr>
            <p:ph type="title"/>
          </p:nvPr>
        </p:nvSpPr>
        <p:spPr>
          <a:xfrm>
            <a:off x="719750" y="445025"/>
            <a:ext cx="7704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1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2">
  <p:cSld name="TITLE_ONLY_1_1">
    <p:spTree>
      <p:nvGrpSpPr>
        <p:cNvPr id="119" name="Shape 119"/>
        <p:cNvGrpSpPr/>
        <p:nvPr/>
      </p:nvGrpSpPr>
      <p:grpSpPr>
        <a:xfrm>
          <a:off x="0" y="0"/>
          <a:ext cx="0" cy="0"/>
          <a:chOff x="0" y="0"/>
          <a:chExt cx="0" cy="0"/>
        </a:xfrm>
      </p:grpSpPr>
      <p:sp>
        <p:nvSpPr>
          <p:cNvPr id="120" name="Google Shape;120;p19"/>
          <p:cNvSpPr/>
          <p:nvPr/>
        </p:nvSpPr>
        <p:spPr>
          <a:xfrm>
            <a:off x="4096400" y="0"/>
            <a:ext cx="5051471" cy="1722297"/>
          </a:xfrm>
          <a:custGeom>
            <a:rect b="b" l="l" r="r" t="t"/>
            <a:pathLst>
              <a:path extrusionOk="0" h="21876" w="64164">
                <a:moveTo>
                  <a:pt x="1" y="0"/>
                </a:moveTo>
                <a:cubicBezTo>
                  <a:pt x="2816" y="5505"/>
                  <a:pt x="7168" y="7234"/>
                  <a:pt x="15608" y="7234"/>
                </a:cubicBezTo>
                <a:cubicBezTo>
                  <a:pt x="17515" y="7234"/>
                  <a:pt x="19630" y="7146"/>
                  <a:pt x="21983" y="6993"/>
                </a:cubicBezTo>
                <a:cubicBezTo>
                  <a:pt x="22445" y="6963"/>
                  <a:pt x="22902" y="6948"/>
                  <a:pt x="23353" y="6948"/>
                </a:cubicBezTo>
                <a:cubicBezTo>
                  <a:pt x="32304" y="6948"/>
                  <a:pt x="39037" y="12718"/>
                  <a:pt x="44477" y="17793"/>
                </a:cubicBezTo>
                <a:cubicBezTo>
                  <a:pt x="47433" y="20550"/>
                  <a:pt x="50813" y="21875"/>
                  <a:pt x="54040" y="21875"/>
                </a:cubicBezTo>
                <a:cubicBezTo>
                  <a:pt x="58002" y="21875"/>
                  <a:pt x="61733" y="19877"/>
                  <a:pt x="64163" y="16081"/>
                </a:cubicBezTo>
                <a:lnTo>
                  <a:pt x="6416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9"/>
          <p:cNvSpPr/>
          <p:nvPr/>
        </p:nvSpPr>
        <p:spPr>
          <a:xfrm flipH="1">
            <a:off x="4" y="3707376"/>
            <a:ext cx="1327392" cy="1436105"/>
          </a:xfrm>
          <a:custGeom>
            <a:rect b="b" l="l" r="r" t="t"/>
            <a:pathLst>
              <a:path extrusionOk="0" h="40938" w="37839">
                <a:moveTo>
                  <a:pt x="37839" y="0"/>
                </a:moveTo>
                <a:cubicBezTo>
                  <a:pt x="31770" y="767"/>
                  <a:pt x="28951" y="3515"/>
                  <a:pt x="26969" y="11313"/>
                </a:cubicBezTo>
                <a:cubicBezTo>
                  <a:pt x="24991" y="19111"/>
                  <a:pt x="19814" y="21473"/>
                  <a:pt x="9908" y="26266"/>
                </a:cubicBezTo>
                <a:cubicBezTo>
                  <a:pt x="1" y="31059"/>
                  <a:pt x="3737" y="40938"/>
                  <a:pt x="3737" y="40938"/>
                </a:cubicBezTo>
                <a:lnTo>
                  <a:pt x="37839" y="40938"/>
                </a:lnTo>
                <a:lnTo>
                  <a:pt x="3783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9"/>
          <p:cNvSpPr txBox="1"/>
          <p:nvPr>
            <p:ph type="title"/>
          </p:nvPr>
        </p:nvSpPr>
        <p:spPr>
          <a:xfrm>
            <a:off x="719750" y="445025"/>
            <a:ext cx="7704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1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3">
  <p:cSld name="TITLE_ONLY_1_1_1">
    <p:spTree>
      <p:nvGrpSpPr>
        <p:cNvPr id="123" name="Shape 123"/>
        <p:cNvGrpSpPr/>
        <p:nvPr/>
      </p:nvGrpSpPr>
      <p:grpSpPr>
        <a:xfrm>
          <a:off x="0" y="0"/>
          <a:ext cx="0" cy="0"/>
          <a:chOff x="0" y="0"/>
          <a:chExt cx="0" cy="0"/>
        </a:xfrm>
      </p:grpSpPr>
      <p:sp>
        <p:nvSpPr>
          <p:cNvPr id="124" name="Google Shape;124;p20"/>
          <p:cNvSpPr/>
          <p:nvPr/>
        </p:nvSpPr>
        <p:spPr>
          <a:xfrm flipH="1" rot="5400000">
            <a:off x="19026" y="-25799"/>
            <a:ext cx="1401457" cy="1431591"/>
          </a:xfrm>
          <a:custGeom>
            <a:rect b="b" l="l" r="r" t="t"/>
            <a:pathLst>
              <a:path extrusionOk="0" h="42471" w="41577">
                <a:moveTo>
                  <a:pt x="29484" y="1"/>
                </a:moveTo>
                <a:cubicBezTo>
                  <a:pt x="14365" y="1"/>
                  <a:pt x="1" y="19132"/>
                  <a:pt x="3668" y="42471"/>
                </a:cubicBezTo>
                <a:lnTo>
                  <a:pt x="41576" y="42471"/>
                </a:lnTo>
                <a:lnTo>
                  <a:pt x="41576" y="4496"/>
                </a:lnTo>
                <a:cubicBezTo>
                  <a:pt x="37718" y="1401"/>
                  <a:pt x="33573" y="1"/>
                  <a:pt x="2948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0"/>
          <p:cNvSpPr/>
          <p:nvPr/>
        </p:nvSpPr>
        <p:spPr>
          <a:xfrm flipH="1" rot="10800000">
            <a:off x="6891026" y="3720503"/>
            <a:ext cx="2252989" cy="1422997"/>
          </a:xfrm>
          <a:custGeom>
            <a:rect b="b" l="l" r="r" t="t"/>
            <a:pathLst>
              <a:path extrusionOk="0" h="24030" w="38046">
                <a:moveTo>
                  <a:pt x="1" y="0"/>
                </a:moveTo>
                <a:cubicBezTo>
                  <a:pt x="623" y="13426"/>
                  <a:pt x="7226" y="24029"/>
                  <a:pt x="16713" y="24029"/>
                </a:cubicBezTo>
                <a:cubicBezTo>
                  <a:pt x="17940" y="24029"/>
                  <a:pt x="19217" y="23851"/>
                  <a:pt x="20534" y="23479"/>
                </a:cubicBezTo>
                <a:cubicBezTo>
                  <a:pt x="27977" y="21378"/>
                  <a:pt x="33287" y="20158"/>
                  <a:pt x="38046" y="19582"/>
                </a:cubicBezTo>
                <a:lnTo>
                  <a:pt x="3804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0"/>
          <p:cNvSpPr txBox="1"/>
          <p:nvPr>
            <p:ph type="title"/>
          </p:nvPr>
        </p:nvSpPr>
        <p:spPr>
          <a:xfrm>
            <a:off x="719750" y="445025"/>
            <a:ext cx="7704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1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p:nvPr/>
        </p:nvSpPr>
        <p:spPr>
          <a:xfrm>
            <a:off x="3645498" y="1816375"/>
            <a:ext cx="2964468" cy="2120912"/>
          </a:xfrm>
          <a:custGeom>
            <a:rect b="b" l="l" r="r" t="t"/>
            <a:pathLst>
              <a:path extrusionOk="0" h="12086" w="16893">
                <a:moveTo>
                  <a:pt x="9064" y="0"/>
                </a:moveTo>
                <a:cubicBezTo>
                  <a:pt x="7693" y="0"/>
                  <a:pt x="6072" y="215"/>
                  <a:pt x="4159" y="725"/>
                </a:cubicBezTo>
                <a:cubicBezTo>
                  <a:pt x="1862" y="1337"/>
                  <a:pt x="375" y="2073"/>
                  <a:pt x="177" y="4208"/>
                </a:cubicBezTo>
                <a:cubicBezTo>
                  <a:pt x="1" y="6113"/>
                  <a:pt x="800" y="8433"/>
                  <a:pt x="2785" y="10176"/>
                </a:cubicBezTo>
                <a:cubicBezTo>
                  <a:pt x="4602" y="11772"/>
                  <a:pt x="6115" y="12085"/>
                  <a:pt x="7966" y="12085"/>
                </a:cubicBezTo>
                <a:cubicBezTo>
                  <a:pt x="8388" y="12085"/>
                  <a:pt x="8827" y="12069"/>
                  <a:pt x="9291" y="12048"/>
                </a:cubicBezTo>
                <a:cubicBezTo>
                  <a:pt x="12991" y="11879"/>
                  <a:pt x="16893" y="8340"/>
                  <a:pt x="15878" y="4208"/>
                </a:cubicBezTo>
                <a:cubicBezTo>
                  <a:pt x="15438" y="2424"/>
                  <a:pt x="13670" y="0"/>
                  <a:pt x="906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15" name="Google Shape;15;p3"/>
          <p:cNvSpPr/>
          <p:nvPr/>
        </p:nvSpPr>
        <p:spPr>
          <a:xfrm rot="10800000">
            <a:off x="6304698" y="1196133"/>
            <a:ext cx="807612" cy="577801"/>
          </a:xfrm>
          <a:custGeom>
            <a:rect b="b" l="l" r="r" t="t"/>
            <a:pathLst>
              <a:path extrusionOk="0" h="12086" w="16893">
                <a:moveTo>
                  <a:pt x="9064" y="0"/>
                </a:moveTo>
                <a:cubicBezTo>
                  <a:pt x="7693" y="0"/>
                  <a:pt x="6072" y="215"/>
                  <a:pt x="4159" y="725"/>
                </a:cubicBezTo>
                <a:cubicBezTo>
                  <a:pt x="1862" y="1337"/>
                  <a:pt x="375" y="2073"/>
                  <a:pt x="177" y="4208"/>
                </a:cubicBezTo>
                <a:cubicBezTo>
                  <a:pt x="1" y="6113"/>
                  <a:pt x="800" y="8433"/>
                  <a:pt x="2785" y="10176"/>
                </a:cubicBezTo>
                <a:cubicBezTo>
                  <a:pt x="4602" y="11772"/>
                  <a:pt x="6115" y="12085"/>
                  <a:pt x="7966" y="12085"/>
                </a:cubicBezTo>
                <a:cubicBezTo>
                  <a:pt x="8388" y="12085"/>
                  <a:pt x="8827" y="12069"/>
                  <a:pt x="9291" y="12048"/>
                </a:cubicBezTo>
                <a:cubicBezTo>
                  <a:pt x="12991" y="11879"/>
                  <a:pt x="16893" y="8340"/>
                  <a:pt x="15878" y="4208"/>
                </a:cubicBezTo>
                <a:cubicBezTo>
                  <a:pt x="15438" y="2424"/>
                  <a:pt x="13670" y="0"/>
                  <a:pt x="906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16" name="Google Shape;16;p3"/>
          <p:cNvSpPr/>
          <p:nvPr/>
        </p:nvSpPr>
        <p:spPr>
          <a:xfrm flipH="1" rot="5400000">
            <a:off x="5693570" y="1695845"/>
            <a:ext cx="5146274" cy="1754565"/>
          </a:xfrm>
          <a:custGeom>
            <a:rect b="b" l="l" r="r" t="t"/>
            <a:pathLst>
              <a:path extrusionOk="0" h="21876" w="64164">
                <a:moveTo>
                  <a:pt x="1" y="0"/>
                </a:moveTo>
                <a:cubicBezTo>
                  <a:pt x="2816" y="5505"/>
                  <a:pt x="7168" y="7234"/>
                  <a:pt x="15608" y="7234"/>
                </a:cubicBezTo>
                <a:cubicBezTo>
                  <a:pt x="17515" y="7234"/>
                  <a:pt x="19630" y="7146"/>
                  <a:pt x="21983" y="6993"/>
                </a:cubicBezTo>
                <a:cubicBezTo>
                  <a:pt x="22445" y="6963"/>
                  <a:pt x="22902" y="6948"/>
                  <a:pt x="23353" y="6948"/>
                </a:cubicBezTo>
                <a:cubicBezTo>
                  <a:pt x="32304" y="6948"/>
                  <a:pt x="39037" y="12718"/>
                  <a:pt x="44477" y="17793"/>
                </a:cubicBezTo>
                <a:cubicBezTo>
                  <a:pt x="47433" y="20550"/>
                  <a:pt x="50813" y="21875"/>
                  <a:pt x="54040" y="21875"/>
                </a:cubicBezTo>
                <a:cubicBezTo>
                  <a:pt x="58002" y="21875"/>
                  <a:pt x="61733" y="19877"/>
                  <a:pt x="64163" y="16081"/>
                </a:cubicBezTo>
                <a:lnTo>
                  <a:pt x="6416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p:nvPr/>
        </p:nvSpPr>
        <p:spPr>
          <a:xfrm flipH="1" rot="10800000">
            <a:off x="0" y="3098847"/>
            <a:ext cx="5659150" cy="2044653"/>
          </a:xfrm>
          <a:custGeom>
            <a:rect b="b" l="l" r="r" t="t"/>
            <a:pathLst>
              <a:path extrusionOk="0" h="22371" w="61918">
                <a:moveTo>
                  <a:pt x="1" y="0"/>
                </a:moveTo>
                <a:lnTo>
                  <a:pt x="1" y="19582"/>
                </a:lnTo>
                <a:cubicBezTo>
                  <a:pt x="2348" y="19298"/>
                  <a:pt x="4561" y="19170"/>
                  <a:pt x="6829" y="19170"/>
                </a:cubicBezTo>
                <a:cubicBezTo>
                  <a:pt x="14097" y="19170"/>
                  <a:pt x="21932" y="20484"/>
                  <a:pt x="36559" y="22179"/>
                </a:cubicBezTo>
                <a:cubicBezTo>
                  <a:pt x="37673" y="22308"/>
                  <a:pt x="38754" y="22370"/>
                  <a:pt x="39802" y="22370"/>
                </a:cubicBezTo>
                <a:cubicBezTo>
                  <a:pt x="52890" y="22370"/>
                  <a:pt x="60749" y="12589"/>
                  <a:pt x="6191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txBox="1"/>
          <p:nvPr>
            <p:ph type="title"/>
          </p:nvPr>
        </p:nvSpPr>
        <p:spPr>
          <a:xfrm>
            <a:off x="719775" y="1518200"/>
            <a:ext cx="6634200" cy="1820400"/>
          </a:xfrm>
          <a:prstGeom prst="rect">
            <a:avLst/>
          </a:prstGeom>
        </p:spPr>
        <p:txBody>
          <a:bodyPr anchorCtr="0" anchor="b" bIns="91425" lIns="91425" spcFirstLastPara="1" rIns="91425" wrap="square" tIns="91425">
            <a:noAutofit/>
          </a:bodyPr>
          <a:lstStyle>
            <a:lvl1pPr lvl="0" rtl="0">
              <a:spcBef>
                <a:spcPts val="0"/>
              </a:spcBef>
              <a:spcAft>
                <a:spcPts val="0"/>
              </a:spcAft>
              <a:buSzPts val="4200"/>
              <a:buNone/>
              <a:defRPr sz="48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9" name="Google Shape;19;p3"/>
          <p:cNvSpPr txBox="1"/>
          <p:nvPr>
            <p:ph idx="1" type="subTitle"/>
          </p:nvPr>
        </p:nvSpPr>
        <p:spPr>
          <a:xfrm>
            <a:off x="719750" y="3556450"/>
            <a:ext cx="2768100" cy="46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100"/>
              <a:buNone/>
              <a:defRPr sz="14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0" name="Google Shape;20;p3"/>
          <p:cNvSpPr txBox="1"/>
          <p:nvPr>
            <p:ph hasCustomPrompt="1" idx="2" type="title"/>
          </p:nvPr>
        </p:nvSpPr>
        <p:spPr>
          <a:xfrm flipH="1">
            <a:off x="719775" y="630627"/>
            <a:ext cx="2304300" cy="1139700"/>
          </a:xfrm>
          <a:prstGeom prst="rect">
            <a:avLst/>
          </a:prstGeom>
          <a:noFill/>
        </p:spPr>
        <p:txBody>
          <a:bodyPr anchorCtr="0" anchor="t" bIns="91425" lIns="91425" spcFirstLastPara="1" rIns="91425" wrap="square" tIns="91425">
            <a:noAutofit/>
          </a:bodyPr>
          <a:lstStyle>
            <a:lvl1pPr lvl="0" rtl="0">
              <a:spcBef>
                <a:spcPts val="0"/>
              </a:spcBef>
              <a:spcAft>
                <a:spcPts val="0"/>
              </a:spcAft>
              <a:buClr>
                <a:srgbClr val="E87E45"/>
              </a:buClr>
              <a:buSzPts val="3600"/>
              <a:buNone/>
              <a:defRPr sz="7200"/>
            </a:lvl1pPr>
            <a:lvl2pPr lvl="1" rtl="0" algn="ctr">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4">
  <p:cSld name="TITLE_ONLY_1_1_1_1">
    <p:spTree>
      <p:nvGrpSpPr>
        <p:cNvPr id="127" name="Shape 127"/>
        <p:cNvGrpSpPr/>
        <p:nvPr/>
      </p:nvGrpSpPr>
      <p:grpSpPr>
        <a:xfrm>
          <a:off x="0" y="0"/>
          <a:ext cx="0" cy="0"/>
          <a:chOff x="0" y="0"/>
          <a:chExt cx="0" cy="0"/>
        </a:xfrm>
      </p:grpSpPr>
      <p:sp>
        <p:nvSpPr>
          <p:cNvPr id="128" name="Google Shape;128;p21"/>
          <p:cNvSpPr/>
          <p:nvPr/>
        </p:nvSpPr>
        <p:spPr>
          <a:xfrm rot="10800000">
            <a:off x="7" y="3993653"/>
            <a:ext cx="1135943" cy="1149847"/>
          </a:xfrm>
          <a:custGeom>
            <a:rect b="b" l="l" r="r" t="t"/>
            <a:pathLst>
              <a:path extrusionOk="0" h="38373" w="37909">
                <a:moveTo>
                  <a:pt x="0" y="1"/>
                </a:moveTo>
                <a:cubicBezTo>
                  <a:pt x="106" y="687"/>
                  <a:pt x="229" y="1375"/>
                  <a:pt x="369" y="2064"/>
                </a:cubicBezTo>
                <a:cubicBezTo>
                  <a:pt x="3736" y="18816"/>
                  <a:pt x="14366" y="28216"/>
                  <a:pt x="23623" y="33358"/>
                </a:cubicBezTo>
                <a:cubicBezTo>
                  <a:pt x="28156" y="35874"/>
                  <a:pt x="32988" y="37540"/>
                  <a:pt x="37908" y="38373"/>
                </a:cubicBezTo>
                <a:lnTo>
                  <a:pt x="3790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1"/>
          <p:cNvSpPr/>
          <p:nvPr/>
        </p:nvSpPr>
        <p:spPr>
          <a:xfrm rot="-5400000">
            <a:off x="5702519" y="1702008"/>
            <a:ext cx="5160623" cy="1722361"/>
          </a:xfrm>
          <a:custGeom>
            <a:rect b="b" l="l" r="r" t="t"/>
            <a:pathLst>
              <a:path extrusionOk="0" h="23995" w="71895">
                <a:moveTo>
                  <a:pt x="21214" y="0"/>
                </a:moveTo>
                <a:cubicBezTo>
                  <a:pt x="18150" y="0"/>
                  <a:pt x="15133" y="613"/>
                  <a:pt x="12269" y="1887"/>
                </a:cubicBezTo>
                <a:cubicBezTo>
                  <a:pt x="2418" y="6270"/>
                  <a:pt x="0" y="17732"/>
                  <a:pt x="0" y="17732"/>
                </a:cubicBezTo>
                <a:lnTo>
                  <a:pt x="0" y="23995"/>
                </a:lnTo>
                <a:lnTo>
                  <a:pt x="71894" y="23995"/>
                </a:lnTo>
                <a:lnTo>
                  <a:pt x="71894" y="15969"/>
                </a:lnTo>
                <a:cubicBezTo>
                  <a:pt x="69535" y="17370"/>
                  <a:pt x="66828" y="17986"/>
                  <a:pt x="63951" y="17986"/>
                </a:cubicBezTo>
                <a:cubicBezTo>
                  <a:pt x="56074" y="17986"/>
                  <a:pt x="46926" y="13373"/>
                  <a:pt x="40161" y="7661"/>
                </a:cubicBezTo>
                <a:cubicBezTo>
                  <a:pt x="34286" y="2703"/>
                  <a:pt x="27647" y="0"/>
                  <a:pt x="2121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1"/>
          <p:cNvSpPr txBox="1"/>
          <p:nvPr>
            <p:ph type="title"/>
          </p:nvPr>
        </p:nvSpPr>
        <p:spPr>
          <a:xfrm>
            <a:off x="719750" y="445025"/>
            <a:ext cx="7704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1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5">
  <p:cSld name="TITLE_ONLY_1_1_1_1_1">
    <p:spTree>
      <p:nvGrpSpPr>
        <p:cNvPr id="131" name="Shape 131"/>
        <p:cNvGrpSpPr/>
        <p:nvPr/>
      </p:nvGrpSpPr>
      <p:grpSpPr>
        <a:xfrm>
          <a:off x="0" y="0"/>
          <a:ext cx="0" cy="0"/>
          <a:chOff x="0" y="0"/>
          <a:chExt cx="0" cy="0"/>
        </a:xfrm>
      </p:grpSpPr>
      <p:sp>
        <p:nvSpPr>
          <p:cNvPr id="132" name="Google Shape;132;p22"/>
          <p:cNvSpPr/>
          <p:nvPr/>
        </p:nvSpPr>
        <p:spPr>
          <a:xfrm>
            <a:off x="7105950" y="2086750"/>
            <a:ext cx="2037963" cy="3056755"/>
          </a:xfrm>
          <a:custGeom>
            <a:rect b="b" l="l" r="r" t="t"/>
            <a:pathLst>
              <a:path extrusionOk="0" h="24210" w="16141">
                <a:moveTo>
                  <a:pt x="16141" y="0"/>
                </a:moveTo>
                <a:cubicBezTo>
                  <a:pt x="5570" y="1350"/>
                  <a:pt x="0" y="9861"/>
                  <a:pt x="1321" y="19259"/>
                </a:cubicBezTo>
                <a:cubicBezTo>
                  <a:pt x="1729" y="21075"/>
                  <a:pt x="2351" y="22723"/>
                  <a:pt x="3145" y="24209"/>
                </a:cubicBezTo>
                <a:lnTo>
                  <a:pt x="16141" y="24209"/>
                </a:lnTo>
                <a:lnTo>
                  <a:pt x="1614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2"/>
          <p:cNvSpPr/>
          <p:nvPr/>
        </p:nvSpPr>
        <p:spPr>
          <a:xfrm rot="5400000">
            <a:off x="-1719131" y="1702008"/>
            <a:ext cx="5160623" cy="1722361"/>
          </a:xfrm>
          <a:custGeom>
            <a:rect b="b" l="l" r="r" t="t"/>
            <a:pathLst>
              <a:path extrusionOk="0" h="23995" w="71895">
                <a:moveTo>
                  <a:pt x="21214" y="0"/>
                </a:moveTo>
                <a:cubicBezTo>
                  <a:pt x="18150" y="0"/>
                  <a:pt x="15133" y="613"/>
                  <a:pt x="12269" y="1887"/>
                </a:cubicBezTo>
                <a:cubicBezTo>
                  <a:pt x="2418" y="6270"/>
                  <a:pt x="0" y="17732"/>
                  <a:pt x="0" y="17732"/>
                </a:cubicBezTo>
                <a:lnTo>
                  <a:pt x="0" y="23995"/>
                </a:lnTo>
                <a:lnTo>
                  <a:pt x="71894" y="23995"/>
                </a:lnTo>
                <a:lnTo>
                  <a:pt x="71894" y="15969"/>
                </a:lnTo>
                <a:cubicBezTo>
                  <a:pt x="69535" y="17370"/>
                  <a:pt x="66828" y="17986"/>
                  <a:pt x="63951" y="17986"/>
                </a:cubicBezTo>
                <a:cubicBezTo>
                  <a:pt x="56074" y="17986"/>
                  <a:pt x="46926" y="13373"/>
                  <a:pt x="40161" y="7661"/>
                </a:cubicBezTo>
                <a:cubicBezTo>
                  <a:pt x="34286" y="2703"/>
                  <a:pt x="27647" y="0"/>
                  <a:pt x="2121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2"/>
          <p:cNvSpPr txBox="1"/>
          <p:nvPr>
            <p:ph type="title"/>
          </p:nvPr>
        </p:nvSpPr>
        <p:spPr>
          <a:xfrm>
            <a:off x="719750" y="445025"/>
            <a:ext cx="7704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1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6">
  <p:cSld name="TITLE_ONLY_1_1_1_1_1_1">
    <p:spTree>
      <p:nvGrpSpPr>
        <p:cNvPr id="135" name="Shape 135"/>
        <p:cNvGrpSpPr/>
        <p:nvPr/>
      </p:nvGrpSpPr>
      <p:grpSpPr>
        <a:xfrm>
          <a:off x="0" y="0"/>
          <a:ext cx="0" cy="0"/>
          <a:chOff x="0" y="0"/>
          <a:chExt cx="0" cy="0"/>
        </a:xfrm>
      </p:grpSpPr>
      <p:sp>
        <p:nvSpPr>
          <p:cNvPr id="136" name="Google Shape;136;p23"/>
          <p:cNvSpPr/>
          <p:nvPr/>
        </p:nvSpPr>
        <p:spPr>
          <a:xfrm>
            <a:off x="13" y="1125875"/>
            <a:ext cx="9144070" cy="4017631"/>
          </a:xfrm>
          <a:custGeom>
            <a:rect b="b" l="l" r="r" t="t"/>
            <a:pathLst>
              <a:path extrusionOk="0" h="31556" w="71821">
                <a:moveTo>
                  <a:pt x="71296" y="0"/>
                </a:moveTo>
                <a:cubicBezTo>
                  <a:pt x="60837" y="0"/>
                  <a:pt x="54281" y="13932"/>
                  <a:pt x="41985" y="17710"/>
                </a:cubicBezTo>
                <a:cubicBezTo>
                  <a:pt x="39771" y="18390"/>
                  <a:pt x="37802" y="18683"/>
                  <a:pt x="35997" y="18683"/>
                </a:cubicBezTo>
                <a:cubicBezTo>
                  <a:pt x="25430" y="18683"/>
                  <a:pt x="20525" y="8623"/>
                  <a:pt x="5409" y="7269"/>
                </a:cubicBezTo>
                <a:cubicBezTo>
                  <a:pt x="4585" y="7195"/>
                  <a:pt x="3783" y="7160"/>
                  <a:pt x="3004" y="7160"/>
                </a:cubicBezTo>
                <a:cubicBezTo>
                  <a:pt x="1963" y="7160"/>
                  <a:pt x="962" y="7224"/>
                  <a:pt x="1" y="7346"/>
                </a:cubicBezTo>
                <a:lnTo>
                  <a:pt x="1" y="31555"/>
                </a:lnTo>
                <a:lnTo>
                  <a:pt x="71820" y="31555"/>
                </a:lnTo>
                <a:lnTo>
                  <a:pt x="71820" y="12"/>
                </a:lnTo>
                <a:cubicBezTo>
                  <a:pt x="71644" y="4"/>
                  <a:pt x="71470" y="0"/>
                  <a:pt x="712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3"/>
          <p:cNvSpPr txBox="1"/>
          <p:nvPr>
            <p:ph type="title"/>
          </p:nvPr>
        </p:nvSpPr>
        <p:spPr>
          <a:xfrm>
            <a:off x="719750" y="445025"/>
            <a:ext cx="7704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1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7">
  <p:cSld name="TITLE_ONLY_1_1_1_1_1_1_1">
    <p:spTree>
      <p:nvGrpSpPr>
        <p:cNvPr id="138" name="Shape 138"/>
        <p:cNvGrpSpPr/>
        <p:nvPr/>
      </p:nvGrpSpPr>
      <p:grpSpPr>
        <a:xfrm>
          <a:off x="0" y="0"/>
          <a:ext cx="0" cy="0"/>
          <a:chOff x="0" y="0"/>
          <a:chExt cx="0" cy="0"/>
        </a:xfrm>
      </p:grpSpPr>
      <p:sp>
        <p:nvSpPr>
          <p:cNvPr id="139" name="Google Shape;139;p24"/>
          <p:cNvSpPr/>
          <p:nvPr/>
        </p:nvSpPr>
        <p:spPr>
          <a:xfrm>
            <a:off x="0" y="1171175"/>
            <a:ext cx="2299013" cy="3972304"/>
          </a:xfrm>
          <a:custGeom>
            <a:rect b="b" l="l" r="r" t="t"/>
            <a:pathLst>
              <a:path extrusionOk="0" h="31545" w="18257">
                <a:moveTo>
                  <a:pt x="0" y="1"/>
                </a:moveTo>
                <a:lnTo>
                  <a:pt x="0" y="31544"/>
                </a:lnTo>
                <a:lnTo>
                  <a:pt x="15474" y="31544"/>
                </a:lnTo>
                <a:cubicBezTo>
                  <a:pt x="18257" y="20749"/>
                  <a:pt x="16110" y="7817"/>
                  <a:pt x="7588" y="2594"/>
                </a:cubicBezTo>
                <a:cubicBezTo>
                  <a:pt x="4801" y="886"/>
                  <a:pt x="2303" y="106"/>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4"/>
          <p:cNvSpPr/>
          <p:nvPr/>
        </p:nvSpPr>
        <p:spPr>
          <a:xfrm rot="-5400000">
            <a:off x="8051650" y="-137775"/>
            <a:ext cx="954575" cy="1230100"/>
          </a:xfrm>
          <a:custGeom>
            <a:rect b="b" l="l" r="r" t="t"/>
            <a:pathLst>
              <a:path extrusionOk="0" h="49204" w="38183">
                <a:moveTo>
                  <a:pt x="38183" y="1"/>
                </a:moveTo>
                <a:cubicBezTo>
                  <a:pt x="18795" y="4415"/>
                  <a:pt x="3662" y="20067"/>
                  <a:pt x="637" y="39965"/>
                </a:cubicBezTo>
                <a:cubicBezTo>
                  <a:pt x="155" y="43127"/>
                  <a:pt x="1" y="46234"/>
                  <a:pt x="138" y="49203"/>
                </a:cubicBezTo>
                <a:lnTo>
                  <a:pt x="38183" y="49203"/>
                </a:lnTo>
                <a:lnTo>
                  <a:pt x="38183"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4"/>
          <p:cNvSpPr txBox="1"/>
          <p:nvPr>
            <p:ph type="title"/>
          </p:nvPr>
        </p:nvSpPr>
        <p:spPr>
          <a:xfrm>
            <a:off x="719750" y="445025"/>
            <a:ext cx="7704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1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8">
  <p:cSld name="TITLE_ONLY_1_1_1_1_1_1_1_1">
    <p:spTree>
      <p:nvGrpSpPr>
        <p:cNvPr id="142" name="Shape 142"/>
        <p:cNvGrpSpPr/>
        <p:nvPr/>
      </p:nvGrpSpPr>
      <p:grpSpPr>
        <a:xfrm>
          <a:off x="0" y="0"/>
          <a:ext cx="0" cy="0"/>
          <a:chOff x="0" y="0"/>
          <a:chExt cx="0" cy="0"/>
        </a:xfrm>
      </p:grpSpPr>
      <p:sp>
        <p:nvSpPr>
          <p:cNvPr id="143" name="Google Shape;143;p25"/>
          <p:cNvSpPr/>
          <p:nvPr/>
        </p:nvSpPr>
        <p:spPr>
          <a:xfrm flipH="1" rot="10800000">
            <a:off x="8196275" y="4184175"/>
            <a:ext cx="947725" cy="959325"/>
          </a:xfrm>
          <a:custGeom>
            <a:rect b="b" l="l" r="r" t="t"/>
            <a:pathLst>
              <a:path extrusionOk="0" h="38373" w="37909">
                <a:moveTo>
                  <a:pt x="0" y="1"/>
                </a:moveTo>
                <a:cubicBezTo>
                  <a:pt x="106" y="687"/>
                  <a:pt x="229" y="1375"/>
                  <a:pt x="369" y="2064"/>
                </a:cubicBezTo>
                <a:cubicBezTo>
                  <a:pt x="3736" y="18816"/>
                  <a:pt x="14366" y="28216"/>
                  <a:pt x="23623" y="33358"/>
                </a:cubicBezTo>
                <a:cubicBezTo>
                  <a:pt x="28156" y="35874"/>
                  <a:pt x="32988" y="37540"/>
                  <a:pt x="37908" y="38373"/>
                </a:cubicBezTo>
                <a:lnTo>
                  <a:pt x="3790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5"/>
          <p:cNvSpPr/>
          <p:nvPr/>
        </p:nvSpPr>
        <p:spPr>
          <a:xfrm rot="-5400000">
            <a:off x="-175200" y="175200"/>
            <a:ext cx="951150" cy="600750"/>
          </a:xfrm>
          <a:custGeom>
            <a:rect b="b" l="l" r="r" t="t"/>
            <a:pathLst>
              <a:path extrusionOk="0" h="24030" w="38046">
                <a:moveTo>
                  <a:pt x="1" y="0"/>
                </a:moveTo>
                <a:cubicBezTo>
                  <a:pt x="623" y="13426"/>
                  <a:pt x="7226" y="24029"/>
                  <a:pt x="16713" y="24029"/>
                </a:cubicBezTo>
                <a:cubicBezTo>
                  <a:pt x="17940" y="24029"/>
                  <a:pt x="19217" y="23851"/>
                  <a:pt x="20534" y="23479"/>
                </a:cubicBezTo>
                <a:cubicBezTo>
                  <a:pt x="27977" y="21378"/>
                  <a:pt x="33287" y="20158"/>
                  <a:pt x="38046" y="19582"/>
                </a:cubicBezTo>
                <a:lnTo>
                  <a:pt x="3804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5"/>
          <p:cNvSpPr txBox="1"/>
          <p:nvPr>
            <p:ph type="title"/>
          </p:nvPr>
        </p:nvSpPr>
        <p:spPr>
          <a:xfrm>
            <a:off x="719750" y="445025"/>
            <a:ext cx="7704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1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9">
  <p:cSld name="TITLE_ONLY_1_1_1_1_1_1_1_1_1">
    <p:bg>
      <p:bgPr>
        <a:solidFill>
          <a:schemeClr val="accent5"/>
        </a:solidFill>
      </p:bgPr>
    </p:bg>
    <p:spTree>
      <p:nvGrpSpPr>
        <p:cNvPr id="146" name="Shape 146"/>
        <p:cNvGrpSpPr/>
        <p:nvPr/>
      </p:nvGrpSpPr>
      <p:grpSpPr>
        <a:xfrm>
          <a:off x="0" y="0"/>
          <a:ext cx="0" cy="0"/>
          <a:chOff x="0" y="0"/>
          <a:chExt cx="0" cy="0"/>
        </a:xfrm>
      </p:grpSpPr>
      <p:sp>
        <p:nvSpPr>
          <p:cNvPr id="147" name="Google Shape;147;p26"/>
          <p:cNvSpPr/>
          <p:nvPr/>
        </p:nvSpPr>
        <p:spPr>
          <a:xfrm>
            <a:off x="7623550" y="0"/>
            <a:ext cx="1520413" cy="960299"/>
          </a:xfrm>
          <a:custGeom>
            <a:rect b="b" l="l" r="r" t="t"/>
            <a:pathLst>
              <a:path extrusionOk="0" h="24030" w="38046">
                <a:moveTo>
                  <a:pt x="1" y="0"/>
                </a:moveTo>
                <a:cubicBezTo>
                  <a:pt x="623" y="13426"/>
                  <a:pt x="7226" y="24029"/>
                  <a:pt x="16713" y="24029"/>
                </a:cubicBezTo>
                <a:cubicBezTo>
                  <a:pt x="17940" y="24029"/>
                  <a:pt x="19217" y="23851"/>
                  <a:pt x="20534" y="23479"/>
                </a:cubicBezTo>
                <a:cubicBezTo>
                  <a:pt x="27977" y="21378"/>
                  <a:pt x="33287" y="20158"/>
                  <a:pt x="38046" y="19582"/>
                </a:cubicBezTo>
                <a:lnTo>
                  <a:pt x="38046"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6"/>
          <p:cNvSpPr txBox="1"/>
          <p:nvPr>
            <p:ph type="title"/>
          </p:nvPr>
        </p:nvSpPr>
        <p:spPr>
          <a:xfrm>
            <a:off x="719750" y="445025"/>
            <a:ext cx="7704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1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SECTION_TITLE_AND_DESCRIPTION_1_1">
    <p:spTree>
      <p:nvGrpSpPr>
        <p:cNvPr id="149" name="Shape 149"/>
        <p:cNvGrpSpPr/>
        <p:nvPr/>
      </p:nvGrpSpPr>
      <p:grpSpPr>
        <a:xfrm>
          <a:off x="0" y="0"/>
          <a:ext cx="0" cy="0"/>
          <a:chOff x="0" y="0"/>
          <a:chExt cx="0" cy="0"/>
        </a:xfrm>
      </p:grpSpPr>
      <p:sp>
        <p:nvSpPr>
          <p:cNvPr id="150" name="Google Shape;150;p27"/>
          <p:cNvSpPr/>
          <p:nvPr/>
        </p:nvSpPr>
        <p:spPr>
          <a:xfrm>
            <a:off x="0" y="2909975"/>
            <a:ext cx="2796765" cy="2241910"/>
          </a:xfrm>
          <a:custGeom>
            <a:rect b="b" l="l" r="r" t="t"/>
            <a:pathLst>
              <a:path extrusionOk="0" h="50539" w="63047">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7"/>
          <p:cNvSpPr/>
          <p:nvPr/>
        </p:nvSpPr>
        <p:spPr>
          <a:xfrm>
            <a:off x="1720951" y="1039928"/>
            <a:ext cx="1592964" cy="1171405"/>
          </a:xfrm>
          <a:custGeom>
            <a:rect b="b" l="l" r="r" t="t"/>
            <a:pathLst>
              <a:path extrusionOk="0" h="12132" w="16498">
                <a:moveTo>
                  <a:pt x="7973" y="1"/>
                </a:moveTo>
                <a:cubicBezTo>
                  <a:pt x="7489" y="1"/>
                  <a:pt x="7030" y="47"/>
                  <a:pt x="6606" y="126"/>
                </a:cubicBezTo>
                <a:cubicBezTo>
                  <a:pt x="3445" y="716"/>
                  <a:pt x="576" y="3394"/>
                  <a:pt x="100" y="6519"/>
                </a:cubicBezTo>
                <a:cubicBezTo>
                  <a:pt x="26" y="7013"/>
                  <a:pt x="1" y="7501"/>
                  <a:pt x="23" y="7969"/>
                </a:cubicBezTo>
                <a:cubicBezTo>
                  <a:pt x="112" y="9903"/>
                  <a:pt x="1424" y="12132"/>
                  <a:pt x="4189" y="12132"/>
                </a:cubicBezTo>
                <a:cubicBezTo>
                  <a:pt x="4828" y="12132"/>
                  <a:pt x="5545" y="12012"/>
                  <a:pt x="6342" y="11743"/>
                </a:cubicBezTo>
                <a:cubicBezTo>
                  <a:pt x="9464" y="10688"/>
                  <a:pt x="14252" y="11303"/>
                  <a:pt x="15724" y="7969"/>
                </a:cubicBezTo>
                <a:cubicBezTo>
                  <a:pt x="16497" y="6214"/>
                  <a:pt x="15097" y="3742"/>
                  <a:pt x="13112" y="1998"/>
                </a:cubicBezTo>
                <a:cubicBezTo>
                  <a:pt x="11406" y="499"/>
                  <a:pt x="9558" y="1"/>
                  <a:pt x="797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7"/>
          <p:cNvSpPr/>
          <p:nvPr/>
        </p:nvSpPr>
        <p:spPr>
          <a:xfrm flipH="1" rot="-5400000">
            <a:off x="5432535" y="1440410"/>
            <a:ext cx="5157107" cy="2265879"/>
          </a:xfrm>
          <a:custGeom>
            <a:rect b="b" l="l" r="r" t="t"/>
            <a:pathLst>
              <a:path extrusionOk="0" h="31556" w="71821">
                <a:moveTo>
                  <a:pt x="71296" y="0"/>
                </a:moveTo>
                <a:cubicBezTo>
                  <a:pt x="60837" y="0"/>
                  <a:pt x="54281" y="13932"/>
                  <a:pt x="41985" y="17710"/>
                </a:cubicBezTo>
                <a:cubicBezTo>
                  <a:pt x="39771" y="18390"/>
                  <a:pt x="37802" y="18683"/>
                  <a:pt x="35997" y="18683"/>
                </a:cubicBezTo>
                <a:cubicBezTo>
                  <a:pt x="25430" y="18683"/>
                  <a:pt x="20525" y="8623"/>
                  <a:pt x="5409" y="7269"/>
                </a:cubicBezTo>
                <a:cubicBezTo>
                  <a:pt x="4585" y="7195"/>
                  <a:pt x="3783" y="7160"/>
                  <a:pt x="3004" y="7160"/>
                </a:cubicBezTo>
                <a:cubicBezTo>
                  <a:pt x="1963" y="7160"/>
                  <a:pt x="962" y="7224"/>
                  <a:pt x="1" y="7346"/>
                </a:cubicBezTo>
                <a:lnTo>
                  <a:pt x="1" y="31555"/>
                </a:lnTo>
                <a:lnTo>
                  <a:pt x="71820" y="31555"/>
                </a:lnTo>
                <a:lnTo>
                  <a:pt x="71820" y="12"/>
                </a:lnTo>
                <a:cubicBezTo>
                  <a:pt x="71644" y="4"/>
                  <a:pt x="71470" y="0"/>
                  <a:pt x="712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153" name="Google Shape;153;p27"/>
          <p:cNvSpPr txBox="1"/>
          <p:nvPr>
            <p:ph hasCustomPrompt="1" type="title"/>
          </p:nvPr>
        </p:nvSpPr>
        <p:spPr>
          <a:xfrm flipH="1">
            <a:off x="1790399" y="1138000"/>
            <a:ext cx="2282700" cy="5025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rgbClr val="E87E45"/>
              </a:buClr>
              <a:buSzPts val="3600"/>
              <a:buNone/>
              <a:defRPr sz="4800"/>
            </a:lvl1pPr>
            <a:lvl2pPr lvl="1" rtl="0" algn="ctr">
              <a:spcBef>
                <a:spcPts val="0"/>
              </a:spcBef>
              <a:spcAft>
                <a:spcPts val="0"/>
              </a:spcAft>
              <a:buClr>
                <a:srgbClr val="E87E45"/>
              </a:buClr>
              <a:buSzPts val="3600"/>
              <a:buNone/>
              <a:defRPr sz="3600">
                <a:solidFill>
                  <a:srgbClr val="E87E45"/>
                </a:solidFill>
              </a:defRPr>
            </a:lvl2pPr>
            <a:lvl3pPr lvl="2" rtl="0" algn="ctr">
              <a:spcBef>
                <a:spcPts val="0"/>
              </a:spcBef>
              <a:spcAft>
                <a:spcPts val="0"/>
              </a:spcAft>
              <a:buClr>
                <a:srgbClr val="E87E45"/>
              </a:buClr>
              <a:buSzPts val="3600"/>
              <a:buNone/>
              <a:defRPr sz="3600">
                <a:solidFill>
                  <a:srgbClr val="E87E45"/>
                </a:solidFill>
              </a:defRPr>
            </a:lvl3pPr>
            <a:lvl4pPr lvl="3" rtl="0" algn="ctr">
              <a:spcBef>
                <a:spcPts val="0"/>
              </a:spcBef>
              <a:spcAft>
                <a:spcPts val="0"/>
              </a:spcAft>
              <a:buClr>
                <a:srgbClr val="E87E45"/>
              </a:buClr>
              <a:buSzPts val="3600"/>
              <a:buNone/>
              <a:defRPr sz="3600">
                <a:solidFill>
                  <a:srgbClr val="E87E45"/>
                </a:solidFill>
              </a:defRPr>
            </a:lvl4pPr>
            <a:lvl5pPr lvl="4" rtl="0" algn="ctr">
              <a:spcBef>
                <a:spcPts val="0"/>
              </a:spcBef>
              <a:spcAft>
                <a:spcPts val="0"/>
              </a:spcAft>
              <a:buClr>
                <a:srgbClr val="E87E45"/>
              </a:buClr>
              <a:buSzPts val="3600"/>
              <a:buNone/>
              <a:defRPr sz="3600">
                <a:solidFill>
                  <a:srgbClr val="E87E45"/>
                </a:solidFill>
              </a:defRPr>
            </a:lvl5pPr>
            <a:lvl6pPr lvl="5" rtl="0" algn="ctr">
              <a:spcBef>
                <a:spcPts val="0"/>
              </a:spcBef>
              <a:spcAft>
                <a:spcPts val="0"/>
              </a:spcAft>
              <a:buClr>
                <a:srgbClr val="E87E45"/>
              </a:buClr>
              <a:buSzPts val="3600"/>
              <a:buNone/>
              <a:defRPr sz="3600">
                <a:solidFill>
                  <a:srgbClr val="E87E45"/>
                </a:solidFill>
              </a:defRPr>
            </a:lvl6pPr>
            <a:lvl7pPr lvl="6" rtl="0" algn="ctr">
              <a:spcBef>
                <a:spcPts val="0"/>
              </a:spcBef>
              <a:spcAft>
                <a:spcPts val="0"/>
              </a:spcAft>
              <a:buClr>
                <a:srgbClr val="E87E45"/>
              </a:buClr>
              <a:buSzPts val="3600"/>
              <a:buNone/>
              <a:defRPr sz="3600">
                <a:solidFill>
                  <a:srgbClr val="E87E45"/>
                </a:solidFill>
              </a:defRPr>
            </a:lvl7pPr>
            <a:lvl8pPr lvl="7" rtl="0" algn="ctr">
              <a:spcBef>
                <a:spcPts val="0"/>
              </a:spcBef>
              <a:spcAft>
                <a:spcPts val="0"/>
              </a:spcAft>
              <a:buClr>
                <a:srgbClr val="E87E45"/>
              </a:buClr>
              <a:buSzPts val="3600"/>
              <a:buNone/>
              <a:defRPr sz="3600">
                <a:solidFill>
                  <a:srgbClr val="E87E45"/>
                </a:solidFill>
              </a:defRPr>
            </a:lvl8pPr>
            <a:lvl9pPr lvl="8" rtl="0" algn="ctr">
              <a:spcBef>
                <a:spcPts val="0"/>
              </a:spcBef>
              <a:spcAft>
                <a:spcPts val="0"/>
              </a:spcAft>
              <a:buClr>
                <a:srgbClr val="E87E45"/>
              </a:buClr>
              <a:buSzPts val="3600"/>
              <a:buNone/>
              <a:defRPr sz="3600">
                <a:solidFill>
                  <a:srgbClr val="E87E45"/>
                </a:solidFill>
              </a:defRPr>
            </a:lvl9pPr>
          </a:lstStyle>
          <a:p>
            <a:r>
              <a:t>xx%</a:t>
            </a:r>
          </a:p>
        </p:txBody>
      </p:sp>
      <p:sp>
        <p:nvSpPr>
          <p:cNvPr id="154" name="Google Shape;154;p27"/>
          <p:cNvSpPr txBox="1"/>
          <p:nvPr>
            <p:ph idx="1" type="subTitle"/>
          </p:nvPr>
        </p:nvSpPr>
        <p:spPr>
          <a:xfrm flipH="1">
            <a:off x="1720949" y="1714050"/>
            <a:ext cx="24216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55" name="Google Shape;155;p27"/>
          <p:cNvSpPr txBox="1"/>
          <p:nvPr>
            <p:ph hasCustomPrompt="1" idx="2" type="title"/>
          </p:nvPr>
        </p:nvSpPr>
        <p:spPr>
          <a:xfrm flipH="1">
            <a:off x="5070899" y="1138000"/>
            <a:ext cx="2282700" cy="5025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rgbClr val="E87E45"/>
              </a:buClr>
              <a:buSzPts val="3600"/>
              <a:buNone/>
              <a:defRPr sz="4800"/>
            </a:lvl1pPr>
            <a:lvl2pPr lvl="1" rtl="0" algn="ctr">
              <a:spcBef>
                <a:spcPts val="0"/>
              </a:spcBef>
              <a:spcAft>
                <a:spcPts val="0"/>
              </a:spcAft>
              <a:buClr>
                <a:srgbClr val="E87E45"/>
              </a:buClr>
              <a:buSzPts val="3600"/>
              <a:buNone/>
              <a:defRPr sz="3600">
                <a:solidFill>
                  <a:srgbClr val="E87E45"/>
                </a:solidFill>
              </a:defRPr>
            </a:lvl2pPr>
            <a:lvl3pPr lvl="2" rtl="0" algn="ctr">
              <a:spcBef>
                <a:spcPts val="0"/>
              </a:spcBef>
              <a:spcAft>
                <a:spcPts val="0"/>
              </a:spcAft>
              <a:buClr>
                <a:srgbClr val="E87E45"/>
              </a:buClr>
              <a:buSzPts val="3600"/>
              <a:buNone/>
              <a:defRPr sz="3600">
                <a:solidFill>
                  <a:srgbClr val="E87E45"/>
                </a:solidFill>
              </a:defRPr>
            </a:lvl3pPr>
            <a:lvl4pPr lvl="3" rtl="0" algn="ctr">
              <a:spcBef>
                <a:spcPts val="0"/>
              </a:spcBef>
              <a:spcAft>
                <a:spcPts val="0"/>
              </a:spcAft>
              <a:buClr>
                <a:srgbClr val="E87E45"/>
              </a:buClr>
              <a:buSzPts val="3600"/>
              <a:buNone/>
              <a:defRPr sz="3600">
                <a:solidFill>
                  <a:srgbClr val="E87E45"/>
                </a:solidFill>
              </a:defRPr>
            </a:lvl4pPr>
            <a:lvl5pPr lvl="4" rtl="0" algn="ctr">
              <a:spcBef>
                <a:spcPts val="0"/>
              </a:spcBef>
              <a:spcAft>
                <a:spcPts val="0"/>
              </a:spcAft>
              <a:buClr>
                <a:srgbClr val="E87E45"/>
              </a:buClr>
              <a:buSzPts val="3600"/>
              <a:buNone/>
              <a:defRPr sz="3600">
                <a:solidFill>
                  <a:srgbClr val="E87E45"/>
                </a:solidFill>
              </a:defRPr>
            </a:lvl5pPr>
            <a:lvl6pPr lvl="5" rtl="0" algn="ctr">
              <a:spcBef>
                <a:spcPts val="0"/>
              </a:spcBef>
              <a:spcAft>
                <a:spcPts val="0"/>
              </a:spcAft>
              <a:buClr>
                <a:srgbClr val="E87E45"/>
              </a:buClr>
              <a:buSzPts val="3600"/>
              <a:buNone/>
              <a:defRPr sz="3600">
                <a:solidFill>
                  <a:srgbClr val="E87E45"/>
                </a:solidFill>
              </a:defRPr>
            </a:lvl6pPr>
            <a:lvl7pPr lvl="6" rtl="0" algn="ctr">
              <a:spcBef>
                <a:spcPts val="0"/>
              </a:spcBef>
              <a:spcAft>
                <a:spcPts val="0"/>
              </a:spcAft>
              <a:buClr>
                <a:srgbClr val="E87E45"/>
              </a:buClr>
              <a:buSzPts val="3600"/>
              <a:buNone/>
              <a:defRPr sz="3600">
                <a:solidFill>
                  <a:srgbClr val="E87E45"/>
                </a:solidFill>
              </a:defRPr>
            </a:lvl7pPr>
            <a:lvl8pPr lvl="7" rtl="0" algn="ctr">
              <a:spcBef>
                <a:spcPts val="0"/>
              </a:spcBef>
              <a:spcAft>
                <a:spcPts val="0"/>
              </a:spcAft>
              <a:buClr>
                <a:srgbClr val="E87E45"/>
              </a:buClr>
              <a:buSzPts val="3600"/>
              <a:buNone/>
              <a:defRPr sz="3600">
                <a:solidFill>
                  <a:srgbClr val="E87E45"/>
                </a:solidFill>
              </a:defRPr>
            </a:lvl8pPr>
            <a:lvl9pPr lvl="8" rtl="0" algn="ctr">
              <a:spcBef>
                <a:spcPts val="0"/>
              </a:spcBef>
              <a:spcAft>
                <a:spcPts val="0"/>
              </a:spcAft>
              <a:buClr>
                <a:srgbClr val="E87E45"/>
              </a:buClr>
              <a:buSzPts val="3600"/>
              <a:buNone/>
              <a:defRPr sz="3600">
                <a:solidFill>
                  <a:srgbClr val="E87E45"/>
                </a:solidFill>
              </a:defRPr>
            </a:lvl9pPr>
          </a:lstStyle>
          <a:p>
            <a:r>
              <a:t>xx%</a:t>
            </a:r>
          </a:p>
        </p:txBody>
      </p:sp>
      <p:sp>
        <p:nvSpPr>
          <p:cNvPr id="156" name="Google Shape;156;p27"/>
          <p:cNvSpPr txBox="1"/>
          <p:nvPr>
            <p:ph idx="3" type="subTitle"/>
          </p:nvPr>
        </p:nvSpPr>
        <p:spPr>
          <a:xfrm flipH="1">
            <a:off x="5001449" y="1714050"/>
            <a:ext cx="24216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57" name="Google Shape;157;p27"/>
          <p:cNvSpPr txBox="1"/>
          <p:nvPr>
            <p:ph hasCustomPrompt="1" idx="4" type="title"/>
          </p:nvPr>
        </p:nvSpPr>
        <p:spPr>
          <a:xfrm flipH="1">
            <a:off x="1790399" y="2954700"/>
            <a:ext cx="2282700" cy="5025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rgbClr val="E87E45"/>
              </a:buClr>
              <a:buSzPts val="3600"/>
              <a:buNone/>
              <a:defRPr sz="4800"/>
            </a:lvl1pPr>
            <a:lvl2pPr lvl="1" rtl="0" algn="ctr">
              <a:spcBef>
                <a:spcPts val="0"/>
              </a:spcBef>
              <a:spcAft>
                <a:spcPts val="0"/>
              </a:spcAft>
              <a:buClr>
                <a:srgbClr val="E87E45"/>
              </a:buClr>
              <a:buSzPts val="3600"/>
              <a:buNone/>
              <a:defRPr sz="3600">
                <a:solidFill>
                  <a:srgbClr val="E87E45"/>
                </a:solidFill>
              </a:defRPr>
            </a:lvl2pPr>
            <a:lvl3pPr lvl="2" rtl="0" algn="ctr">
              <a:spcBef>
                <a:spcPts val="0"/>
              </a:spcBef>
              <a:spcAft>
                <a:spcPts val="0"/>
              </a:spcAft>
              <a:buClr>
                <a:srgbClr val="E87E45"/>
              </a:buClr>
              <a:buSzPts val="3600"/>
              <a:buNone/>
              <a:defRPr sz="3600">
                <a:solidFill>
                  <a:srgbClr val="E87E45"/>
                </a:solidFill>
              </a:defRPr>
            </a:lvl3pPr>
            <a:lvl4pPr lvl="3" rtl="0" algn="ctr">
              <a:spcBef>
                <a:spcPts val="0"/>
              </a:spcBef>
              <a:spcAft>
                <a:spcPts val="0"/>
              </a:spcAft>
              <a:buClr>
                <a:srgbClr val="E87E45"/>
              </a:buClr>
              <a:buSzPts val="3600"/>
              <a:buNone/>
              <a:defRPr sz="3600">
                <a:solidFill>
                  <a:srgbClr val="E87E45"/>
                </a:solidFill>
              </a:defRPr>
            </a:lvl4pPr>
            <a:lvl5pPr lvl="4" rtl="0" algn="ctr">
              <a:spcBef>
                <a:spcPts val="0"/>
              </a:spcBef>
              <a:spcAft>
                <a:spcPts val="0"/>
              </a:spcAft>
              <a:buClr>
                <a:srgbClr val="E87E45"/>
              </a:buClr>
              <a:buSzPts val="3600"/>
              <a:buNone/>
              <a:defRPr sz="3600">
                <a:solidFill>
                  <a:srgbClr val="E87E45"/>
                </a:solidFill>
              </a:defRPr>
            </a:lvl5pPr>
            <a:lvl6pPr lvl="5" rtl="0" algn="ctr">
              <a:spcBef>
                <a:spcPts val="0"/>
              </a:spcBef>
              <a:spcAft>
                <a:spcPts val="0"/>
              </a:spcAft>
              <a:buClr>
                <a:srgbClr val="E87E45"/>
              </a:buClr>
              <a:buSzPts val="3600"/>
              <a:buNone/>
              <a:defRPr sz="3600">
                <a:solidFill>
                  <a:srgbClr val="E87E45"/>
                </a:solidFill>
              </a:defRPr>
            </a:lvl6pPr>
            <a:lvl7pPr lvl="6" rtl="0" algn="ctr">
              <a:spcBef>
                <a:spcPts val="0"/>
              </a:spcBef>
              <a:spcAft>
                <a:spcPts val="0"/>
              </a:spcAft>
              <a:buClr>
                <a:srgbClr val="E87E45"/>
              </a:buClr>
              <a:buSzPts val="3600"/>
              <a:buNone/>
              <a:defRPr sz="3600">
                <a:solidFill>
                  <a:srgbClr val="E87E45"/>
                </a:solidFill>
              </a:defRPr>
            </a:lvl7pPr>
            <a:lvl8pPr lvl="7" rtl="0" algn="ctr">
              <a:spcBef>
                <a:spcPts val="0"/>
              </a:spcBef>
              <a:spcAft>
                <a:spcPts val="0"/>
              </a:spcAft>
              <a:buClr>
                <a:srgbClr val="E87E45"/>
              </a:buClr>
              <a:buSzPts val="3600"/>
              <a:buNone/>
              <a:defRPr sz="3600">
                <a:solidFill>
                  <a:srgbClr val="E87E45"/>
                </a:solidFill>
              </a:defRPr>
            </a:lvl8pPr>
            <a:lvl9pPr lvl="8" rtl="0" algn="ctr">
              <a:spcBef>
                <a:spcPts val="0"/>
              </a:spcBef>
              <a:spcAft>
                <a:spcPts val="0"/>
              </a:spcAft>
              <a:buClr>
                <a:srgbClr val="E87E45"/>
              </a:buClr>
              <a:buSzPts val="3600"/>
              <a:buNone/>
              <a:defRPr sz="3600">
                <a:solidFill>
                  <a:srgbClr val="E87E45"/>
                </a:solidFill>
              </a:defRPr>
            </a:lvl9pPr>
          </a:lstStyle>
          <a:p>
            <a:r>
              <a:t>xx%</a:t>
            </a:r>
          </a:p>
        </p:txBody>
      </p:sp>
      <p:sp>
        <p:nvSpPr>
          <p:cNvPr id="158" name="Google Shape;158;p27"/>
          <p:cNvSpPr txBox="1"/>
          <p:nvPr>
            <p:ph idx="5" type="subTitle"/>
          </p:nvPr>
        </p:nvSpPr>
        <p:spPr>
          <a:xfrm flipH="1">
            <a:off x="1720949" y="3530750"/>
            <a:ext cx="24216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59" name="Google Shape;159;p27"/>
          <p:cNvSpPr txBox="1"/>
          <p:nvPr>
            <p:ph hasCustomPrompt="1" idx="6" type="title"/>
          </p:nvPr>
        </p:nvSpPr>
        <p:spPr>
          <a:xfrm flipH="1">
            <a:off x="5070899" y="2954700"/>
            <a:ext cx="2282700" cy="5025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rgbClr val="E87E45"/>
              </a:buClr>
              <a:buSzPts val="3600"/>
              <a:buNone/>
              <a:defRPr sz="4800"/>
            </a:lvl1pPr>
            <a:lvl2pPr lvl="1" rtl="0" algn="ctr">
              <a:spcBef>
                <a:spcPts val="0"/>
              </a:spcBef>
              <a:spcAft>
                <a:spcPts val="0"/>
              </a:spcAft>
              <a:buClr>
                <a:srgbClr val="E87E45"/>
              </a:buClr>
              <a:buSzPts val="3600"/>
              <a:buNone/>
              <a:defRPr sz="3600">
                <a:solidFill>
                  <a:srgbClr val="E87E45"/>
                </a:solidFill>
              </a:defRPr>
            </a:lvl2pPr>
            <a:lvl3pPr lvl="2" rtl="0" algn="ctr">
              <a:spcBef>
                <a:spcPts val="0"/>
              </a:spcBef>
              <a:spcAft>
                <a:spcPts val="0"/>
              </a:spcAft>
              <a:buClr>
                <a:srgbClr val="E87E45"/>
              </a:buClr>
              <a:buSzPts val="3600"/>
              <a:buNone/>
              <a:defRPr sz="3600">
                <a:solidFill>
                  <a:srgbClr val="E87E45"/>
                </a:solidFill>
              </a:defRPr>
            </a:lvl3pPr>
            <a:lvl4pPr lvl="3" rtl="0" algn="ctr">
              <a:spcBef>
                <a:spcPts val="0"/>
              </a:spcBef>
              <a:spcAft>
                <a:spcPts val="0"/>
              </a:spcAft>
              <a:buClr>
                <a:srgbClr val="E87E45"/>
              </a:buClr>
              <a:buSzPts val="3600"/>
              <a:buNone/>
              <a:defRPr sz="3600">
                <a:solidFill>
                  <a:srgbClr val="E87E45"/>
                </a:solidFill>
              </a:defRPr>
            </a:lvl4pPr>
            <a:lvl5pPr lvl="4" rtl="0" algn="ctr">
              <a:spcBef>
                <a:spcPts val="0"/>
              </a:spcBef>
              <a:spcAft>
                <a:spcPts val="0"/>
              </a:spcAft>
              <a:buClr>
                <a:srgbClr val="E87E45"/>
              </a:buClr>
              <a:buSzPts val="3600"/>
              <a:buNone/>
              <a:defRPr sz="3600">
                <a:solidFill>
                  <a:srgbClr val="E87E45"/>
                </a:solidFill>
              </a:defRPr>
            </a:lvl5pPr>
            <a:lvl6pPr lvl="5" rtl="0" algn="ctr">
              <a:spcBef>
                <a:spcPts val="0"/>
              </a:spcBef>
              <a:spcAft>
                <a:spcPts val="0"/>
              </a:spcAft>
              <a:buClr>
                <a:srgbClr val="E87E45"/>
              </a:buClr>
              <a:buSzPts val="3600"/>
              <a:buNone/>
              <a:defRPr sz="3600">
                <a:solidFill>
                  <a:srgbClr val="E87E45"/>
                </a:solidFill>
              </a:defRPr>
            </a:lvl6pPr>
            <a:lvl7pPr lvl="6" rtl="0" algn="ctr">
              <a:spcBef>
                <a:spcPts val="0"/>
              </a:spcBef>
              <a:spcAft>
                <a:spcPts val="0"/>
              </a:spcAft>
              <a:buClr>
                <a:srgbClr val="E87E45"/>
              </a:buClr>
              <a:buSzPts val="3600"/>
              <a:buNone/>
              <a:defRPr sz="3600">
                <a:solidFill>
                  <a:srgbClr val="E87E45"/>
                </a:solidFill>
              </a:defRPr>
            </a:lvl7pPr>
            <a:lvl8pPr lvl="7" rtl="0" algn="ctr">
              <a:spcBef>
                <a:spcPts val="0"/>
              </a:spcBef>
              <a:spcAft>
                <a:spcPts val="0"/>
              </a:spcAft>
              <a:buClr>
                <a:srgbClr val="E87E45"/>
              </a:buClr>
              <a:buSzPts val="3600"/>
              <a:buNone/>
              <a:defRPr sz="3600">
                <a:solidFill>
                  <a:srgbClr val="E87E45"/>
                </a:solidFill>
              </a:defRPr>
            </a:lvl8pPr>
            <a:lvl9pPr lvl="8" rtl="0" algn="ctr">
              <a:spcBef>
                <a:spcPts val="0"/>
              </a:spcBef>
              <a:spcAft>
                <a:spcPts val="0"/>
              </a:spcAft>
              <a:buClr>
                <a:srgbClr val="E87E45"/>
              </a:buClr>
              <a:buSzPts val="3600"/>
              <a:buNone/>
              <a:defRPr sz="3600">
                <a:solidFill>
                  <a:srgbClr val="E87E45"/>
                </a:solidFill>
              </a:defRPr>
            </a:lvl9pPr>
          </a:lstStyle>
          <a:p>
            <a:r>
              <a:t>xx%</a:t>
            </a:r>
          </a:p>
        </p:txBody>
      </p:sp>
      <p:sp>
        <p:nvSpPr>
          <p:cNvPr id="160" name="Google Shape;160;p27"/>
          <p:cNvSpPr txBox="1"/>
          <p:nvPr>
            <p:ph idx="7" type="subTitle"/>
          </p:nvPr>
        </p:nvSpPr>
        <p:spPr>
          <a:xfrm flipH="1">
            <a:off x="5001449" y="3530750"/>
            <a:ext cx="24216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
    <p:spTree>
      <p:nvGrpSpPr>
        <p:cNvPr id="161" name="Shape 161"/>
        <p:cNvGrpSpPr/>
        <p:nvPr/>
      </p:nvGrpSpPr>
      <p:grpSpPr>
        <a:xfrm>
          <a:off x="0" y="0"/>
          <a:ext cx="0" cy="0"/>
          <a:chOff x="0" y="0"/>
          <a:chExt cx="0" cy="0"/>
        </a:xfrm>
      </p:grpSpPr>
      <p:sp>
        <p:nvSpPr>
          <p:cNvPr id="162" name="Google Shape;162;p28"/>
          <p:cNvSpPr/>
          <p:nvPr/>
        </p:nvSpPr>
        <p:spPr>
          <a:xfrm rot="2830185">
            <a:off x="2017644" y="1279731"/>
            <a:ext cx="4230620" cy="3110949"/>
          </a:xfrm>
          <a:custGeom>
            <a:rect b="b" l="l" r="r" t="t"/>
            <a:pathLst>
              <a:path extrusionOk="0" h="12132" w="16498">
                <a:moveTo>
                  <a:pt x="7974" y="1"/>
                </a:moveTo>
                <a:cubicBezTo>
                  <a:pt x="7490" y="1"/>
                  <a:pt x="7030" y="47"/>
                  <a:pt x="6606" y="126"/>
                </a:cubicBezTo>
                <a:cubicBezTo>
                  <a:pt x="3445" y="715"/>
                  <a:pt x="576" y="3394"/>
                  <a:pt x="100" y="6518"/>
                </a:cubicBezTo>
                <a:cubicBezTo>
                  <a:pt x="26" y="7013"/>
                  <a:pt x="1" y="7504"/>
                  <a:pt x="23" y="7969"/>
                </a:cubicBezTo>
                <a:cubicBezTo>
                  <a:pt x="112" y="9903"/>
                  <a:pt x="1424" y="12131"/>
                  <a:pt x="4188" y="12131"/>
                </a:cubicBezTo>
                <a:cubicBezTo>
                  <a:pt x="4828" y="12131"/>
                  <a:pt x="5545" y="12012"/>
                  <a:pt x="6342" y="11742"/>
                </a:cubicBezTo>
                <a:cubicBezTo>
                  <a:pt x="9464" y="10687"/>
                  <a:pt x="14252" y="11303"/>
                  <a:pt x="15724" y="7969"/>
                </a:cubicBezTo>
                <a:cubicBezTo>
                  <a:pt x="16497" y="6215"/>
                  <a:pt x="15097" y="3742"/>
                  <a:pt x="13112" y="1998"/>
                </a:cubicBezTo>
                <a:cubicBezTo>
                  <a:pt x="11406" y="500"/>
                  <a:pt x="9558" y="1"/>
                  <a:pt x="79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8"/>
          <p:cNvSpPr/>
          <p:nvPr/>
        </p:nvSpPr>
        <p:spPr>
          <a:xfrm rot="10800000">
            <a:off x="6418873" y="1294808"/>
            <a:ext cx="807612" cy="577801"/>
          </a:xfrm>
          <a:custGeom>
            <a:rect b="b" l="l" r="r" t="t"/>
            <a:pathLst>
              <a:path extrusionOk="0" h="12086" w="16893">
                <a:moveTo>
                  <a:pt x="9064" y="0"/>
                </a:moveTo>
                <a:cubicBezTo>
                  <a:pt x="7693" y="0"/>
                  <a:pt x="6072" y="215"/>
                  <a:pt x="4159" y="725"/>
                </a:cubicBezTo>
                <a:cubicBezTo>
                  <a:pt x="1862" y="1337"/>
                  <a:pt x="375" y="2073"/>
                  <a:pt x="177" y="4208"/>
                </a:cubicBezTo>
                <a:cubicBezTo>
                  <a:pt x="1" y="6113"/>
                  <a:pt x="800" y="8433"/>
                  <a:pt x="2785" y="10176"/>
                </a:cubicBezTo>
                <a:cubicBezTo>
                  <a:pt x="4602" y="11772"/>
                  <a:pt x="6115" y="12085"/>
                  <a:pt x="7966" y="12085"/>
                </a:cubicBezTo>
                <a:cubicBezTo>
                  <a:pt x="8388" y="12085"/>
                  <a:pt x="8827" y="12069"/>
                  <a:pt x="9291" y="12048"/>
                </a:cubicBezTo>
                <a:cubicBezTo>
                  <a:pt x="12991" y="11879"/>
                  <a:pt x="16893" y="8340"/>
                  <a:pt x="15878" y="4208"/>
                </a:cubicBezTo>
                <a:cubicBezTo>
                  <a:pt x="15438" y="2424"/>
                  <a:pt x="13670" y="0"/>
                  <a:pt x="906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164" name="Google Shape;164;p28"/>
          <p:cNvSpPr/>
          <p:nvPr/>
        </p:nvSpPr>
        <p:spPr>
          <a:xfrm>
            <a:off x="4059873" y="1841050"/>
            <a:ext cx="2964468" cy="2120912"/>
          </a:xfrm>
          <a:custGeom>
            <a:rect b="b" l="l" r="r" t="t"/>
            <a:pathLst>
              <a:path extrusionOk="0" h="12086" w="16893">
                <a:moveTo>
                  <a:pt x="9064" y="0"/>
                </a:moveTo>
                <a:cubicBezTo>
                  <a:pt x="7693" y="0"/>
                  <a:pt x="6072" y="215"/>
                  <a:pt x="4159" y="725"/>
                </a:cubicBezTo>
                <a:cubicBezTo>
                  <a:pt x="1862" y="1337"/>
                  <a:pt x="375" y="2073"/>
                  <a:pt x="177" y="4208"/>
                </a:cubicBezTo>
                <a:cubicBezTo>
                  <a:pt x="1" y="6113"/>
                  <a:pt x="800" y="8433"/>
                  <a:pt x="2785" y="10176"/>
                </a:cubicBezTo>
                <a:cubicBezTo>
                  <a:pt x="4602" y="11772"/>
                  <a:pt x="6115" y="12085"/>
                  <a:pt x="7966" y="12085"/>
                </a:cubicBezTo>
                <a:cubicBezTo>
                  <a:pt x="8388" y="12085"/>
                  <a:pt x="8827" y="12069"/>
                  <a:pt x="9291" y="12048"/>
                </a:cubicBezTo>
                <a:cubicBezTo>
                  <a:pt x="12991" y="11879"/>
                  <a:pt x="16893" y="8340"/>
                  <a:pt x="15878" y="4208"/>
                </a:cubicBezTo>
                <a:cubicBezTo>
                  <a:pt x="15438" y="2424"/>
                  <a:pt x="13670" y="0"/>
                  <a:pt x="906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165" name="Google Shape;165;p28"/>
          <p:cNvSpPr txBox="1"/>
          <p:nvPr>
            <p:ph idx="1" type="subTitle"/>
          </p:nvPr>
        </p:nvSpPr>
        <p:spPr>
          <a:xfrm flipH="1">
            <a:off x="1303375" y="2299950"/>
            <a:ext cx="28941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66" name="Google Shape;166;p28"/>
          <p:cNvSpPr txBox="1"/>
          <p:nvPr>
            <p:ph idx="2" type="subTitle"/>
          </p:nvPr>
        </p:nvSpPr>
        <p:spPr>
          <a:xfrm flipH="1">
            <a:off x="4946525" y="2299950"/>
            <a:ext cx="28941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67" name="Google Shape;167;p28"/>
          <p:cNvSpPr txBox="1"/>
          <p:nvPr>
            <p:ph idx="3" type="subTitle"/>
          </p:nvPr>
        </p:nvSpPr>
        <p:spPr>
          <a:xfrm flipH="1">
            <a:off x="1303375" y="3863800"/>
            <a:ext cx="28941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68" name="Google Shape;168;p28"/>
          <p:cNvSpPr txBox="1"/>
          <p:nvPr>
            <p:ph idx="4" type="subTitle"/>
          </p:nvPr>
        </p:nvSpPr>
        <p:spPr>
          <a:xfrm flipH="1">
            <a:off x="4946525" y="3863800"/>
            <a:ext cx="28941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69" name="Google Shape;169;p28"/>
          <p:cNvSpPr txBox="1"/>
          <p:nvPr>
            <p:ph idx="5" type="subTitle"/>
          </p:nvPr>
        </p:nvSpPr>
        <p:spPr>
          <a:xfrm flipH="1">
            <a:off x="1539599" y="1720225"/>
            <a:ext cx="2421600" cy="5778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200"/>
              <a:buFont typeface="Playfair Display"/>
              <a:buNone/>
              <a:defRPr sz="1600">
                <a:latin typeface="Playfair Display"/>
                <a:ea typeface="Playfair Display"/>
                <a:cs typeface="Playfair Display"/>
                <a:sym typeface="Playfair Display"/>
              </a:defRPr>
            </a:lvl1pPr>
            <a:lvl2pPr lvl="1" rtl="0" algn="ctr">
              <a:lnSpc>
                <a:spcPct val="100000"/>
              </a:lnSpc>
              <a:spcBef>
                <a:spcPts val="0"/>
              </a:spcBef>
              <a:spcAft>
                <a:spcPts val="0"/>
              </a:spcAft>
              <a:buSzPts val="1200"/>
              <a:buFont typeface="Playfair Display"/>
              <a:buNone/>
              <a:defRPr>
                <a:latin typeface="Playfair Display"/>
                <a:ea typeface="Playfair Display"/>
                <a:cs typeface="Playfair Display"/>
                <a:sym typeface="Playfair Display"/>
              </a:defRPr>
            </a:lvl2pPr>
            <a:lvl3pPr lvl="2" rtl="0" algn="ctr">
              <a:lnSpc>
                <a:spcPct val="100000"/>
              </a:lnSpc>
              <a:spcBef>
                <a:spcPts val="0"/>
              </a:spcBef>
              <a:spcAft>
                <a:spcPts val="0"/>
              </a:spcAft>
              <a:buSzPts val="1200"/>
              <a:buFont typeface="Playfair Display"/>
              <a:buNone/>
              <a:defRPr>
                <a:latin typeface="Playfair Display"/>
                <a:ea typeface="Playfair Display"/>
                <a:cs typeface="Playfair Display"/>
                <a:sym typeface="Playfair Display"/>
              </a:defRPr>
            </a:lvl3pPr>
            <a:lvl4pPr lvl="3" rtl="0" algn="ctr">
              <a:lnSpc>
                <a:spcPct val="100000"/>
              </a:lnSpc>
              <a:spcBef>
                <a:spcPts val="0"/>
              </a:spcBef>
              <a:spcAft>
                <a:spcPts val="0"/>
              </a:spcAft>
              <a:buSzPts val="1200"/>
              <a:buFont typeface="Playfair Display"/>
              <a:buNone/>
              <a:defRPr>
                <a:latin typeface="Playfair Display"/>
                <a:ea typeface="Playfair Display"/>
                <a:cs typeface="Playfair Display"/>
                <a:sym typeface="Playfair Display"/>
              </a:defRPr>
            </a:lvl4pPr>
            <a:lvl5pPr lvl="4" rtl="0" algn="ctr">
              <a:lnSpc>
                <a:spcPct val="100000"/>
              </a:lnSpc>
              <a:spcBef>
                <a:spcPts val="0"/>
              </a:spcBef>
              <a:spcAft>
                <a:spcPts val="0"/>
              </a:spcAft>
              <a:buSzPts val="1200"/>
              <a:buFont typeface="Playfair Display"/>
              <a:buNone/>
              <a:defRPr>
                <a:latin typeface="Playfair Display"/>
                <a:ea typeface="Playfair Display"/>
                <a:cs typeface="Playfair Display"/>
                <a:sym typeface="Playfair Display"/>
              </a:defRPr>
            </a:lvl5pPr>
            <a:lvl6pPr lvl="5" rtl="0" algn="ctr">
              <a:lnSpc>
                <a:spcPct val="100000"/>
              </a:lnSpc>
              <a:spcBef>
                <a:spcPts val="0"/>
              </a:spcBef>
              <a:spcAft>
                <a:spcPts val="0"/>
              </a:spcAft>
              <a:buSzPts val="1200"/>
              <a:buFont typeface="Playfair Display"/>
              <a:buNone/>
              <a:defRPr>
                <a:latin typeface="Playfair Display"/>
                <a:ea typeface="Playfair Display"/>
                <a:cs typeface="Playfair Display"/>
                <a:sym typeface="Playfair Display"/>
              </a:defRPr>
            </a:lvl6pPr>
            <a:lvl7pPr lvl="6" rtl="0" algn="ctr">
              <a:lnSpc>
                <a:spcPct val="100000"/>
              </a:lnSpc>
              <a:spcBef>
                <a:spcPts val="0"/>
              </a:spcBef>
              <a:spcAft>
                <a:spcPts val="0"/>
              </a:spcAft>
              <a:buSzPts val="1200"/>
              <a:buFont typeface="Playfair Display"/>
              <a:buNone/>
              <a:defRPr>
                <a:latin typeface="Playfair Display"/>
                <a:ea typeface="Playfair Display"/>
                <a:cs typeface="Playfair Display"/>
                <a:sym typeface="Playfair Display"/>
              </a:defRPr>
            </a:lvl7pPr>
            <a:lvl8pPr lvl="7" rtl="0" algn="ctr">
              <a:lnSpc>
                <a:spcPct val="100000"/>
              </a:lnSpc>
              <a:spcBef>
                <a:spcPts val="0"/>
              </a:spcBef>
              <a:spcAft>
                <a:spcPts val="0"/>
              </a:spcAft>
              <a:buSzPts val="1200"/>
              <a:buFont typeface="Playfair Display"/>
              <a:buNone/>
              <a:defRPr>
                <a:latin typeface="Playfair Display"/>
                <a:ea typeface="Playfair Display"/>
                <a:cs typeface="Playfair Display"/>
                <a:sym typeface="Playfair Display"/>
              </a:defRPr>
            </a:lvl8pPr>
            <a:lvl9pPr lvl="8" rtl="0" algn="ctr">
              <a:lnSpc>
                <a:spcPct val="100000"/>
              </a:lnSpc>
              <a:spcBef>
                <a:spcPts val="0"/>
              </a:spcBef>
              <a:spcAft>
                <a:spcPts val="0"/>
              </a:spcAft>
              <a:buSzPts val="1200"/>
              <a:buFont typeface="Playfair Display"/>
              <a:buNone/>
              <a:defRPr>
                <a:latin typeface="Playfair Display"/>
                <a:ea typeface="Playfair Display"/>
                <a:cs typeface="Playfair Display"/>
                <a:sym typeface="Playfair Display"/>
              </a:defRPr>
            </a:lvl9pPr>
          </a:lstStyle>
          <a:p/>
        </p:txBody>
      </p:sp>
      <p:sp>
        <p:nvSpPr>
          <p:cNvPr id="170" name="Google Shape;170;p28"/>
          <p:cNvSpPr txBox="1"/>
          <p:nvPr>
            <p:ph idx="6" type="subTitle"/>
          </p:nvPr>
        </p:nvSpPr>
        <p:spPr>
          <a:xfrm flipH="1">
            <a:off x="5182799" y="1720225"/>
            <a:ext cx="2421600" cy="5778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200"/>
              <a:buFont typeface="Playfair Display"/>
              <a:buNone/>
              <a:defRPr sz="1600">
                <a:latin typeface="Playfair Display"/>
                <a:ea typeface="Playfair Display"/>
                <a:cs typeface="Playfair Display"/>
                <a:sym typeface="Playfair Display"/>
              </a:defRPr>
            </a:lvl1pPr>
            <a:lvl2pPr lvl="1" rtl="0" algn="ctr">
              <a:lnSpc>
                <a:spcPct val="100000"/>
              </a:lnSpc>
              <a:spcBef>
                <a:spcPts val="0"/>
              </a:spcBef>
              <a:spcAft>
                <a:spcPts val="0"/>
              </a:spcAft>
              <a:buSzPts val="1200"/>
              <a:buFont typeface="Playfair Display"/>
              <a:buNone/>
              <a:defRPr>
                <a:latin typeface="Playfair Display"/>
                <a:ea typeface="Playfair Display"/>
                <a:cs typeface="Playfair Display"/>
                <a:sym typeface="Playfair Display"/>
              </a:defRPr>
            </a:lvl2pPr>
            <a:lvl3pPr lvl="2" rtl="0" algn="ctr">
              <a:lnSpc>
                <a:spcPct val="100000"/>
              </a:lnSpc>
              <a:spcBef>
                <a:spcPts val="0"/>
              </a:spcBef>
              <a:spcAft>
                <a:spcPts val="0"/>
              </a:spcAft>
              <a:buSzPts val="1200"/>
              <a:buFont typeface="Playfair Display"/>
              <a:buNone/>
              <a:defRPr>
                <a:latin typeface="Playfair Display"/>
                <a:ea typeface="Playfair Display"/>
                <a:cs typeface="Playfair Display"/>
                <a:sym typeface="Playfair Display"/>
              </a:defRPr>
            </a:lvl3pPr>
            <a:lvl4pPr lvl="3" rtl="0" algn="ctr">
              <a:lnSpc>
                <a:spcPct val="100000"/>
              </a:lnSpc>
              <a:spcBef>
                <a:spcPts val="0"/>
              </a:spcBef>
              <a:spcAft>
                <a:spcPts val="0"/>
              </a:spcAft>
              <a:buSzPts val="1200"/>
              <a:buFont typeface="Playfair Display"/>
              <a:buNone/>
              <a:defRPr>
                <a:latin typeface="Playfair Display"/>
                <a:ea typeface="Playfair Display"/>
                <a:cs typeface="Playfair Display"/>
                <a:sym typeface="Playfair Display"/>
              </a:defRPr>
            </a:lvl4pPr>
            <a:lvl5pPr lvl="4" rtl="0" algn="ctr">
              <a:lnSpc>
                <a:spcPct val="100000"/>
              </a:lnSpc>
              <a:spcBef>
                <a:spcPts val="0"/>
              </a:spcBef>
              <a:spcAft>
                <a:spcPts val="0"/>
              </a:spcAft>
              <a:buSzPts val="1200"/>
              <a:buFont typeface="Playfair Display"/>
              <a:buNone/>
              <a:defRPr>
                <a:latin typeface="Playfair Display"/>
                <a:ea typeface="Playfair Display"/>
                <a:cs typeface="Playfair Display"/>
                <a:sym typeface="Playfair Display"/>
              </a:defRPr>
            </a:lvl5pPr>
            <a:lvl6pPr lvl="5" rtl="0" algn="ctr">
              <a:lnSpc>
                <a:spcPct val="100000"/>
              </a:lnSpc>
              <a:spcBef>
                <a:spcPts val="0"/>
              </a:spcBef>
              <a:spcAft>
                <a:spcPts val="0"/>
              </a:spcAft>
              <a:buSzPts val="1200"/>
              <a:buFont typeface="Playfair Display"/>
              <a:buNone/>
              <a:defRPr>
                <a:latin typeface="Playfair Display"/>
                <a:ea typeface="Playfair Display"/>
                <a:cs typeface="Playfair Display"/>
                <a:sym typeface="Playfair Display"/>
              </a:defRPr>
            </a:lvl6pPr>
            <a:lvl7pPr lvl="6" rtl="0" algn="ctr">
              <a:lnSpc>
                <a:spcPct val="100000"/>
              </a:lnSpc>
              <a:spcBef>
                <a:spcPts val="0"/>
              </a:spcBef>
              <a:spcAft>
                <a:spcPts val="0"/>
              </a:spcAft>
              <a:buSzPts val="1200"/>
              <a:buFont typeface="Playfair Display"/>
              <a:buNone/>
              <a:defRPr>
                <a:latin typeface="Playfair Display"/>
                <a:ea typeface="Playfair Display"/>
                <a:cs typeface="Playfair Display"/>
                <a:sym typeface="Playfair Display"/>
              </a:defRPr>
            </a:lvl7pPr>
            <a:lvl8pPr lvl="7" rtl="0" algn="ctr">
              <a:lnSpc>
                <a:spcPct val="100000"/>
              </a:lnSpc>
              <a:spcBef>
                <a:spcPts val="0"/>
              </a:spcBef>
              <a:spcAft>
                <a:spcPts val="0"/>
              </a:spcAft>
              <a:buSzPts val="1200"/>
              <a:buFont typeface="Playfair Display"/>
              <a:buNone/>
              <a:defRPr>
                <a:latin typeface="Playfair Display"/>
                <a:ea typeface="Playfair Display"/>
                <a:cs typeface="Playfair Display"/>
                <a:sym typeface="Playfair Display"/>
              </a:defRPr>
            </a:lvl8pPr>
            <a:lvl9pPr lvl="8" rtl="0" algn="ctr">
              <a:lnSpc>
                <a:spcPct val="100000"/>
              </a:lnSpc>
              <a:spcBef>
                <a:spcPts val="0"/>
              </a:spcBef>
              <a:spcAft>
                <a:spcPts val="0"/>
              </a:spcAft>
              <a:buSzPts val="1200"/>
              <a:buFont typeface="Playfair Display"/>
              <a:buNone/>
              <a:defRPr>
                <a:latin typeface="Playfair Display"/>
                <a:ea typeface="Playfair Display"/>
                <a:cs typeface="Playfair Display"/>
                <a:sym typeface="Playfair Display"/>
              </a:defRPr>
            </a:lvl9pPr>
          </a:lstStyle>
          <a:p/>
        </p:txBody>
      </p:sp>
      <p:sp>
        <p:nvSpPr>
          <p:cNvPr id="171" name="Google Shape;171;p28"/>
          <p:cNvSpPr txBox="1"/>
          <p:nvPr>
            <p:ph idx="7" type="subTitle"/>
          </p:nvPr>
        </p:nvSpPr>
        <p:spPr>
          <a:xfrm flipH="1">
            <a:off x="1539599" y="3284075"/>
            <a:ext cx="2421600" cy="5778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200"/>
              <a:buFont typeface="Playfair Display"/>
              <a:buNone/>
              <a:defRPr sz="1600">
                <a:latin typeface="Playfair Display"/>
                <a:ea typeface="Playfair Display"/>
                <a:cs typeface="Playfair Display"/>
                <a:sym typeface="Playfair Display"/>
              </a:defRPr>
            </a:lvl1pPr>
            <a:lvl2pPr lvl="1" rtl="0" algn="ctr">
              <a:lnSpc>
                <a:spcPct val="100000"/>
              </a:lnSpc>
              <a:spcBef>
                <a:spcPts val="0"/>
              </a:spcBef>
              <a:spcAft>
                <a:spcPts val="0"/>
              </a:spcAft>
              <a:buSzPts val="1200"/>
              <a:buFont typeface="Playfair Display"/>
              <a:buNone/>
              <a:defRPr>
                <a:latin typeface="Playfair Display"/>
                <a:ea typeface="Playfair Display"/>
                <a:cs typeface="Playfair Display"/>
                <a:sym typeface="Playfair Display"/>
              </a:defRPr>
            </a:lvl2pPr>
            <a:lvl3pPr lvl="2" rtl="0" algn="ctr">
              <a:lnSpc>
                <a:spcPct val="100000"/>
              </a:lnSpc>
              <a:spcBef>
                <a:spcPts val="0"/>
              </a:spcBef>
              <a:spcAft>
                <a:spcPts val="0"/>
              </a:spcAft>
              <a:buSzPts val="1200"/>
              <a:buFont typeface="Playfair Display"/>
              <a:buNone/>
              <a:defRPr>
                <a:latin typeface="Playfair Display"/>
                <a:ea typeface="Playfair Display"/>
                <a:cs typeface="Playfair Display"/>
                <a:sym typeface="Playfair Display"/>
              </a:defRPr>
            </a:lvl3pPr>
            <a:lvl4pPr lvl="3" rtl="0" algn="ctr">
              <a:lnSpc>
                <a:spcPct val="100000"/>
              </a:lnSpc>
              <a:spcBef>
                <a:spcPts val="0"/>
              </a:spcBef>
              <a:spcAft>
                <a:spcPts val="0"/>
              </a:spcAft>
              <a:buSzPts val="1200"/>
              <a:buFont typeface="Playfair Display"/>
              <a:buNone/>
              <a:defRPr>
                <a:latin typeface="Playfair Display"/>
                <a:ea typeface="Playfair Display"/>
                <a:cs typeface="Playfair Display"/>
                <a:sym typeface="Playfair Display"/>
              </a:defRPr>
            </a:lvl4pPr>
            <a:lvl5pPr lvl="4" rtl="0" algn="ctr">
              <a:lnSpc>
                <a:spcPct val="100000"/>
              </a:lnSpc>
              <a:spcBef>
                <a:spcPts val="0"/>
              </a:spcBef>
              <a:spcAft>
                <a:spcPts val="0"/>
              </a:spcAft>
              <a:buSzPts val="1200"/>
              <a:buFont typeface="Playfair Display"/>
              <a:buNone/>
              <a:defRPr>
                <a:latin typeface="Playfair Display"/>
                <a:ea typeface="Playfair Display"/>
                <a:cs typeface="Playfair Display"/>
                <a:sym typeface="Playfair Display"/>
              </a:defRPr>
            </a:lvl5pPr>
            <a:lvl6pPr lvl="5" rtl="0" algn="ctr">
              <a:lnSpc>
                <a:spcPct val="100000"/>
              </a:lnSpc>
              <a:spcBef>
                <a:spcPts val="0"/>
              </a:spcBef>
              <a:spcAft>
                <a:spcPts val="0"/>
              </a:spcAft>
              <a:buSzPts val="1200"/>
              <a:buFont typeface="Playfair Display"/>
              <a:buNone/>
              <a:defRPr>
                <a:latin typeface="Playfair Display"/>
                <a:ea typeface="Playfair Display"/>
                <a:cs typeface="Playfair Display"/>
                <a:sym typeface="Playfair Display"/>
              </a:defRPr>
            </a:lvl6pPr>
            <a:lvl7pPr lvl="6" rtl="0" algn="ctr">
              <a:lnSpc>
                <a:spcPct val="100000"/>
              </a:lnSpc>
              <a:spcBef>
                <a:spcPts val="0"/>
              </a:spcBef>
              <a:spcAft>
                <a:spcPts val="0"/>
              </a:spcAft>
              <a:buSzPts val="1200"/>
              <a:buFont typeface="Playfair Display"/>
              <a:buNone/>
              <a:defRPr>
                <a:latin typeface="Playfair Display"/>
                <a:ea typeface="Playfair Display"/>
                <a:cs typeface="Playfair Display"/>
                <a:sym typeface="Playfair Display"/>
              </a:defRPr>
            </a:lvl7pPr>
            <a:lvl8pPr lvl="7" rtl="0" algn="ctr">
              <a:lnSpc>
                <a:spcPct val="100000"/>
              </a:lnSpc>
              <a:spcBef>
                <a:spcPts val="0"/>
              </a:spcBef>
              <a:spcAft>
                <a:spcPts val="0"/>
              </a:spcAft>
              <a:buSzPts val="1200"/>
              <a:buFont typeface="Playfair Display"/>
              <a:buNone/>
              <a:defRPr>
                <a:latin typeface="Playfair Display"/>
                <a:ea typeface="Playfair Display"/>
                <a:cs typeface="Playfair Display"/>
                <a:sym typeface="Playfair Display"/>
              </a:defRPr>
            </a:lvl8pPr>
            <a:lvl9pPr lvl="8" rtl="0" algn="ctr">
              <a:lnSpc>
                <a:spcPct val="100000"/>
              </a:lnSpc>
              <a:spcBef>
                <a:spcPts val="0"/>
              </a:spcBef>
              <a:spcAft>
                <a:spcPts val="0"/>
              </a:spcAft>
              <a:buSzPts val="1200"/>
              <a:buFont typeface="Playfair Display"/>
              <a:buNone/>
              <a:defRPr>
                <a:latin typeface="Playfair Display"/>
                <a:ea typeface="Playfair Display"/>
                <a:cs typeface="Playfair Display"/>
                <a:sym typeface="Playfair Display"/>
              </a:defRPr>
            </a:lvl9pPr>
          </a:lstStyle>
          <a:p/>
        </p:txBody>
      </p:sp>
      <p:sp>
        <p:nvSpPr>
          <p:cNvPr id="172" name="Google Shape;172;p28"/>
          <p:cNvSpPr txBox="1"/>
          <p:nvPr>
            <p:ph idx="8" type="subTitle"/>
          </p:nvPr>
        </p:nvSpPr>
        <p:spPr>
          <a:xfrm flipH="1">
            <a:off x="5182799" y="3284075"/>
            <a:ext cx="2421600" cy="5778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200"/>
              <a:buFont typeface="Playfair Display"/>
              <a:buNone/>
              <a:defRPr sz="1600">
                <a:latin typeface="Playfair Display"/>
                <a:ea typeface="Playfair Display"/>
                <a:cs typeface="Playfair Display"/>
                <a:sym typeface="Playfair Display"/>
              </a:defRPr>
            </a:lvl1pPr>
            <a:lvl2pPr lvl="1" rtl="0" algn="ctr">
              <a:lnSpc>
                <a:spcPct val="100000"/>
              </a:lnSpc>
              <a:spcBef>
                <a:spcPts val="0"/>
              </a:spcBef>
              <a:spcAft>
                <a:spcPts val="0"/>
              </a:spcAft>
              <a:buSzPts val="1200"/>
              <a:buFont typeface="Playfair Display"/>
              <a:buNone/>
              <a:defRPr>
                <a:latin typeface="Playfair Display"/>
                <a:ea typeface="Playfair Display"/>
                <a:cs typeface="Playfair Display"/>
                <a:sym typeface="Playfair Display"/>
              </a:defRPr>
            </a:lvl2pPr>
            <a:lvl3pPr lvl="2" rtl="0" algn="ctr">
              <a:lnSpc>
                <a:spcPct val="100000"/>
              </a:lnSpc>
              <a:spcBef>
                <a:spcPts val="0"/>
              </a:spcBef>
              <a:spcAft>
                <a:spcPts val="0"/>
              </a:spcAft>
              <a:buSzPts val="1200"/>
              <a:buFont typeface="Playfair Display"/>
              <a:buNone/>
              <a:defRPr>
                <a:latin typeface="Playfair Display"/>
                <a:ea typeface="Playfair Display"/>
                <a:cs typeface="Playfair Display"/>
                <a:sym typeface="Playfair Display"/>
              </a:defRPr>
            </a:lvl3pPr>
            <a:lvl4pPr lvl="3" rtl="0" algn="ctr">
              <a:lnSpc>
                <a:spcPct val="100000"/>
              </a:lnSpc>
              <a:spcBef>
                <a:spcPts val="0"/>
              </a:spcBef>
              <a:spcAft>
                <a:spcPts val="0"/>
              </a:spcAft>
              <a:buSzPts val="1200"/>
              <a:buFont typeface="Playfair Display"/>
              <a:buNone/>
              <a:defRPr>
                <a:latin typeface="Playfair Display"/>
                <a:ea typeface="Playfair Display"/>
                <a:cs typeface="Playfair Display"/>
                <a:sym typeface="Playfair Display"/>
              </a:defRPr>
            </a:lvl4pPr>
            <a:lvl5pPr lvl="4" rtl="0" algn="ctr">
              <a:lnSpc>
                <a:spcPct val="100000"/>
              </a:lnSpc>
              <a:spcBef>
                <a:spcPts val="0"/>
              </a:spcBef>
              <a:spcAft>
                <a:spcPts val="0"/>
              </a:spcAft>
              <a:buSzPts val="1200"/>
              <a:buFont typeface="Playfair Display"/>
              <a:buNone/>
              <a:defRPr>
                <a:latin typeface="Playfair Display"/>
                <a:ea typeface="Playfair Display"/>
                <a:cs typeface="Playfair Display"/>
                <a:sym typeface="Playfair Display"/>
              </a:defRPr>
            </a:lvl5pPr>
            <a:lvl6pPr lvl="5" rtl="0" algn="ctr">
              <a:lnSpc>
                <a:spcPct val="100000"/>
              </a:lnSpc>
              <a:spcBef>
                <a:spcPts val="0"/>
              </a:spcBef>
              <a:spcAft>
                <a:spcPts val="0"/>
              </a:spcAft>
              <a:buSzPts val="1200"/>
              <a:buFont typeface="Playfair Display"/>
              <a:buNone/>
              <a:defRPr>
                <a:latin typeface="Playfair Display"/>
                <a:ea typeface="Playfair Display"/>
                <a:cs typeface="Playfair Display"/>
                <a:sym typeface="Playfair Display"/>
              </a:defRPr>
            </a:lvl6pPr>
            <a:lvl7pPr lvl="6" rtl="0" algn="ctr">
              <a:lnSpc>
                <a:spcPct val="100000"/>
              </a:lnSpc>
              <a:spcBef>
                <a:spcPts val="0"/>
              </a:spcBef>
              <a:spcAft>
                <a:spcPts val="0"/>
              </a:spcAft>
              <a:buSzPts val="1200"/>
              <a:buFont typeface="Playfair Display"/>
              <a:buNone/>
              <a:defRPr>
                <a:latin typeface="Playfair Display"/>
                <a:ea typeface="Playfair Display"/>
                <a:cs typeface="Playfair Display"/>
                <a:sym typeface="Playfair Display"/>
              </a:defRPr>
            </a:lvl7pPr>
            <a:lvl8pPr lvl="7" rtl="0" algn="ctr">
              <a:lnSpc>
                <a:spcPct val="100000"/>
              </a:lnSpc>
              <a:spcBef>
                <a:spcPts val="0"/>
              </a:spcBef>
              <a:spcAft>
                <a:spcPts val="0"/>
              </a:spcAft>
              <a:buSzPts val="1200"/>
              <a:buFont typeface="Playfair Display"/>
              <a:buNone/>
              <a:defRPr>
                <a:latin typeface="Playfair Display"/>
                <a:ea typeface="Playfair Display"/>
                <a:cs typeface="Playfair Display"/>
                <a:sym typeface="Playfair Display"/>
              </a:defRPr>
            </a:lvl8pPr>
            <a:lvl9pPr lvl="8" rtl="0" algn="ctr">
              <a:lnSpc>
                <a:spcPct val="100000"/>
              </a:lnSpc>
              <a:spcBef>
                <a:spcPts val="0"/>
              </a:spcBef>
              <a:spcAft>
                <a:spcPts val="0"/>
              </a:spcAft>
              <a:buSzPts val="1200"/>
              <a:buFont typeface="Playfair Display"/>
              <a:buNone/>
              <a:defRPr>
                <a:latin typeface="Playfair Display"/>
                <a:ea typeface="Playfair Display"/>
                <a:cs typeface="Playfair Display"/>
                <a:sym typeface="Playfair Display"/>
              </a:defRPr>
            </a:lvl9pPr>
          </a:lstStyle>
          <a:p/>
        </p:txBody>
      </p:sp>
      <p:sp>
        <p:nvSpPr>
          <p:cNvPr id="173" name="Google Shape;173;p28"/>
          <p:cNvSpPr txBox="1"/>
          <p:nvPr>
            <p:ph type="title"/>
          </p:nvPr>
        </p:nvSpPr>
        <p:spPr>
          <a:xfrm>
            <a:off x="719750" y="445025"/>
            <a:ext cx="7704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1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
    <p:spTree>
      <p:nvGrpSpPr>
        <p:cNvPr id="174" name="Shape 174"/>
        <p:cNvGrpSpPr/>
        <p:nvPr/>
      </p:nvGrpSpPr>
      <p:grpSpPr>
        <a:xfrm>
          <a:off x="0" y="0"/>
          <a:ext cx="0" cy="0"/>
          <a:chOff x="0" y="0"/>
          <a:chExt cx="0" cy="0"/>
        </a:xfrm>
      </p:grpSpPr>
      <p:sp>
        <p:nvSpPr>
          <p:cNvPr id="175" name="Google Shape;175;p29"/>
          <p:cNvSpPr/>
          <p:nvPr/>
        </p:nvSpPr>
        <p:spPr>
          <a:xfrm flipH="1" rot="-2253439">
            <a:off x="-74626" y="245131"/>
            <a:ext cx="4205123" cy="3092208"/>
          </a:xfrm>
          <a:custGeom>
            <a:rect b="b" l="l" r="r" t="t"/>
            <a:pathLst>
              <a:path extrusionOk="0" h="12132" w="16498">
                <a:moveTo>
                  <a:pt x="7974" y="1"/>
                </a:moveTo>
                <a:cubicBezTo>
                  <a:pt x="7490" y="1"/>
                  <a:pt x="7030" y="47"/>
                  <a:pt x="6606" y="126"/>
                </a:cubicBezTo>
                <a:cubicBezTo>
                  <a:pt x="3445" y="715"/>
                  <a:pt x="576" y="3394"/>
                  <a:pt x="100" y="6518"/>
                </a:cubicBezTo>
                <a:cubicBezTo>
                  <a:pt x="26" y="7013"/>
                  <a:pt x="1" y="7504"/>
                  <a:pt x="23" y="7969"/>
                </a:cubicBezTo>
                <a:cubicBezTo>
                  <a:pt x="112" y="9903"/>
                  <a:pt x="1424" y="12131"/>
                  <a:pt x="4188" y="12131"/>
                </a:cubicBezTo>
                <a:cubicBezTo>
                  <a:pt x="4828" y="12131"/>
                  <a:pt x="5545" y="12012"/>
                  <a:pt x="6342" y="11742"/>
                </a:cubicBezTo>
                <a:cubicBezTo>
                  <a:pt x="9464" y="10687"/>
                  <a:pt x="14252" y="11303"/>
                  <a:pt x="15724" y="7969"/>
                </a:cubicBezTo>
                <a:cubicBezTo>
                  <a:pt x="16497" y="6215"/>
                  <a:pt x="15097" y="3742"/>
                  <a:pt x="13112" y="1998"/>
                </a:cubicBezTo>
                <a:cubicBezTo>
                  <a:pt x="11406" y="500"/>
                  <a:pt x="9558" y="1"/>
                  <a:pt x="79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9"/>
          <p:cNvSpPr/>
          <p:nvPr/>
        </p:nvSpPr>
        <p:spPr>
          <a:xfrm flipH="1" rot="-5400000">
            <a:off x="7596606" y="3596074"/>
            <a:ext cx="1486600" cy="1608352"/>
          </a:xfrm>
          <a:custGeom>
            <a:rect b="b" l="l" r="r" t="t"/>
            <a:pathLst>
              <a:path extrusionOk="0" h="40938" w="37839">
                <a:moveTo>
                  <a:pt x="37839" y="0"/>
                </a:moveTo>
                <a:cubicBezTo>
                  <a:pt x="31770" y="767"/>
                  <a:pt x="28951" y="3515"/>
                  <a:pt x="26969" y="11313"/>
                </a:cubicBezTo>
                <a:cubicBezTo>
                  <a:pt x="24991" y="19111"/>
                  <a:pt x="19814" y="21473"/>
                  <a:pt x="9908" y="26266"/>
                </a:cubicBezTo>
                <a:cubicBezTo>
                  <a:pt x="1" y="31059"/>
                  <a:pt x="3737" y="40938"/>
                  <a:pt x="3737" y="40938"/>
                </a:cubicBezTo>
                <a:lnTo>
                  <a:pt x="37839" y="40938"/>
                </a:lnTo>
                <a:lnTo>
                  <a:pt x="3783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9"/>
          <p:cNvSpPr txBox="1"/>
          <p:nvPr>
            <p:ph type="ctrTitle"/>
          </p:nvPr>
        </p:nvSpPr>
        <p:spPr>
          <a:xfrm>
            <a:off x="674167" y="757825"/>
            <a:ext cx="5414400" cy="1625400"/>
          </a:xfrm>
          <a:prstGeom prst="rect">
            <a:avLst/>
          </a:prstGeom>
        </p:spPr>
        <p:txBody>
          <a:bodyPr anchorCtr="0" anchor="b" bIns="91425" lIns="91425" spcFirstLastPara="1" rIns="91425" wrap="square" tIns="91425">
            <a:noAutofit/>
          </a:bodyPr>
          <a:lstStyle>
            <a:lvl1pPr lvl="0" rtl="0">
              <a:spcBef>
                <a:spcPts val="0"/>
              </a:spcBef>
              <a:spcAft>
                <a:spcPts val="0"/>
              </a:spcAft>
              <a:buSzPts val="5200"/>
              <a:buNone/>
              <a:defRPr sz="96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p:txBody>
      </p:sp>
      <p:sp>
        <p:nvSpPr>
          <p:cNvPr id="178" name="Google Shape;178;p29"/>
          <p:cNvSpPr txBox="1"/>
          <p:nvPr>
            <p:ph idx="1" type="subTitle"/>
          </p:nvPr>
        </p:nvSpPr>
        <p:spPr>
          <a:xfrm>
            <a:off x="719750" y="2526077"/>
            <a:ext cx="3309300" cy="1273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None/>
              <a:defRPr sz="1400">
                <a:latin typeface="Abel"/>
                <a:ea typeface="Abel"/>
                <a:cs typeface="Abel"/>
                <a:sym typeface="Abe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179" name="Google Shape;179;p29"/>
          <p:cNvSpPr txBox="1"/>
          <p:nvPr/>
        </p:nvSpPr>
        <p:spPr>
          <a:xfrm>
            <a:off x="720025" y="3799875"/>
            <a:ext cx="2473500" cy="460800"/>
          </a:xfrm>
          <a:prstGeom prst="rect">
            <a:avLst/>
          </a:prstGeom>
          <a:noFill/>
          <a:ln>
            <a:noFill/>
          </a:ln>
        </p:spPr>
        <p:txBody>
          <a:bodyPr anchorCtr="0" anchor="t" bIns="91425" lIns="91425" spcFirstLastPara="1" rIns="91425" wrap="square" tIns="91425">
            <a:noAutofit/>
          </a:bodyPr>
          <a:lstStyle/>
          <a:p>
            <a:pPr indent="0" lvl="0" marL="0" rtl="0" algn="l">
              <a:spcBef>
                <a:spcPts val="300"/>
              </a:spcBef>
              <a:spcAft>
                <a:spcPts val="0"/>
              </a:spcAft>
              <a:buNone/>
            </a:pPr>
            <a:r>
              <a:rPr lang="en" sz="1000">
                <a:solidFill>
                  <a:schemeClr val="lt1"/>
                </a:solidFill>
                <a:latin typeface="Abel"/>
                <a:ea typeface="Abel"/>
                <a:cs typeface="Abel"/>
                <a:sym typeface="Abel"/>
              </a:rPr>
              <a:t>CREDITS: This presentation template was created by </a:t>
            </a:r>
            <a:r>
              <a:rPr b="1" lang="en" sz="1000">
                <a:solidFill>
                  <a:schemeClr val="lt1"/>
                </a:solidFill>
                <a:uFill>
                  <a:noFill/>
                </a:uFill>
                <a:latin typeface="Abel"/>
                <a:ea typeface="Abel"/>
                <a:cs typeface="Abel"/>
                <a:sym typeface="Abel"/>
                <a:hlinkClick r:id="rId2">
                  <a:extLst>
                    <a:ext uri="{A12FA001-AC4F-418D-AE19-62706E023703}">
                      <ahyp:hlinkClr val="tx"/>
                    </a:ext>
                  </a:extLst>
                </a:hlinkClick>
              </a:rPr>
              <a:t>Slidesgo</a:t>
            </a:r>
            <a:r>
              <a:rPr lang="en" sz="1000">
                <a:solidFill>
                  <a:schemeClr val="lt1"/>
                </a:solidFill>
                <a:latin typeface="Abel"/>
                <a:ea typeface="Abel"/>
                <a:cs typeface="Abel"/>
                <a:sym typeface="Abel"/>
              </a:rPr>
              <a:t>, including icons by </a:t>
            </a:r>
            <a:r>
              <a:rPr b="1" lang="en" sz="1000">
                <a:solidFill>
                  <a:schemeClr val="lt1"/>
                </a:solidFill>
                <a:uFill>
                  <a:noFill/>
                </a:uFill>
                <a:latin typeface="Abel"/>
                <a:ea typeface="Abel"/>
                <a:cs typeface="Abel"/>
                <a:sym typeface="Abel"/>
                <a:hlinkClick r:id="rId3">
                  <a:extLst>
                    <a:ext uri="{A12FA001-AC4F-418D-AE19-62706E023703}">
                      <ahyp:hlinkClr val="tx"/>
                    </a:ext>
                  </a:extLst>
                </a:hlinkClick>
              </a:rPr>
              <a:t>Flaticon</a:t>
            </a:r>
            <a:r>
              <a:rPr lang="en" sz="1000">
                <a:solidFill>
                  <a:schemeClr val="lt1"/>
                </a:solidFill>
                <a:latin typeface="Abel"/>
                <a:ea typeface="Abel"/>
                <a:cs typeface="Abel"/>
                <a:sym typeface="Abel"/>
              </a:rPr>
              <a:t>, and infographics &amp; images by </a:t>
            </a:r>
            <a:r>
              <a:rPr b="1" lang="en" sz="1000">
                <a:solidFill>
                  <a:schemeClr val="lt1"/>
                </a:solidFill>
                <a:uFill>
                  <a:noFill/>
                </a:uFill>
                <a:latin typeface="Abel"/>
                <a:ea typeface="Abel"/>
                <a:cs typeface="Abel"/>
                <a:sym typeface="Abel"/>
                <a:hlinkClick r:id="rId4">
                  <a:extLst>
                    <a:ext uri="{A12FA001-AC4F-418D-AE19-62706E023703}">
                      <ahyp:hlinkClr val="tx"/>
                    </a:ext>
                  </a:extLst>
                </a:hlinkClick>
              </a:rPr>
              <a:t>Freepik</a:t>
            </a:r>
            <a:r>
              <a:rPr lang="en" sz="1000">
                <a:solidFill>
                  <a:schemeClr val="lt1"/>
                </a:solidFill>
                <a:latin typeface="Abel"/>
                <a:ea typeface="Abel"/>
                <a:cs typeface="Abel"/>
                <a:sym typeface="Abel"/>
              </a:rPr>
              <a:t>. </a:t>
            </a:r>
            <a:endParaRPr sz="1000">
              <a:solidFill>
                <a:schemeClr val="lt1"/>
              </a:solidFill>
              <a:latin typeface="Abel"/>
              <a:ea typeface="Abel"/>
              <a:cs typeface="Abel"/>
              <a:sym typeface="Abe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chemeClr val="lt2"/>
        </a:solidFill>
      </p:bgPr>
    </p:bg>
    <p:spTree>
      <p:nvGrpSpPr>
        <p:cNvPr id="180" name="Shape 180"/>
        <p:cNvGrpSpPr/>
        <p:nvPr/>
      </p:nvGrpSpPr>
      <p:grpSpPr>
        <a:xfrm>
          <a:off x="0" y="0"/>
          <a:ext cx="0" cy="0"/>
          <a:chOff x="0" y="0"/>
          <a:chExt cx="0" cy="0"/>
        </a:xfrm>
      </p:grpSpPr>
      <p:sp>
        <p:nvSpPr>
          <p:cNvPr id="181" name="Google Shape;181;p30"/>
          <p:cNvSpPr txBox="1"/>
          <p:nvPr>
            <p:ph type="title"/>
          </p:nvPr>
        </p:nvSpPr>
        <p:spPr>
          <a:xfrm>
            <a:off x="301752" y="171450"/>
            <a:ext cx="8534400" cy="569400"/>
          </a:xfrm>
          <a:prstGeom prst="rect">
            <a:avLst/>
          </a:prstGeom>
          <a:noFill/>
          <a:ln>
            <a:noFill/>
          </a:ln>
        </p:spPr>
        <p:txBody>
          <a:bodyPr anchorCtr="0" anchor="b" bIns="45700" lIns="91425" spcFirstLastPara="1" rIns="91425" wrap="square" tIns="45700">
            <a:noAutofit/>
          </a:bodyPr>
          <a:lstStyle>
            <a:lvl1pPr lvl="0" marR="0" rtl="0" algn="ctr">
              <a:spcBef>
                <a:spcPts val="0"/>
              </a:spcBef>
              <a:spcAft>
                <a:spcPts val="0"/>
              </a:spcAft>
              <a:buClr>
                <a:srgbClr val="6F7D94"/>
              </a:buClr>
              <a:buSzPts val="3300"/>
              <a:buFont typeface="Georgia"/>
              <a:buNone/>
              <a:defRPr b="0" i="0" sz="3300" u="none" cap="none" strike="noStrike">
                <a:solidFill>
                  <a:srgbClr val="6F7D94"/>
                </a:solidFill>
                <a:latin typeface="Georgia"/>
                <a:ea typeface="Georgia"/>
                <a:cs typeface="Georgia"/>
                <a:sym typeface="Georgia"/>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
        <p:nvSpPr>
          <p:cNvPr id="182" name="Google Shape;182;p30"/>
          <p:cNvSpPr txBox="1"/>
          <p:nvPr>
            <p:ph idx="10" type="dt"/>
          </p:nvPr>
        </p:nvSpPr>
        <p:spPr>
          <a:xfrm>
            <a:off x="5791200" y="4803738"/>
            <a:ext cx="3045000" cy="274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sz="1400">
                <a:solidFill>
                  <a:srgbClr val="FFFFFF"/>
                </a:solidFill>
                <a:latin typeface="Georgia"/>
                <a:ea typeface="Georgia"/>
                <a:cs typeface="Georgia"/>
                <a:sym typeface="Georgia"/>
              </a:defRPr>
            </a:lvl1pPr>
            <a:lvl2pPr lvl="1"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2pPr>
            <a:lvl3pPr lvl="2"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3pPr>
            <a:lvl4pPr lvl="3"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4pPr>
            <a:lvl5pPr lvl="4"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5pPr>
            <a:lvl6pPr lvl="5"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6pPr>
            <a:lvl7pPr lvl="6"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7pPr>
            <a:lvl8pPr lvl="7"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8pPr>
            <a:lvl9pPr lvl="8"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9pPr>
          </a:lstStyle>
          <a:p/>
        </p:txBody>
      </p:sp>
      <p:sp>
        <p:nvSpPr>
          <p:cNvPr id="183" name="Google Shape;183;p30"/>
          <p:cNvSpPr txBox="1"/>
          <p:nvPr>
            <p:ph idx="11" type="ftr"/>
          </p:nvPr>
        </p:nvSpPr>
        <p:spPr>
          <a:xfrm>
            <a:off x="304800" y="4808136"/>
            <a:ext cx="3581400" cy="274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200">
                <a:solidFill>
                  <a:srgbClr val="FFFFFF"/>
                </a:solidFill>
                <a:latin typeface="Georgia"/>
                <a:ea typeface="Georgia"/>
                <a:cs typeface="Georgia"/>
                <a:sym typeface="Georgia"/>
              </a:defRPr>
            </a:lvl1pPr>
            <a:lvl2pPr lvl="1"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2pPr>
            <a:lvl3pPr lvl="2"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3pPr>
            <a:lvl4pPr lvl="3"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4pPr>
            <a:lvl5pPr lvl="4"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5pPr>
            <a:lvl6pPr lvl="5"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6pPr>
            <a:lvl7pPr lvl="6"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7pPr>
            <a:lvl8pPr lvl="7"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8pPr>
            <a:lvl9pPr lvl="8"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9pPr>
          </a:lstStyle>
          <a:p/>
        </p:txBody>
      </p:sp>
      <p:sp>
        <p:nvSpPr>
          <p:cNvPr id="184" name="Google Shape;184;p30"/>
          <p:cNvSpPr txBox="1"/>
          <p:nvPr>
            <p:ph idx="12" type="sldNum"/>
          </p:nvPr>
        </p:nvSpPr>
        <p:spPr>
          <a:xfrm>
            <a:off x="4361688" y="769779"/>
            <a:ext cx="457200" cy="330900"/>
          </a:xfrm>
          <a:prstGeom prst="rect">
            <a:avLst/>
          </a:prstGeom>
          <a:noFill/>
          <a:ln>
            <a:noFill/>
          </a:ln>
        </p:spPr>
        <p:txBody>
          <a:bodyPr anchorCtr="0" anchor="ctr" bIns="45700" lIns="45700" spcFirstLastPara="1" rIns="45700" wrap="square" tIns="45700">
            <a:noAutofit/>
          </a:bodyPr>
          <a:lstStyle>
            <a:lvl1pPr indent="0" lvl="0" marL="0" marR="0" rtl="0" algn="ctr">
              <a:spcBef>
                <a:spcPts val="0"/>
              </a:spcBef>
              <a:buNone/>
              <a:defRPr sz="1600">
                <a:solidFill>
                  <a:srgbClr val="6F7D94"/>
                </a:solidFill>
                <a:latin typeface="Georgia"/>
                <a:ea typeface="Georgia"/>
                <a:cs typeface="Georgia"/>
                <a:sym typeface="Georgia"/>
              </a:defRPr>
            </a:lvl1pPr>
            <a:lvl2pPr indent="0" lvl="1" marL="0" marR="0" rtl="0" algn="ctr">
              <a:spcBef>
                <a:spcPts val="0"/>
              </a:spcBef>
              <a:buNone/>
              <a:defRPr sz="1600">
                <a:solidFill>
                  <a:srgbClr val="6F7D94"/>
                </a:solidFill>
                <a:latin typeface="Georgia"/>
                <a:ea typeface="Georgia"/>
                <a:cs typeface="Georgia"/>
                <a:sym typeface="Georgia"/>
              </a:defRPr>
            </a:lvl2pPr>
            <a:lvl3pPr indent="0" lvl="2" marL="0" marR="0" rtl="0" algn="ctr">
              <a:spcBef>
                <a:spcPts val="0"/>
              </a:spcBef>
              <a:buNone/>
              <a:defRPr sz="1600">
                <a:solidFill>
                  <a:srgbClr val="6F7D94"/>
                </a:solidFill>
                <a:latin typeface="Georgia"/>
                <a:ea typeface="Georgia"/>
                <a:cs typeface="Georgia"/>
                <a:sym typeface="Georgia"/>
              </a:defRPr>
            </a:lvl3pPr>
            <a:lvl4pPr indent="0" lvl="3" marL="0" marR="0" rtl="0" algn="ctr">
              <a:spcBef>
                <a:spcPts val="0"/>
              </a:spcBef>
              <a:buNone/>
              <a:defRPr sz="1600">
                <a:solidFill>
                  <a:srgbClr val="6F7D94"/>
                </a:solidFill>
                <a:latin typeface="Georgia"/>
                <a:ea typeface="Georgia"/>
                <a:cs typeface="Georgia"/>
                <a:sym typeface="Georgia"/>
              </a:defRPr>
            </a:lvl4pPr>
            <a:lvl5pPr indent="0" lvl="4" marL="0" marR="0" rtl="0" algn="ctr">
              <a:spcBef>
                <a:spcPts val="0"/>
              </a:spcBef>
              <a:buNone/>
              <a:defRPr sz="1600">
                <a:solidFill>
                  <a:srgbClr val="6F7D94"/>
                </a:solidFill>
                <a:latin typeface="Georgia"/>
                <a:ea typeface="Georgia"/>
                <a:cs typeface="Georgia"/>
                <a:sym typeface="Georgia"/>
              </a:defRPr>
            </a:lvl5pPr>
            <a:lvl6pPr indent="0" lvl="5" marL="0" marR="0" rtl="0" algn="ctr">
              <a:spcBef>
                <a:spcPts val="0"/>
              </a:spcBef>
              <a:buNone/>
              <a:defRPr sz="1600">
                <a:solidFill>
                  <a:srgbClr val="6F7D94"/>
                </a:solidFill>
                <a:latin typeface="Georgia"/>
                <a:ea typeface="Georgia"/>
                <a:cs typeface="Georgia"/>
                <a:sym typeface="Georgia"/>
              </a:defRPr>
            </a:lvl6pPr>
            <a:lvl7pPr indent="0" lvl="6" marL="0" marR="0" rtl="0" algn="ctr">
              <a:spcBef>
                <a:spcPts val="0"/>
              </a:spcBef>
              <a:buNone/>
              <a:defRPr sz="1600">
                <a:solidFill>
                  <a:srgbClr val="6F7D94"/>
                </a:solidFill>
                <a:latin typeface="Georgia"/>
                <a:ea typeface="Georgia"/>
                <a:cs typeface="Georgia"/>
                <a:sym typeface="Georgia"/>
              </a:defRPr>
            </a:lvl7pPr>
            <a:lvl8pPr indent="0" lvl="7" marL="0" marR="0" rtl="0" algn="ctr">
              <a:spcBef>
                <a:spcPts val="0"/>
              </a:spcBef>
              <a:buNone/>
              <a:defRPr sz="1600">
                <a:solidFill>
                  <a:srgbClr val="6F7D94"/>
                </a:solidFill>
                <a:latin typeface="Georgia"/>
                <a:ea typeface="Georgia"/>
                <a:cs typeface="Georgia"/>
                <a:sym typeface="Georgia"/>
              </a:defRPr>
            </a:lvl8pPr>
            <a:lvl9pPr indent="0" lvl="8" marL="0" marR="0" rtl="0" algn="ctr">
              <a:spcBef>
                <a:spcPts val="0"/>
              </a:spcBef>
              <a:buNone/>
              <a:defRPr sz="1600">
                <a:solidFill>
                  <a:srgbClr val="6F7D94"/>
                </a:solidFill>
                <a:latin typeface="Georgia"/>
                <a:ea typeface="Georgia"/>
                <a:cs typeface="Georgia"/>
                <a:sym typeface="Georgia"/>
              </a:defRPr>
            </a:lvl9pPr>
          </a:lstStyle>
          <a:p>
            <a:pPr indent="0" lvl="0" marL="0" rtl="0" algn="ctr">
              <a:spcBef>
                <a:spcPts val="0"/>
              </a:spcBef>
              <a:spcAft>
                <a:spcPts val="0"/>
              </a:spcAft>
              <a:buNone/>
            </a:pPr>
            <a:fld id="{00000000-1234-1234-1234-123412341234}" type="slidenum">
              <a:rPr lang="en"/>
              <a:t>‹#›</a:t>
            </a:fld>
            <a:endParaRPr/>
          </a:p>
        </p:txBody>
      </p:sp>
      <p:sp>
        <p:nvSpPr>
          <p:cNvPr id="185" name="Google Shape;185;p30"/>
          <p:cNvSpPr txBox="1"/>
          <p:nvPr>
            <p:ph idx="1" type="body"/>
          </p:nvPr>
        </p:nvSpPr>
        <p:spPr>
          <a:xfrm>
            <a:off x="301752" y="1145286"/>
            <a:ext cx="8503800" cy="3429000"/>
          </a:xfrm>
          <a:prstGeom prst="rect">
            <a:avLst/>
          </a:prstGeom>
          <a:noFill/>
          <a:ln>
            <a:noFill/>
          </a:ln>
        </p:spPr>
        <p:txBody>
          <a:bodyPr anchorCtr="0" anchor="t" bIns="45700" lIns="91425" spcFirstLastPara="1" rIns="91425" wrap="square" tIns="45700">
            <a:noAutofit/>
          </a:bodyPr>
          <a:lstStyle>
            <a:lvl1pPr indent="-374332" lvl="0" marL="457200" marR="0" rtl="0" algn="l">
              <a:spcBef>
                <a:spcPts val="540"/>
              </a:spcBef>
              <a:spcAft>
                <a:spcPts val="0"/>
              </a:spcAft>
              <a:buClr>
                <a:schemeClr val="accent1"/>
              </a:buClr>
              <a:buSzPts val="2295"/>
              <a:buFont typeface="Noto Sans Symbols"/>
              <a:buChar char="●"/>
              <a:defRPr b="0" i="0" sz="2700" u="none" cap="none" strike="noStrike">
                <a:solidFill>
                  <a:schemeClr val="dk1"/>
                </a:solidFill>
                <a:latin typeface="Georgia"/>
                <a:ea typeface="Georgia"/>
                <a:cs typeface="Georgia"/>
                <a:sym typeface="Georgia"/>
              </a:defRPr>
            </a:lvl1pPr>
            <a:lvl2pPr indent="-326390" lvl="1" marL="914400" marR="0" rtl="0" algn="l">
              <a:spcBef>
                <a:spcPts val="1600"/>
              </a:spcBef>
              <a:spcAft>
                <a:spcPts val="0"/>
              </a:spcAft>
              <a:buClr>
                <a:schemeClr val="accent2"/>
              </a:buClr>
              <a:buSzPts val="1540"/>
              <a:buFont typeface="Noto Sans Symbols"/>
              <a:buChar char="○"/>
              <a:defRPr b="0" i="0" sz="2200" u="none" cap="none" strike="noStrike">
                <a:solidFill>
                  <a:schemeClr val="dk2"/>
                </a:solidFill>
                <a:latin typeface="Georgia"/>
                <a:ea typeface="Georgia"/>
                <a:cs typeface="Georgia"/>
                <a:sym typeface="Georgia"/>
              </a:defRPr>
            </a:lvl2pPr>
            <a:lvl3pPr indent="-323850" lvl="2" marL="1371600" marR="0" rtl="0" algn="l">
              <a:spcBef>
                <a:spcPts val="1600"/>
              </a:spcBef>
              <a:spcAft>
                <a:spcPts val="0"/>
              </a:spcAft>
              <a:buClr>
                <a:schemeClr val="accent3"/>
              </a:buClr>
              <a:buSzPts val="1500"/>
              <a:buFont typeface="Noto Sans Symbols"/>
              <a:buChar char="•"/>
              <a:defRPr b="0" i="0" sz="2000" u="none" cap="none" strike="noStrike">
                <a:solidFill>
                  <a:schemeClr val="dk1"/>
                </a:solidFill>
                <a:latin typeface="Georgia"/>
                <a:ea typeface="Georgia"/>
                <a:cs typeface="Georgia"/>
                <a:sym typeface="Georgia"/>
              </a:defRPr>
            </a:lvl3pPr>
            <a:lvl4pPr indent="-317500" lvl="3" marL="1828800" marR="0" rtl="0" algn="l">
              <a:spcBef>
                <a:spcPts val="1600"/>
              </a:spcBef>
              <a:spcAft>
                <a:spcPts val="0"/>
              </a:spcAft>
              <a:buClr>
                <a:schemeClr val="accent4"/>
              </a:buClr>
              <a:buSzPts val="1400"/>
              <a:buFont typeface="Noto Sans Symbols"/>
              <a:buChar char="•"/>
              <a:defRPr b="0" i="0" sz="2000" u="none" cap="none" strike="noStrike">
                <a:solidFill>
                  <a:schemeClr val="dk2"/>
                </a:solidFill>
                <a:latin typeface="Georgia"/>
                <a:ea typeface="Georgia"/>
                <a:cs typeface="Georgia"/>
                <a:sym typeface="Georgia"/>
              </a:defRPr>
            </a:lvl4pPr>
            <a:lvl5pPr indent="-342900" lvl="4" marL="2286000" marR="0" rtl="0" algn="l">
              <a:spcBef>
                <a:spcPts val="1600"/>
              </a:spcBef>
              <a:spcAft>
                <a:spcPts val="0"/>
              </a:spcAft>
              <a:buClr>
                <a:schemeClr val="accent5"/>
              </a:buClr>
              <a:buSzPts val="1800"/>
              <a:buFont typeface="Georgia"/>
              <a:buChar char="•"/>
              <a:defRPr b="0" i="0" sz="1800" u="none" cap="none" strike="noStrike">
                <a:solidFill>
                  <a:schemeClr val="dk1"/>
                </a:solidFill>
                <a:latin typeface="Georgia"/>
                <a:ea typeface="Georgia"/>
                <a:cs typeface="Georgia"/>
                <a:sym typeface="Georgia"/>
              </a:defRPr>
            </a:lvl5pPr>
            <a:lvl6pPr indent="-320039" lvl="5" marL="2743200" marR="0" rtl="0" algn="l">
              <a:spcBef>
                <a:spcPts val="1600"/>
              </a:spcBef>
              <a:spcAft>
                <a:spcPts val="0"/>
              </a:spcAft>
              <a:buClr>
                <a:schemeClr val="accent6"/>
              </a:buClr>
              <a:buSzPts val="1440"/>
              <a:buFont typeface="Noto Sans Symbols"/>
              <a:buChar char="●"/>
              <a:defRPr b="0" i="0" sz="1800" u="none" cap="none" strike="noStrike">
                <a:solidFill>
                  <a:schemeClr val="dk1"/>
                </a:solidFill>
                <a:latin typeface="Georgia"/>
                <a:ea typeface="Georgia"/>
                <a:cs typeface="Georgia"/>
                <a:sym typeface="Georgia"/>
              </a:defRPr>
            </a:lvl6pPr>
            <a:lvl7pPr indent="-320039" lvl="6" marL="3200400" marR="0" rtl="0" algn="l">
              <a:spcBef>
                <a:spcPts val="1600"/>
              </a:spcBef>
              <a:spcAft>
                <a:spcPts val="0"/>
              </a:spcAft>
              <a:buClr>
                <a:srgbClr val="5589B7"/>
              </a:buClr>
              <a:buSzPts val="1440"/>
              <a:buFont typeface="Georgia"/>
              <a:buChar char="•"/>
              <a:defRPr b="0" i="0" sz="1600" u="none" cap="none" strike="noStrike">
                <a:solidFill>
                  <a:schemeClr val="dk1"/>
                </a:solidFill>
                <a:latin typeface="Georgia"/>
                <a:ea typeface="Georgia"/>
                <a:cs typeface="Georgia"/>
                <a:sym typeface="Georgia"/>
              </a:defRPr>
            </a:lvl7pPr>
            <a:lvl8pPr indent="-330200" lvl="7" marL="3657600" marR="0" rtl="0" algn="l">
              <a:spcBef>
                <a:spcPts val="1600"/>
              </a:spcBef>
              <a:spcAft>
                <a:spcPts val="0"/>
              </a:spcAft>
              <a:buClr>
                <a:srgbClr val="405996"/>
              </a:buClr>
              <a:buSzPts val="1600"/>
              <a:buFont typeface="Georgia"/>
              <a:buChar char="•"/>
              <a:defRPr b="0" i="0" sz="1600" u="none" cap="none" strike="noStrike">
                <a:solidFill>
                  <a:schemeClr val="dk1"/>
                </a:solidFill>
                <a:latin typeface="Georgia"/>
                <a:ea typeface="Georgia"/>
                <a:cs typeface="Georgia"/>
                <a:sym typeface="Georgia"/>
              </a:defRPr>
            </a:lvl8pPr>
            <a:lvl9pPr indent="-308609" lvl="8" marL="4114800" marR="0" rtl="0" algn="l">
              <a:spcBef>
                <a:spcPts val="1600"/>
              </a:spcBef>
              <a:spcAft>
                <a:spcPts val="1600"/>
              </a:spcAft>
              <a:buClr>
                <a:srgbClr val="236FBA"/>
              </a:buClr>
              <a:buSzPts val="1260"/>
              <a:buFont typeface="Georgia"/>
              <a:buChar char="•"/>
              <a:defRPr b="0" i="0" sz="1400" u="none" cap="none" strike="noStrike">
                <a:solidFill>
                  <a:schemeClr val="dk1"/>
                </a:solidFill>
                <a:latin typeface="Georgia"/>
                <a:ea typeface="Georgia"/>
                <a:cs typeface="Georgia"/>
                <a:sym typeface="Georgia"/>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4"/>
          <p:cNvSpPr/>
          <p:nvPr/>
        </p:nvSpPr>
        <p:spPr>
          <a:xfrm>
            <a:off x="29" y="1125922"/>
            <a:ext cx="9144070" cy="4017631"/>
          </a:xfrm>
          <a:custGeom>
            <a:rect b="b" l="l" r="r" t="t"/>
            <a:pathLst>
              <a:path extrusionOk="0" h="31556" w="71821">
                <a:moveTo>
                  <a:pt x="71296" y="0"/>
                </a:moveTo>
                <a:cubicBezTo>
                  <a:pt x="60837" y="0"/>
                  <a:pt x="54281" y="13932"/>
                  <a:pt x="41985" y="17710"/>
                </a:cubicBezTo>
                <a:cubicBezTo>
                  <a:pt x="39771" y="18390"/>
                  <a:pt x="37802" y="18683"/>
                  <a:pt x="35997" y="18683"/>
                </a:cubicBezTo>
                <a:cubicBezTo>
                  <a:pt x="25430" y="18683"/>
                  <a:pt x="20525" y="8623"/>
                  <a:pt x="5409" y="7269"/>
                </a:cubicBezTo>
                <a:cubicBezTo>
                  <a:pt x="4585" y="7195"/>
                  <a:pt x="3783" y="7160"/>
                  <a:pt x="3004" y="7160"/>
                </a:cubicBezTo>
                <a:cubicBezTo>
                  <a:pt x="1963" y="7160"/>
                  <a:pt x="962" y="7224"/>
                  <a:pt x="1" y="7346"/>
                </a:cubicBezTo>
                <a:lnTo>
                  <a:pt x="1" y="31555"/>
                </a:lnTo>
                <a:lnTo>
                  <a:pt x="71820" y="31555"/>
                </a:lnTo>
                <a:lnTo>
                  <a:pt x="71820" y="12"/>
                </a:lnTo>
                <a:cubicBezTo>
                  <a:pt x="71644" y="4"/>
                  <a:pt x="71470" y="0"/>
                  <a:pt x="7129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4"/>
          <p:cNvSpPr/>
          <p:nvPr/>
        </p:nvSpPr>
        <p:spPr>
          <a:xfrm>
            <a:off x="0" y="-3319"/>
            <a:ext cx="6840085" cy="5271331"/>
          </a:xfrm>
          <a:custGeom>
            <a:rect b="b" l="l" r="r" t="t"/>
            <a:pathLst>
              <a:path extrusionOk="0" h="39005" w="50612">
                <a:moveTo>
                  <a:pt x="0" y="1"/>
                </a:moveTo>
                <a:lnTo>
                  <a:pt x="0" y="38373"/>
                </a:lnTo>
                <a:cubicBezTo>
                  <a:pt x="2481" y="38795"/>
                  <a:pt x="4983" y="39004"/>
                  <a:pt x="7479" y="39004"/>
                </a:cubicBezTo>
                <a:cubicBezTo>
                  <a:pt x="18546" y="39004"/>
                  <a:pt x="29478" y="34879"/>
                  <a:pt x="37820" y="26821"/>
                </a:cubicBezTo>
                <a:cubicBezTo>
                  <a:pt x="46532" y="18405"/>
                  <a:pt x="50612" y="7535"/>
                  <a:pt x="4843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4"/>
          <p:cNvSpPr txBox="1"/>
          <p:nvPr>
            <p:ph type="title"/>
          </p:nvPr>
        </p:nvSpPr>
        <p:spPr>
          <a:xfrm>
            <a:off x="719750" y="445025"/>
            <a:ext cx="7704600" cy="572700"/>
          </a:xfrm>
          <a:prstGeom prst="rect">
            <a:avLst/>
          </a:prstGeom>
        </p:spPr>
        <p:txBody>
          <a:bodyPr anchorCtr="0" anchor="t" bIns="91425" lIns="91425" spcFirstLastPara="1" rIns="91425" wrap="square" tIns="91425">
            <a:noAutofit/>
          </a:bodyPr>
          <a:lstStyle>
            <a:lvl1pPr lvl="0" algn="ctr">
              <a:spcBef>
                <a:spcPts val="0"/>
              </a:spcBef>
              <a:spcAft>
                <a:spcPts val="0"/>
              </a:spcAft>
              <a:buSzPts val="1800"/>
              <a:buNone/>
              <a:defRPr sz="1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4"/>
          <p:cNvSpPr txBox="1"/>
          <p:nvPr>
            <p:ph idx="1" type="body"/>
          </p:nvPr>
        </p:nvSpPr>
        <p:spPr>
          <a:xfrm>
            <a:off x="719750" y="1152475"/>
            <a:ext cx="7704600" cy="3416400"/>
          </a:xfrm>
          <a:prstGeom prst="rect">
            <a:avLst/>
          </a:prstGeom>
        </p:spPr>
        <p:txBody>
          <a:bodyPr anchorCtr="0" anchor="ctr" bIns="91425" lIns="91425" spcFirstLastPara="1" rIns="91425" wrap="square" tIns="91425">
            <a:noAutofit/>
          </a:bodyPr>
          <a:lstStyle>
            <a:lvl1pPr indent="-292100" lvl="0" marL="457200" rtl="0">
              <a:spcBef>
                <a:spcPts val="0"/>
              </a:spcBef>
              <a:spcAft>
                <a:spcPts val="0"/>
              </a:spcAft>
              <a:buClr>
                <a:srgbClr val="0C343D"/>
              </a:buClr>
              <a:buSzPts val="1000"/>
              <a:buFont typeface="Josefin Slab SemiBold"/>
              <a:buChar char="●"/>
              <a:defRPr/>
            </a:lvl1pPr>
            <a:lvl2pPr indent="-304800" lvl="1" marL="914400" rtl="0">
              <a:spcBef>
                <a:spcPts val="0"/>
              </a:spcBef>
              <a:spcAft>
                <a:spcPts val="0"/>
              </a:spcAft>
              <a:buClr>
                <a:srgbClr val="0C343D"/>
              </a:buClr>
              <a:buSzPts val="1200"/>
              <a:buFont typeface="Josefin Slab SemiBold"/>
              <a:buChar char="○"/>
              <a:defRPr/>
            </a:lvl2pPr>
            <a:lvl3pPr indent="-304800" lvl="2" marL="1371600" rtl="0">
              <a:spcBef>
                <a:spcPts val="1600"/>
              </a:spcBef>
              <a:spcAft>
                <a:spcPts val="0"/>
              </a:spcAft>
              <a:buClr>
                <a:srgbClr val="0C343D"/>
              </a:buClr>
              <a:buSzPts val="1200"/>
              <a:buFont typeface="Josefin Slab SemiBold"/>
              <a:buChar char="■"/>
              <a:defRPr/>
            </a:lvl3pPr>
            <a:lvl4pPr indent="-304800" lvl="3" marL="1828800" rtl="0">
              <a:spcBef>
                <a:spcPts val="1600"/>
              </a:spcBef>
              <a:spcAft>
                <a:spcPts val="0"/>
              </a:spcAft>
              <a:buClr>
                <a:srgbClr val="0C343D"/>
              </a:buClr>
              <a:buSzPts val="1200"/>
              <a:buFont typeface="Josefin Slab SemiBold"/>
              <a:buChar char="●"/>
              <a:defRPr/>
            </a:lvl4pPr>
            <a:lvl5pPr indent="-304800" lvl="4" marL="2286000" rtl="0">
              <a:spcBef>
                <a:spcPts val="1600"/>
              </a:spcBef>
              <a:spcAft>
                <a:spcPts val="0"/>
              </a:spcAft>
              <a:buClr>
                <a:srgbClr val="0C343D"/>
              </a:buClr>
              <a:buSzPts val="1200"/>
              <a:buFont typeface="Josefin Slab SemiBold"/>
              <a:buChar char="○"/>
              <a:defRPr/>
            </a:lvl5pPr>
            <a:lvl6pPr indent="-304800" lvl="5" marL="2743200" rtl="0">
              <a:spcBef>
                <a:spcPts val="1600"/>
              </a:spcBef>
              <a:spcAft>
                <a:spcPts val="0"/>
              </a:spcAft>
              <a:buClr>
                <a:srgbClr val="0C343D"/>
              </a:buClr>
              <a:buSzPts val="1200"/>
              <a:buFont typeface="Josefin Slab SemiBold"/>
              <a:buChar char="■"/>
              <a:defRPr/>
            </a:lvl6pPr>
            <a:lvl7pPr indent="-304800" lvl="6" marL="3200400" rtl="0">
              <a:spcBef>
                <a:spcPts val="1600"/>
              </a:spcBef>
              <a:spcAft>
                <a:spcPts val="0"/>
              </a:spcAft>
              <a:buClr>
                <a:srgbClr val="0C343D"/>
              </a:buClr>
              <a:buSzPts val="1200"/>
              <a:buFont typeface="Josefin Slab SemiBold"/>
              <a:buChar char="●"/>
              <a:defRPr/>
            </a:lvl7pPr>
            <a:lvl8pPr indent="-304800" lvl="7" marL="3657600" rtl="0">
              <a:spcBef>
                <a:spcPts val="1600"/>
              </a:spcBef>
              <a:spcAft>
                <a:spcPts val="0"/>
              </a:spcAft>
              <a:buClr>
                <a:srgbClr val="0C343D"/>
              </a:buClr>
              <a:buSzPts val="1200"/>
              <a:buFont typeface="Josefin Slab SemiBold"/>
              <a:buChar char="○"/>
              <a:defRPr/>
            </a:lvl8pPr>
            <a:lvl9pPr indent="-304800" lvl="8" marL="4114800" rtl="0">
              <a:spcBef>
                <a:spcPts val="1600"/>
              </a:spcBef>
              <a:spcAft>
                <a:spcPts val="1600"/>
              </a:spcAft>
              <a:buClr>
                <a:srgbClr val="0C343D"/>
              </a:buClr>
              <a:buSzPts val="1200"/>
              <a:buFont typeface="Josefin Slab SemiBold"/>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2"/>
        </a:solidFill>
      </p:bgPr>
    </p:bg>
    <p:spTree>
      <p:nvGrpSpPr>
        <p:cNvPr id="26" name="Shape 26"/>
        <p:cNvGrpSpPr/>
        <p:nvPr/>
      </p:nvGrpSpPr>
      <p:grpSpPr>
        <a:xfrm>
          <a:off x="0" y="0"/>
          <a:ext cx="0" cy="0"/>
          <a:chOff x="0" y="0"/>
          <a:chExt cx="0" cy="0"/>
        </a:xfrm>
      </p:grpSpPr>
      <p:sp>
        <p:nvSpPr>
          <p:cNvPr id="27" name="Google Shape;27;p5"/>
          <p:cNvSpPr/>
          <p:nvPr/>
        </p:nvSpPr>
        <p:spPr>
          <a:xfrm rot="10800000">
            <a:off x="5893466" y="1435759"/>
            <a:ext cx="3250534" cy="3707741"/>
          </a:xfrm>
          <a:custGeom>
            <a:rect b="b" l="l" r="r" t="t"/>
            <a:pathLst>
              <a:path extrusionOk="0" h="37758" w="33102">
                <a:moveTo>
                  <a:pt x="1" y="1"/>
                </a:moveTo>
                <a:lnTo>
                  <a:pt x="1" y="37757"/>
                </a:lnTo>
                <a:cubicBezTo>
                  <a:pt x="3322" y="28273"/>
                  <a:pt x="9391" y="25844"/>
                  <a:pt x="19797" y="20348"/>
                </a:cubicBezTo>
                <a:cubicBezTo>
                  <a:pt x="30202" y="14852"/>
                  <a:pt x="33101" y="8972"/>
                  <a:pt x="3105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5"/>
          <p:cNvSpPr/>
          <p:nvPr/>
        </p:nvSpPr>
        <p:spPr>
          <a:xfrm rot="-5400000">
            <a:off x="6808690" y="-24774"/>
            <a:ext cx="2310434" cy="2360113"/>
          </a:xfrm>
          <a:custGeom>
            <a:rect b="b" l="l" r="r" t="t"/>
            <a:pathLst>
              <a:path extrusionOk="0" h="42471" w="41577">
                <a:moveTo>
                  <a:pt x="29484" y="1"/>
                </a:moveTo>
                <a:cubicBezTo>
                  <a:pt x="14365" y="1"/>
                  <a:pt x="1" y="19132"/>
                  <a:pt x="3668" y="42471"/>
                </a:cubicBezTo>
                <a:lnTo>
                  <a:pt x="41576" y="42471"/>
                </a:lnTo>
                <a:lnTo>
                  <a:pt x="41576" y="4496"/>
                </a:lnTo>
                <a:cubicBezTo>
                  <a:pt x="37718" y="1401"/>
                  <a:pt x="33573" y="1"/>
                  <a:pt x="2948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5"/>
          <p:cNvSpPr/>
          <p:nvPr/>
        </p:nvSpPr>
        <p:spPr>
          <a:xfrm>
            <a:off x="6101100" y="259453"/>
            <a:ext cx="870623" cy="622934"/>
          </a:xfrm>
          <a:custGeom>
            <a:rect b="b" l="l" r="r" t="t"/>
            <a:pathLst>
              <a:path extrusionOk="0" h="12087" w="16893">
                <a:moveTo>
                  <a:pt x="9066" y="1"/>
                </a:moveTo>
                <a:cubicBezTo>
                  <a:pt x="7695" y="1"/>
                  <a:pt x="6073" y="215"/>
                  <a:pt x="4159" y="725"/>
                </a:cubicBezTo>
                <a:cubicBezTo>
                  <a:pt x="1862" y="1337"/>
                  <a:pt x="375" y="2074"/>
                  <a:pt x="177" y="4210"/>
                </a:cubicBezTo>
                <a:cubicBezTo>
                  <a:pt x="1" y="6115"/>
                  <a:pt x="800" y="8433"/>
                  <a:pt x="2785" y="10177"/>
                </a:cubicBezTo>
                <a:cubicBezTo>
                  <a:pt x="4602" y="11773"/>
                  <a:pt x="6115" y="12087"/>
                  <a:pt x="7966" y="12087"/>
                </a:cubicBezTo>
                <a:cubicBezTo>
                  <a:pt x="8388" y="12087"/>
                  <a:pt x="8827" y="12070"/>
                  <a:pt x="9291" y="12049"/>
                </a:cubicBezTo>
                <a:cubicBezTo>
                  <a:pt x="12991" y="11881"/>
                  <a:pt x="16893" y="8342"/>
                  <a:pt x="15878" y="4210"/>
                </a:cubicBezTo>
                <a:cubicBezTo>
                  <a:pt x="15438" y="2422"/>
                  <a:pt x="13671" y="1"/>
                  <a:pt x="906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30" name="Google Shape;30;p5"/>
          <p:cNvSpPr/>
          <p:nvPr/>
        </p:nvSpPr>
        <p:spPr>
          <a:xfrm flipH="1" rot="-5400000">
            <a:off x="-1695830" y="1693257"/>
            <a:ext cx="5146274" cy="1754565"/>
          </a:xfrm>
          <a:custGeom>
            <a:rect b="b" l="l" r="r" t="t"/>
            <a:pathLst>
              <a:path extrusionOk="0" h="21876" w="64164">
                <a:moveTo>
                  <a:pt x="1" y="0"/>
                </a:moveTo>
                <a:cubicBezTo>
                  <a:pt x="2816" y="5505"/>
                  <a:pt x="7168" y="7234"/>
                  <a:pt x="15608" y="7234"/>
                </a:cubicBezTo>
                <a:cubicBezTo>
                  <a:pt x="17515" y="7234"/>
                  <a:pt x="19630" y="7146"/>
                  <a:pt x="21983" y="6993"/>
                </a:cubicBezTo>
                <a:cubicBezTo>
                  <a:pt x="22445" y="6963"/>
                  <a:pt x="22902" y="6948"/>
                  <a:pt x="23353" y="6948"/>
                </a:cubicBezTo>
                <a:cubicBezTo>
                  <a:pt x="32304" y="6948"/>
                  <a:pt x="39037" y="12718"/>
                  <a:pt x="44477" y="17793"/>
                </a:cubicBezTo>
                <a:cubicBezTo>
                  <a:pt x="47433" y="20550"/>
                  <a:pt x="50813" y="21875"/>
                  <a:pt x="54040" y="21875"/>
                </a:cubicBezTo>
                <a:cubicBezTo>
                  <a:pt x="58002" y="21875"/>
                  <a:pt x="61733" y="19877"/>
                  <a:pt x="64163" y="16081"/>
                </a:cubicBezTo>
                <a:lnTo>
                  <a:pt x="6416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5"/>
          <p:cNvSpPr txBox="1"/>
          <p:nvPr>
            <p:ph type="ctrTitle"/>
          </p:nvPr>
        </p:nvSpPr>
        <p:spPr>
          <a:xfrm flipH="1">
            <a:off x="888725" y="2934650"/>
            <a:ext cx="32895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32" name="Google Shape;32;p5"/>
          <p:cNvSpPr txBox="1"/>
          <p:nvPr>
            <p:ph idx="1" type="subTitle"/>
          </p:nvPr>
        </p:nvSpPr>
        <p:spPr>
          <a:xfrm flipH="1">
            <a:off x="888702" y="3512450"/>
            <a:ext cx="32895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3" name="Google Shape;33;p5"/>
          <p:cNvSpPr txBox="1"/>
          <p:nvPr>
            <p:ph idx="2" type="ctrTitle"/>
          </p:nvPr>
        </p:nvSpPr>
        <p:spPr>
          <a:xfrm flipH="1">
            <a:off x="5066581" y="2934638"/>
            <a:ext cx="31887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34" name="Google Shape;34;p5"/>
          <p:cNvSpPr txBox="1"/>
          <p:nvPr>
            <p:ph idx="3" type="subTitle"/>
          </p:nvPr>
        </p:nvSpPr>
        <p:spPr>
          <a:xfrm flipH="1">
            <a:off x="5066589" y="3512450"/>
            <a:ext cx="31887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5" name="Google Shape;35;p5"/>
          <p:cNvSpPr txBox="1"/>
          <p:nvPr>
            <p:ph idx="4" type="title"/>
          </p:nvPr>
        </p:nvSpPr>
        <p:spPr>
          <a:xfrm>
            <a:off x="719750" y="445025"/>
            <a:ext cx="7704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1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p6"/>
          <p:cNvSpPr txBox="1"/>
          <p:nvPr>
            <p:ph type="title"/>
          </p:nvPr>
        </p:nvSpPr>
        <p:spPr>
          <a:xfrm>
            <a:off x="719750" y="445025"/>
            <a:ext cx="7704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1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8" name="Google Shape;38;p6"/>
          <p:cNvSpPr/>
          <p:nvPr/>
        </p:nvSpPr>
        <p:spPr>
          <a:xfrm>
            <a:off x="7623550" y="0"/>
            <a:ext cx="1520413" cy="960299"/>
          </a:xfrm>
          <a:custGeom>
            <a:rect b="b" l="l" r="r" t="t"/>
            <a:pathLst>
              <a:path extrusionOk="0" h="24030" w="38046">
                <a:moveTo>
                  <a:pt x="1" y="0"/>
                </a:moveTo>
                <a:cubicBezTo>
                  <a:pt x="623" y="13426"/>
                  <a:pt x="7226" y="24029"/>
                  <a:pt x="16713" y="24029"/>
                </a:cubicBezTo>
                <a:cubicBezTo>
                  <a:pt x="17940" y="24029"/>
                  <a:pt x="19217" y="23851"/>
                  <a:pt x="20534" y="23479"/>
                </a:cubicBezTo>
                <a:cubicBezTo>
                  <a:pt x="27977" y="21378"/>
                  <a:pt x="33287" y="20158"/>
                  <a:pt x="38046" y="19582"/>
                </a:cubicBezTo>
                <a:lnTo>
                  <a:pt x="38046"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 name="Shape 39"/>
        <p:cNvGrpSpPr/>
        <p:nvPr/>
      </p:nvGrpSpPr>
      <p:grpSpPr>
        <a:xfrm>
          <a:off x="0" y="0"/>
          <a:ext cx="0" cy="0"/>
          <a:chOff x="0" y="0"/>
          <a:chExt cx="0" cy="0"/>
        </a:xfrm>
      </p:grpSpPr>
      <p:sp>
        <p:nvSpPr>
          <p:cNvPr id="40" name="Google Shape;40;p7"/>
          <p:cNvSpPr/>
          <p:nvPr/>
        </p:nvSpPr>
        <p:spPr>
          <a:xfrm rot="-5400000">
            <a:off x="6808690" y="-24774"/>
            <a:ext cx="2310434" cy="2360113"/>
          </a:xfrm>
          <a:custGeom>
            <a:rect b="b" l="l" r="r" t="t"/>
            <a:pathLst>
              <a:path extrusionOk="0" h="42471" w="41577">
                <a:moveTo>
                  <a:pt x="29484" y="1"/>
                </a:moveTo>
                <a:cubicBezTo>
                  <a:pt x="14365" y="1"/>
                  <a:pt x="1" y="19132"/>
                  <a:pt x="3668" y="42471"/>
                </a:cubicBezTo>
                <a:lnTo>
                  <a:pt x="41576" y="42471"/>
                </a:lnTo>
                <a:lnTo>
                  <a:pt x="41576" y="4496"/>
                </a:lnTo>
                <a:cubicBezTo>
                  <a:pt x="37718" y="1401"/>
                  <a:pt x="33573" y="1"/>
                  <a:pt x="294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7"/>
          <p:cNvSpPr/>
          <p:nvPr/>
        </p:nvSpPr>
        <p:spPr>
          <a:xfrm rot="-5400000">
            <a:off x="223581" y="1740803"/>
            <a:ext cx="3179116" cy="3626278"/>
          </a:xfrm>
          <a:custGeom>
            <a:rect b="b" l="l" r="r" t="t"/>
            <a:pathLst>
              <a:path extrusionOk="0" h="37758" w="33102">
                <a:moveTo>
                  <a:pt x="1" y="1"/>
                </a:moveTo>
                <a:lnTo>
                  <a:pt x="1" y="37757"/>
                </a:lnTo>
                <a:cubicBezTo>
                  <a:pt x="3322" y="28273"/>
                  <a:pt x="9391" y="25844"/>
                  <a:pt x="19797" y="20348"/>
                </a:cubicBezTo>
                <a:cubicBezTo>
                  <a:pt x="30202" y="14852"/>
                  <a:pt x="33101" y="8972"/>
                  <a:pt x="3105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7"/>
          <p:cNvSpPr txBox="1"/>
          <p:nvPr>
            <p:ph type="title"/>
          </p:nvPr>
        </p:nvSpPr>
        <p:spPr>
          <a:xfrm>
            <a:off x="719750" y="1187500"/>
            <a:ext cx="6249000" cy="1598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60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3" name="Google Shape;43;p7"/>
          <p:cNvSpPr txBox="1"/>
          <p:nvPr>
            <p:ph idx="1" type="subTitle"/>
          </p:nvPr>
        </p:nvSpPr>
        <p:spPr>
          <a:xfrm flipH="1">
            <a:off x="719725" y="2974750"/>
            <a:ext cx="3284700" cy="1033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4" name="Shape 44"/>
        <p:cNvGrpSpPr/>
        <p:nvPr/>
      </p:nvGrpSpPr>
      <p:grpSpPr>
        <a:xfrm>
          <a:off x="0" y="0"/>
          <a:ext cx="0" cy="0"/>
          <a:chOff x="0" y="0"/>
          <a:chExt cx="0" cy="0"/>
        </a:xfrm>
      </p:grpSpPr>
      <p:sp>
        <p:nvSpPr>
          <p:cNvPr id="45" name="Google Shape;45;p8"/>
          <p:cNvSpPr/>
          <p:nvPr/>
        </p:nvSpPr>
        <p:spPr>
          <a:xfrm rot="10800000">
            <a:off x="4635261" y="575"/>
            <a:ext cx="4508741" cy="5142923"/>
          </a:xfrm>
          <a:custGeom>
            <a:rect b="b" l="l" r="r" t="t"/>
            <a:pathLst>
              <a:path extrusionOk="0" h="37758" w="33102">
                <a:moveTo>
                  <a:pt x="1" y="1"/>
                </a:moveTo>
                <a:lnTo>
                  <a:pt x="1" y="37757"/>
                </a:lnTo>
                <a:cubicBezTo>
                  <a:pt x="3322" y="28273"/>
                  <a:pt x="9391" y="25844"/>
                  <a:pt x="19797" y="20348"/>
                </a:cubicBezTo>
                <a:cubicBezTo>
                  <a:pt x="30202" y="14852"/>
                  <a:pt x="33101" y="8972"/>
                  <a:pt x="3105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8"/>
          <p:cNvSpPr/>
          <p:nvPr/>
        </p:nvSpPr>
        <p:spPr>
          <a:xfrm>
            <a:off x="4606025" y="3514128"/>
            <a:ext cx="870623" cy="622934"/>
          </a:xfrm>
          <a:custGeom>
            <a:rect b="b" l="l" r="r" t="t"/>
            <a:pathLst>
              <a:path extrusionOk="0" h="12087" w="16893">
                <a:moveTo>
                  <a:pt x="9066" y="1"/>
                </a:moveTo>
                <a:cubicBezTo>
                  <a:pt x="7695" y="1"/>
                  <a:pt x="6073" y="215"/>
                  <a:pt x="4159" y="725"/>
                </a:cubicBezTo>
                <a:cubicBezTo>
                  <a:pt x="1862" y="1337"/>
                  <a:pt x="375" y="2074"/>
                  <a:pt x="177" y="4210"/>
                </a:cubicBezTo>
                <a:cubicBezTo>
                  <a:pt x="1" y="6115"/>
                  <a:pt x="800" y="8433"/>
                  <a:pt x="2785" y="10177"/>
                </a:cubicBezTo>
                <a:cubicBezTo>
                  <a:pt x="4602" y="11773"/>
                  <a:pt x="6115" y="12087"/>
                  <a:pt x="7966" y="12087"/>
                </a:cubicBezTo>
                <a:cubicBezTo>
                  <a:pt x="8388" y="12087"/>
                  <a:pt x="8827" y="12070"/>
                  <a:pt x="9291" y="12049"/>
                </a:cubicBezTo>
                <a:cubicBezTo>
                  <a:pt x="12991" y="11881"/>
                  <a:pt x="16893" y="8342"/>
                  <a:pt x="15878" y="4210"/>
                </a:cubicBezTo>
                <a:cubicBezTo>
                  <a:pt x="15438" y="2422"/>
                  <a:pt x="13671" y="1"/>
                  <a:pt x="906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47" name="Google Shape;47;p8"/>
          <p:cNvSpPr/>
          <p:nvPr/>
        </p:nvSpPr>
        <p:spPr>
          <a:xfrm flipH="1">
            <a:off x="12" y="0"/>
            <a:ext cx="8420883" cy="2871006"/>
          </a:xfrm>
          <a:custGeom>
            <a:rect b="b" l="l" r="r" t="t"/>
            <a:pathLst>
              <a:path extrusionOk="0" h="21876" w="64164">
                <a:moveTo>
                  <a:pt x="1" y="0"/>
                </a:moveTo>
                <a:cubicBezTo>
                  <a:pt x="2816" y="5505"/>
                  <a:pt x="7168" y="7234"/>
                  <a:pt x="15608" y="7234"/>
                </a:cubicBezTo>
                <a:cubicBezTo>
                  <a:pt x="17515" y="7234"/>
                  <a:pt x="19630" y="7146"/>
                  <a:pt x="21983" y="6993"/>
                </a:cubicBezTo>
                <a:cubicBezTo>
                  <a:pt x="22445" y="6963"/>
                  <a:pt x="22902" y="6948"/>
                  <a:pt x="23353" y="6948"/>
                </a:cubicBezTo>
                <a:cubicBezTo>
                  <a:pt x="32304" y="6948"/>
                  <a:pt x="39037" y="12718"/>
                  <a:pt x="44477" y="17793"/>
                </a:cubicBezTo>
                <a:cubicBezTo>
                  <a:pt x="47433" y="20550"/>
                  <a:pt x="50813" y="21875"/>
                  <a:pt x="54040" y="21875"/>
                </a:cubicBezTo>
                <a:cubicBezTo>
                  <a:pt x="58002" y="21875"/>
                  <a:pt x="61733" y="19877"/>
                  <a:pt x="64163" y="16081"/>
                </a:cubicBezTo>
                <a:lnTo>
                  <a:pt x="6416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8"/>
          <p:cNvSpPr txBox="1"/>
          <p:nvPr>
            <p:ph type="ctrTitle"/>
          </p:nvPr>
        </p:nvSpPr>
        <p:spPr>
          <a:xfrm flipH="1">
            <a:off x="2984700" y="3207375"/>
            <a:ext cx="3035100" cy="6777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541C1D"/>
              </a:buClr>
              <a:buSzPts val="1800"/>
              <a:buNone/>
              <a:defRPr sz="2400"/>
            </a:lvl1pPr>
            <a:lvl2pPr lvl="1" rtl="0" algn="ctr">
              <a:spcBef>
                <a:spcPts val="0"/>
              </a:spcBef>
              <a:spcAft>
                <a:spcPts val="0"/>
              </a:spcAft>
              <a:buClr>
                <a:srgbClr val="541C1D"/>
              </a:buClr>
              <a:buSzPts val="12000"/>
              <a:buNone/>
              <a:defRPr sz="12000">
                <a:solidFill>
                  <a:srgbClr val="541C1D"/>
                </a:solidFill>
              </a:defRPr>
            </a:lvl2pPr>
            <a:lvl3pPr lvl="2" rtl="0" algn="ctr">
              <a:spcBef>
                <a:spcPts val="0"/>
              </a:spcBef>
              <a:spcAft>
                <a:spcPts val="0"/>
              </a:spcAft>
              <a:buClr>
                <a:srgbClr val="541C1D"/>
              </a:buClr>
              <a:buSzPts val="12000"/>
              <a:buNone/>
              <a:defRPr sz="12000">
                <a:solidFill>
                  <a:srgbClr val="541C1D"/>
                </a:solidFill>
              </a:defRPr>
            </a:lvl3pPr>
            <a:lvl4pPr lvl="3" rtl="0" algn="ctr">
              <a:spcBef>
                <a:spcPts val="0"/>
              </a:spcBef>
              <a:spcAft>
                <a:spcPts val="0"/>
              </a:spcAft>
              <a:buClr>
                <a:srgbClr val="541C1D"/>
              </a:buClr>
              <a:buSzPts val="12000"/>
              <a:buNone/>
              <a:defRPr sz="12000">
                <a:solidFill>
                  <a:srgbClr val="541C1D"/>
                </a:solidFill>
              </a:defRPr>
            </a:lvl4pPr>
            <a:lvl5pPr lvl="4" rtl="0" algn="ctr">
              <a:spcBef>
                <a:spcPts val="0"/>
              </a:spcBef>
              <a:spcAft>
                <a:spcPts val="0"/>
              </a:spcAft>
              <a:buClr>
                <a:srgbClr val="541C1D"/>
              </a:buClr>
              <a:buSzPts val="12000"/>
              <a:buNone/>
              <a:defRPr sz="12000">
                <a:solidFill>
                  <a:srgbClr val="541C1D"/>
                </a:solidFill>
              </a:defRPr>
            </a:lvl5pPr>
            <a:lvl6pPr lvl="5" rtl="0" algn="ctr">
              <a:spcBef>
                <a:spcPts val="0"/>
              </a:spcBef>
              <a:spcAft>
                <a:spcPts val="0"/>
              </a:spcAft>
              <a:buClr>
                <a:srgbClr val="541C1D"/>
              </a:buClr>
              <a:buSzPts val="12000"/>
              <a:buNone/>
              <a:defRPr sz="12000">
                <a:solidFill>
                  <a:srgbClr val="541C1D"/>
                </a:solidFill>
              </a:defRPr>
            </a:lvl6pPr>
            <a:lvl7pPr lvl="6" rtl="0" algn="ctr">
              <a:spcBef>
                <a:spcPts val="0"/>
              </a:spcBef>
              <a:spcAft>
                <a:spcPts val="0"/>
              </a:spcAft>
              <a:buClr>
                <a:srgbClr val="541C1D"/>
              </a:buClr>
              <a:buSzPts val="12000"/>
              <a:buNone/>
              <a:defRPr sz="12000">
                <a:solidFill>
                  <a:srgbClr val="541C1D"/>
                </a:solidFill>
              </a:defRPr>
            </a:lvl7pPr>
            <a:lvl8pPr lvl="7" rtl="0" algn="ctr">
              <a:spcBef>
                <a:spcPts val="0"/>
              </a:spcBef>
              <a:spcAft>
                <a:spcPts val="0"/>
              </a:spcAft>
              <a:buClr>
                <a:srgbClr val="541C1D"/>
              </a:buClr>
              <a:buSzPts val="12000"/>
              <a:buNone/>
              <a:defRPr sz="12000">
                <a:solidFill>
                  <a:srgbClr val="541C1D"/>
                </a:solidFill>
              </a:defRPr>
            </a:lvl8pPr>
            <a:lvl9pPr lvl="8" rtl="0" algn="ctr">
              <a:spcBef>
                <a:spcPts val="0"/>
              </a:spcBef>
              <a:spcAft>
                <a:spcPts val="0"/>
              </a:spcAft>
              <a:buClr>
                <a:srgbClr val="541C1D"/>
              </a:buClr>
              <a:buSzPts val="12000"/>
              <a:buNone/>
              <a:defRPr sz="12000">
                <a:solidFill>
                  <a:srgbClr val="541C1D"/>
                </a:solidFill>
              </a:defRPr>
            </a:lvl9pPr>
          </a:lstStyle>
          <a:p/>
        </p:txBody>
      </p:sp>
      <p:sp>
        <p:nvSpPr>
          <p:cNvPr id="49" name="Google Shape;49;p8"/>
          <p:cNvSpPr txBox="1"/>
          <p:nvPr>
            <p:ph idx="1" type="subTitle"/>
          </p:nvPr>
        </p:nvSpPr>
        <p:spPr>
          <a:xfrm flipH="1">
            <a:off x="2276699" y="1938975"/>
            <a:ext cx="4543200" cy="12684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rgbClr val="541C1D"/>
              </a:buClr>
              <a:buSzPts val="2400"/>
              <a:buNone/>
              <a:defRPr sz="2400"/>
            </a:lvl1pPr>
            <a:lvl2pPr lvl="1" rtl="0" algn="ctr">
              <a:lnSpc>
                <a:spcPct val="100000"/>
              </a:lnSpc>
              <a:spcBef>
                <a:spcPts val="0"/>
              </a:spcBef>
              <a:spcAft>
                <a:spcPts val="0"/>
              </a:spcAft>
              <a:buClr>
                <a:srgbClr val="541C1D"/>
              </a:buClr>
              <a:buSzPts val="1600"/>
              <a:buNone/>
              <a:defRPr sz="1600">
                <a:solidFill>
                  <a:srgbClr val="541C1D"/>
                </a:solidFill>
              </a:defRPr>
            </a:lvl2pPr>
            <a:lvl3pPr lvl="2" rtl="0" algn="ctr">
              <a:lnSpc>
                <a:spcPct val="100000"/>
              </a:lnSpc>
              <a:spcBef>
                <a:spcPts val="0"/>
              </a:spcBef>
              <a:spcAft>
                <a:spcPts val="0"/>
              </a:spcAft>
              <a:buClr>
                <a:srgbClr val="541C1D"/>
              </a:buClr>
              <a:buSzPts val="1600"/>
              <a:buNone/>
              <a:defRPr sz="1600">
                <a:solidFill>
                  <a:srgbClr val="541C1D"/>
                </a:solidFill>
              </a:defRPr>
            </a:lvl3pPr>
            <a:lvl4pPr lvl="3" rtl="0" algn="ctr">
              <a:lnSpc>
                <a:spcPct val="100000"/>
              </a:lnSpc>
              <a:spcBef>
                <a:spcPts val="0"/>
              </a:spcBef>
              <a:spcAft>
                <a:spcPts val="0"/>
              </a:spcAft>
              <a:buClr>
                <a:srgbClr val="541C1D"/>
              </a:buClr>
              <a:buSzPts val="1600"/>
              <a:buNone/>
              <a:defRPr sz="1600">
                <a:solidFill>
                  <a:srgbClr val="541C1D"/>
                </a:solidFill>
              </a:defRPr>
            </a:lvl4pPr>
            <a:lvl5pPr lvl="4" rtl="0" algn="ctr">
              <a:lnSpc>
                <a:spcPct val="100000"/>
              </a:lnSpc>
              <a:spcBef>
                <a:spcPts val="0"/>
              </a:spcBef>
              <a:spcAft>
                <a:spcPts val="0"/>
              </a:spcAft>
              <a:buClr>
                <a:srgbClr val="541C1D"/>
              </a:buClr>
              <a:buSzPts val="1600"/>
              <a:buNone/>
              <a:defRPr sz="1600">
                <a:solidFill>
                  <a:srgbClr val="541C1D"/>
                </a:solidFill>
              </a:defRPr>
            </a:lvl5pPr>
            <a:lvl6pPr lvl="5" rtl="0" algn="ctr">
              <a:lnSpc>
                <a:spcPct val="100000"/>
              </a:lnSpc>
              <a:spcBef>
                <a:spcPts val="0"/>
              </a:spcBef>
              <a:spcAft>
                <a:spcPts val="0"/>
              </a:spcAft>
              <a:buClr>
                <a:srgbClr val="541C1D"/>
              </a:buClr>
              <a:buSzPts val="1600"/>
              <a:buNone/>
              <a:defRPr sz="1600">
                <a:solidFill>
                  <a:srgbClr val="541C1D"/>
                </a:solidFill>
              </a:defRPr>
            </a:lvl6pPr>
            <a:lvl7pPr lvl="6" rtl="0" algn="ctr">
              <a:lnSpc>
                <a:spcPct val="100000"/>
              </a:lnSpc>
              <a:spcBef>
                <a:spcPts val="0"/>
              </a:spcBef>
              <a:spcAft>
                <a:spcPts val="0"/>
              </a:spcAft>
              <a:buClr>
                <a:srgbClr val="541C1D"/>
              </a:buClr>
              <a:buSzPts val="1600"/>
              <a:buNone/>
              <a:defRPr sz="1600">
                <a:solidFill>
                  <a:srgbClr val="541C1D"/>
                </a:solidFill>
              </a:defRPr>
            </a:lvl7pPr>
            <a:lvl8pPr lvl="7" rtl="0" algn="ctr">
              <a:lnSpc>
                <a:spcPct val="100000"/>
              </a:lnSpc>
              <a:spcBef>
                <a:spcPts val="0"/>
              </a:spcBef>
              <a:spcAft>
                <a:spcPts val="0"/>
              </a:spcAft>
              <a:buClr>
                <a:srgbClr val="541C1D"/>
              </a:buClr>
              <a:buSzPts val="1600"/>
              <a:buNone/>
              <a:defRPr sz="1600">
                <a:solidFill>
                  <a:srgbClr val="541C1D"/>
                </a:solidFill>
              </a:defRPr>
            </a:lvl8pPr>
            <a:lvl9pPr lvl="8" rtl="0" algn="ctr">
              <a:lnSpc>
                <a:spcPct val="100000"/>
              </a:lnSpc>
              <a:spcBef>
                <a:spcPts val="0"/>
              </a:spcBef>
              <a:spcAft>
                <a:spcPts val="0"/>
              </a:spcAft>
              <a:buClr>
                <a:srgbClr val="541C1D"/>
              </a:buClr>
              <a:buSzPts val="1600"/>
              <a:buNone/>
              <a:defRPr sz="1600">
                <a:solidFill>
                  <a:srgbClr val="541C1D"/>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accent1"/>
        </a:solidFill>
      </p:bgPr>
    </p:bg>
    <p:spTree>
      <p:nvGrpSpPr>
        <p:cNvPr id="50" name="Shape 50"/>
        <p:cNvGrpSpPr/>
        <p:nvPr/>
      </p:nvGrpSpPr>
      <p:grpSpPr>
        <a:xfrm>
          <a:off x="0" y="0"/>
          <a:ext cx="0" cy="0"/>
          <a:chOff x="0" y="0"/>
          <a:chExt cx="0" cy="0"/>
        </a:xfrm>
      </p:grpSpPr>
      <p:sp>
        <p:nvSpPr>
          <p:cNvPr id="51" name="Google Shape;51;p9"/>
          <p:cNvSpPr/>
          <p:nvPr/>
        </p:nvSpPr>
        <p:spPr>
          <a:xfrm flipH="1" rot="5400000">
            <a:off x="5693570" y="1695845"/>
            <a:ext cx="5146274" cy="1754565"/>
          </a:xfrm>
          <a:custGeom>
            <a:rect b="b" l="l" r="r" t="t"/>
            <a:pathLst>
              <a:path extrusionOk="0" h="21876" w="64164">
                <a:moveTo>
                  <a:pt x="1" y="0"/>
                </a:moveTo>
                <a:cubicBezTo>
                  <a:pt x="2816" y="5505"/>
                  <a:pt x="7168" y="7234"/>
                  <a:pt x="15608" y="7234"/>
                </a:cubicBezTo>
                <a:cubicBezTo>
                  <a:pt x="17515" y="7234"/>
                  <a:pt x="19630" y="7146"/>
                  <a:pt x="21983" y="6993"/>
                </a:cubicBezTo>
                <a:cubicBezTo>
                  <a:pt x="22445" y="6963"/>
                  <a:pt x="22902" y="6948"/>
                  <a:pt x="23353" y="6948"/>
                </a:cubicBezTo>
                <a:cubicBezTo>
                  <a:pt x="32304" y="6948"/>
                  <a:pt x="39037" y="12718"/>
                  <a:pt x="44477" y="17793"/>
                </a:cubicBezTo>
                <a:cubicBezTo>
                  <a:pt x="47433" y="20550"/>
                  <a:pt x="50813" y="21875"/>
                  <a:pt x="54040" y="21875"/>
                </a:cubicBezTo>
                <a:cubicBezTo>
                  <a:pt x="58002" y="21875"/>
                  <a:pt x="61733" y="19877"/>
                  <a:pt x="64163" y="16081"/>
                </a:cubicBezTo>
                <a:lnTo>
                  <a:pt x="6416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9"/>
          <p:cNvSpPr/>
          <p:nvPr/>
        </p:nvSpPr>
        <p:spPr>
          <a:xfrm flipH="1">
            <a:off x="19" y="0"/>
            <a:ext cx="4212025" cy="5143476"/>
          </a:xfrm>
          <a:custGeom>
            <a:rect b="b" l="l" r="r" t="t"/>
            <a:pathLst>
              <a:path extrusionOk="0" h="47931" w="39251">
                <a:moveTo>
                  <a:pt x="21033" y="0"/>
                </a:moveTo>
                <a:cubicBezTo>
                  <a:pt x="24804" y="8909"/>
                  <a:pt x="24227" y="19157"/>
                  <a:pt x="15856" y="27953"/>
                </a:cubicBezTo>
                <a:cubicBezTo>
                  <a:pt x="8909" y="35252"/>
                  <a:pt x="3511" y="39402"/>
                  <a:pt x="0" y="47931"/>
                </a:cubicBezTo>
                <a:lnTo>
                  <a:pt x="39251" y="47931"/>
                </a:lnTo>
                <a:lnTo>
                  <a:pt x="3925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9"/>
          <p:cNvSpPr/>
          <p:nvPr/>
        </p:nvSpPr>
        <p:spPr>
          <a:xfrm rot="10800000">
            <a:off x="6304698" y="1196133"/>
            <a:ext cx="807612" cy="577801"/>
          </a:xfrm>
          <a:custGeom>
            <a:rect b="b" l="l" r="r" t="t"/>
            <a:pathLst>
              <a:path extrusionOk="0" h="12086" w="16893">
                <a:moveTo>
                  <a:pt x="9064" y="0"/>
                </a:moveTo>
                <a:cubicBezTo>
                  <a:pt x="7693" y="0"/>
                  <a:pt x="6072" y="215"/>
                  <a:pt x="4159" y="725"/>
                </a:cubicBezTo>
                <a:cubicBezTo>
                  <a:pt x="1862" y="1337"/>
                  <a:pt x="375" y="2073"/>
                  <a:pt x="177" y="4208"/>
                </a:cubicBezTo>
                <a:cubicBezTo>
                  <a:pt x="1" y="6113"/>
                  <a:pt x="800" y="8433"/>
                  <a:pt x="2785" y="10176"/>
                </a:cubicBezTo>
                <a:cubicBezTo>
                  <a:pt x="4602" y="11772"/>
                  <a:pt x="6115" y="12085"/>
                  <a:pt x="7966" y="12085"/>
                </a:cubicBezTo>
                <a:cubicBezTo>
                  <a:pt x="8388" y="12085"/>
                  <a:pt x="8827" y="12069"/>
                  <a:pt x="9291" y="12048"/>
                </a:cubicBezTo>
                <a:cubicBezTo>
                  <a:pt x="12991" y="11879"/>
                  <a:pt x="16893" y="8340"/>
                  <a:pt x="15878" y="4208"/>
                </a:cubicBezTo>
                <a:cubicBezTo>
                  <a:pt x="15438" y="2424"/>
                  <a:pt x="13670" y="0"/>
                  <a:pt x="906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54" name="Google Shape;54;p9"/>
          <p:cNvSpPr txBox="1"/>
          <p:nvPr>
            <p:ph type="title"/>
          </p:nvPr>
        </p:nvSpPr>
        <p:spPr>
          <a:xfrm>
            <a:off x="4654150" y="1524362"/>
            <a:ext cx="3770100" cy="1820400"/>
          </a:xfrm>
          <a:prstGeom prst="rect">
            <a:avLst/>
          </a:prstGeom>
        </p:spPr>
        <p:txBody>
          <a:bodyPr anchorCtr="0" anchor="b" bIns="91425" lIns="91425" spcFirstLastPara="1" rIns="91425" wrap="square" tIns="91425">
            <a:noAutofit/>
          </a:bodyPr>
          <a:lstStyle>
            <a:lvl1pPr lvl="0" rtl="0" algn="r">
              <a:spcBef>
                <a:spcPts val="0"/>
              </a:spcBef>
              <a:spcAft>
                <a:spcPts val="0"/>
              </a:spcAft>
              <a:buSzPts val="4200"/>
              <a:buNone/>
              <a:defRPr sz="48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55" name="Google Shape;55;p9"/>
          <p:cNvSpPr txBox="1"/>
          <p:nvPr>
            <p:ph idx="1" type="subTitle"/>
          </p:nvPr>
        </p:nvSpPr>
        <p:spPr>
          <a:xfrm>
            <a:off x="5656150" y="3556450"/>
            <a:ext cx="2768100" cy="4695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14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6" name="Google Shape;56;p9"/>
          <p:cNvSpPr txBox="1"/>
          <p:nvPr>
            <p:ph hasCustomPrompt="1" idx="2" type="title"/>
          </p:nvPr>
        </p:nvSpPr>
        <p:spPr>
          <a:xfrm flipH="1">
            <a:off x="6119950" y="636787"/>
            <a:ext cx="2304300" cy="1139700"/>
          </a:xfrm>
          <a:prstGeom prst="rect">
            <a:avLst/>
          </a:prstGeom>
          <a:noFill/>
        </p:spPr>
        <p:txBody>
          <a:bodyPr anchorCtr="0" anchor="t" bIns="91425" lIns="91425" spcFirstLastPara="1" rIns="91425" wrap="square" tIns="91425">
            <a:noAutofit/>
          </a:bodyPr>
          <a:lstStyle>
            <a:lvl1pPr lvl="0" rtl="0" algn="r">
              <a:spcBef>
                <a:spcPts val="0"/>
              </a:spcBef>
              <a:spcAft>
                <a:spcPts val="0"/>
              </a:spcAft>
              <a:buClr>
                <a:srgbClr val="E87E45"/>
              </a:buClr>
              <a:buSzPts val="3600"/>
              <a:buNone/>
              <a:defRPr sz="7200"/>
            </a:lvl1pPr>
            <a:lvl2pPr lvl="1" rtl="0" algn="ctr">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9pPr>
          </a:lstStyle>
          <a:p>
            <a:r>
              <a:t>xx%</a:t>
            </a:r>
          </a:p>
        </p:txBody>
      </p:sp>
      <p:sp>
        <p:nvSpPr>
          <p:cNvPr id="57" name="Google Shape;57;p9"/>
          <p:cNvSpPr/>
          <p:nvPr/>
        </p:nvSpPr>
        <p:spPr>
          <a:xfrm>
            <a:off x="3645498" y="1816375"/>
            <a:ext cx="2964468" cy="2120912"/>
          </a:xfrm>
          <a:custGeom>
            <a:rect b="b" l="l" r="r" t="t"/>
            <a:pathLst>
              <a:path extrusionOk="0" h="12086" w="16893">
                <a:moveTo>
                  <a:pt x="9064" y="0"/>
                </a:moveTo>
                <a:cubicBezTo>
                  <a:pt x="7693" y="0"/>
                  <a:pt x="6072" y="215"/>
                  <a:pt x="4159" y="725"/>
                </a:cubicBezTo>
                <a:cubicBezTo>
                  <a:pt x="1862" y="1337"/>
                  <a:pt x="375" y="2073"/>
                  <a:pt x="177" y="4208"/>
                </a:cubicBezTo>
                <a:cubicBezTo>
                  <a:pt x="1" y="6113"/>
                  <a:pt x="800" y="8433"/>
                  <a:pt x="2785" y="10176"/>
                </a:cubicBezTo>
                <a:cubicBezTo>
                  <a:pt x="4602" y="11772"/>
                  <a:pt x="6115" y="12085"/>
                  <a:pt x="7966" y="12085"/>
                </a:cubicBezTo>
                <a:cubicBezTo>
                  <a:pt x="8388" y="12085"/>
                  <a:pt x="8827" y="12069"/>
                  <a:pt x="9291" y="12048"/>
                </a:cubicBezTo>
                <a:cubicBezTo>
                  <a:pt x="12991" y="11879"/>
                  <a:pt x="16893" y="8340"/>
                  <a:pt x="15878" y="4208"/>
                </a:cubicBezTo>
                <a:cubicBezTo>
                  <a:pt x="15438" y="2424"/>
                  <a:pt x="13670" y="0"/>
                  <a:pt x="906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8" name="Shape 58"/>
        <p:cNvGrpSpPr/>
        <p:nvPr/>
      </p:nvGrpSpPr>
      <p:grpSpPr>
        <a:xfrm>
          <a:off x="0" y="0"/>
          <a:ext cx="0" cy="0"/>
          <a:chOff x="0" y="0"/>
          <a:chExt cx="0" cy="0"/>
        </a:xfrm>
      </p:grpSpPr>
      <p:sp>
        <p:nvSpPr>
          <p:cNvPr id="59" name="Google Shape;59;p10"/>
          <p:cNvSpPr/>
          <p:nvPr/>
        </p:nvSpPr>
        <p:spPr>
          <a:xfrm flipH="1">
            <a:off x="12" y="0"/>
            <a:ext cx="4754092" cy="5143450"/>
          </a:xfrm>
          <a:custGeom>
            <a:rect b="b" l="l" r="r" t="t"/>
            <a:pathLst>
              <a:path extrusionOk="0" h="40938" w="37839">
                <a:moveTo>
                  <a:pt x="37839" y="0"/>
                </a:moveTo>
                <a:cubicBezTo>
                  <a:pt x="31770" y="767"/>
                  <a:pt x="28951" y="3515"/>
                  <a:pt x="26969" y="11313"/>
                </a:cubicBezTo>
                <a:cubicBezTo>
                  <a:pt x="24991" y="19111"/>
                  <a:pt x="19814" y="21473"/>
                  <a:pt x="9908" y="26266"/>
                </a:cubicBezTo>
                <a:cubicBezTo>
                  <a:pt x="1" y="31059"/>
                  <a:pt x="3737" y="40938"/>
                  <a:pt x="3737" y="40938"/>
                </a:cubicBezTo>
                <a:lnTo>
                  <a:pt x="37839" y="40938"/>
                </a:lnTo>
                <a:lnTo>
                  <a:pt x="3783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0"/>
          <p:cNvSpPr/>
          <p:nvPr/>
        </p:nvSpPr>
        <p:spPr>
          <a:xfrm>
            <a:off x="930723" y="2554875"/>
            <a:ext cx="2964468" cy="2120912"/>
          </a:xfrm>
          <a:custGeom>
            <a:rect b="b" l="l" r="r" t="t"/>
            <a:pathLst>
              <a:path extrusionOk="0" h="12086" w="16893">
                <a:moveTo>
                  <a:pt x="9064" y="0"/>
                </a:moveTo>
                <a:cubicBezTo>
                  <a:pt x="7693" y="0"/>
                  <a:pt x="6072" y="215"/>
                  <a:pt x="4159" y="725"/>
                </a:cubicBezTo>
                <a:cubicBezTo>
                  <a:pt x="1862" y="1337"/>
                  <a:pt x="375" y="2073"/>
                  <a:pt x="177" y="4208"/>
                </a:cubicBezTo>
                <a:cubicBezTo>
                  <a:pt x="1" y="6113"/>
                  <a:pt x="800" y="8433"/>
                  <a:pt x="2785" y="10176"/>
                </a:cubicBezTo>
                <a:cubicBezTo>
                  <a:pt x="4602" y="11772"/>
                  <a:pt x="6115" y="12085"/>
                  <a:pt x="7966" y="12085"/>
                </a:cubicBezTo>
                <a:cubicBezTo>
                  <a:pt x="8388" y="12085"/>
                  <a:pt x="8827" y="12069"/>
                  <a:pt x="9291" y="12048"/>
                </a:cubicBezTo>
                <a:cubicBezTo>
                  <a:pt x="12991" y="11879"/>
                  <a:pt x="16893" y="8340"/>
                  <a:pt x="15878" y="4208"/>
                </a:cubicBezTo>
                <a:cubicBezTo>
                  <a:pt x="15438" y="2424"/>
                  <a:pt x="13670" y="0"/>
                  <a:pt x="906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61" name="Google Shape;61;p10"/>
          <p:cNvSpPr txBox="1"/>
          <p:nvPr>
            <p:ph type="title"/>
          </p:nvPr>
        </p:nvSpPr>
        <p:spPr>
          <a:xfrm>
            <a:off x="719775" y="2587525"/>
            <a:ext cx="2446500" cy="1820400"/>
          </a:xfrm>
          <a:prstGeom prst="rect">
            <a:avLst/>
          </a:prstGeom>
        </p:spPr>
        <p:txBody>
          <a:bodyPr anchorCtr="0" anchor="b" bIns="91425" lIns="91425" spcFirstLastPara="1" rIns="91425" wrap="square" tIns="91425">
            <a:noAutofit/>
          </a:bodyPr>
          <a:lstStyle>
            <a:lvl1pPr lvl="0" rtl="0">
              <a:spcBef>
                <a:spcPts val="0"/>
              </a:spcBef>
              <a:spcAft>
                <a:spcPts val="0"/>
              </a:spcAft>
              <a:buSzPts val="4200"/>
              <a:buNone/>
              <a:defRPr sz="2400">
                <a:solidFill>
                  <a:schemeClr val="lt1"/>
                </a:solidFill>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0"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2800"/>
              <a:buFont typeface="Playfair Display"/>
              <a:buNone/>
              <a:defRPr sz="2800">
                <a:solidFill>
                  <a:schemeClr val="lt1"/>
                </a:solidFill>
                <a:latin typeface="Playfair Display"/>
                <a:ea typeface="Playfair Display"/>
                <a:cs typeface="Playfair Display"/>
                <a:sym typeface="Playfair Display"/>
              </a:defRPr>
            </a:lvl1pPr>
            <a:lvl2pPr lvl="1">
              <a:spcBef>
                <a:spcPts val="0"/>
              </a:spcBef>
              <a:spcAft>
                <a:spcPts val="0"/>
              </a:spcAft>
              <a:buClr>
                <a:schemeClr val="lt1"/>
              </a:buClr>
              <a:buSzPts val="2800"/>
              <a:buFont typeface="Playfair Display"/>
              <a:buNone/>
              <a:defRPr sz="2800">
                <a:solidFill>
                  <a:schemeClr val="lt1"/>
                </a:solidFill>
                <a:latin typeface="Playfair Display"/>
                <a:ea typeface="Playfair Display"/>
                <a:cs typeface="Playfair Display"/>
                <a:sym typeface="Playfair Display"/>
              </a:defRPr>
            </a:lvl2pPr>
            <a:lvl3pPr lvl="2">
              <a:spcBef>
                <a:spcPts val="0"/>
              </a:spcBef>
              <a:spcAft>
                <a:spcPts val="0"/>
              </a:spcAft>
              <a:buClr>
                <a:schemeClr val="lt1"/>
              </a:buClr>
              <a:buSzPts val="2800"/>
              <a:buFont typeface="Playfair Display"/>
              <a:buNone/>
              <a:defRPr sz="2800">
                <a:solidFill>
                  <a:schemeClr val="lt1"/>
                </a:solidFill>
                <a:latin typeface="Playfair Display"/>
                <a:ea typeface="Playfair Display"/>
                <a:cs typeface="Playfair Display"/>
                <a:sym typeface="Playfair Display"/>
              </a:defRPr>
            </a:lvl3pPr>
            <a:lvl4pPr lvl="3">
              <a:spcBef>
                <a:spcPts val="0"/>
              </a:spcBef>
              <a:spcAft>
                <a:spcPts val="0"/>
              </a:spcAft>
              <a:buClr>
                <a:schemeClr val="lt1"/>
              </a:buClr>
              <a:buSzPts val="2800"/>
              <a:buFont typeface="Playfair Display"/>
              <a:buNone/>
              <a:defRPr sz="2800">
                <a:solidFill>
                  <a:schemeClr val="lt1"/>
                </a:solidFill>
                <a:latin typeface="Playfair Display"/>
                <a:ea typeface="Playfair Display"/>
                <a:cs typeface="Playfair Display"/>
                <a:sym typeface="Playfair Display"/>
              </a:defRPr>
            </a:lvl4pPr>
            <a:lvl5pPr lvl="4">
              <a:spcBef>
                <a:spcPts val="0"/>
              </a:spcBef>
              <a:spcAft>
                <a:spcPts val="0"/>
              </a:spcAft>
              <a:buClr>
                <a:schemeClr val="lt1"/>
              </a:buClr>
              <a:buSzPts val="2800"/>
              <a:buFont typeface="Playfair Display"/>
              <a:buNone/>
              <a:defRPr sz="2800">
                <a:solidFill>
                  <a:schemeClr val="lt1"/>
                </a:solidFill>
                <a:latin typeface="Playfair Display"/>
                <a:ea typeface="Playfair Display"/>
                <a:cs typeface="Playfair Display"/>
                <a:sym typeface="Playfair Display"/>
              </a:defRPr>
            </a:lvl5pPr>
            <a:lvl6pPr lvl="5">
              <a:spcBef>
                <a:spcPts val="0"/>
              </a:spcBef>
              <a:spcAft>
                <a:spcPts val="0"/>
              </a:spcAft>
              <a:buClr>
                <a:schemeClr val="lt1"/>
              </a:buClr>
              <a:buSzPts val="2800"/>
              <a:buFont typeface="Playfair Display"/>
              <a:buNone/>
              <a:defRPr sz="2800">
                <a:solidFill>
                  <a:schemeClr val="lt1"/>
                </a:solidFill>
                <a:latin typeface="Playfair Display"/>
                <a:ea typeface="Playfair Display"/>
                <a:cs typeface="Playfair Display"/>
                <a:sym typeface="Playfair Display"/>
              </a:defRPr>
            </a:lvl6pPr>
            <a:lvl7pPr lvl="6">
              <a:spcBef>
                <a:spcPts val="0"/>
              </a:spcBef>
              <a:spcAft>
                <a:spcPts val="0"/>
              </a:spcAft>
              <a:buClr>
                <a:schemeClr val="lt1"/>
              </a:buClr>
              <a:buSzPts val="2800"/>
              <a:buFont typeface="Playfair Display"/>
              <a:buNone/>
              <a:defRPr sz="2800">
                <a:solidFill>
                  <a:schemeClr val="lt1"/>
                </a:solidFill>
                <a:latin typeface="Playfair Display"/>
                <a:ea typeface="Playfair Display"/>
                <a:cs typeface="Playfair Display"/>
                <a:sym typeface="Playfair Display"/>
              </a:defRPr>
            </a:lvl7pPr>
            <a:lvl8pPr lvl="7">
              <a:spcBef>
                <a:spcPts val="0"/>
              </a:spcBef>
              <a:spcAft>
                <a:spcPts val="0"/>
              </a:spcAft>
              <a:buClr>
                <a:schemeClr val="lt1"/>
              </a:buClr>
              <a:buSzPts val="2800"/>
              <a:buFont typeface="Playfair Display"/>
              <a:buNone/>
              <a:defRPr sz="2800">
                <a:solidFill>
                  <a:schemeClr val="lt1"/>
                </a:solidFill>
                <a:latin typeface="Playfair Display"/>
                <a:ea typeface="Playfair Display"/>
                <a:cs typeface="Playfair Display"/>
                <a:sym typeface="Playfair Display"/>
              </a:defRPr>
            </a:lvl8pPr>
            <a:lvl9pPr lvl="8">
              <a:spcBef>
                <a:spcPts val="0"/>
              </a:spcBef>
              <a:spcAft>
                <a:spcPts val="0"/>
              </a:spcAft>
              <a:buClr>
                <a:schemeClr val="lt1"/>
              </a:buClr>
              <a:buSzPts val="2800"/>
              <a:buFont typeface="Playfair Display"/>
              <a:buNone/>
              <a:defRPr sz="2800">
                <a:solidFill>
                  <a:schemeClr val="lt1"/>
                </a:solidFill>
                <a:latin typeface="Playfair Display"/>
                <a:ea typeface="Playfair Display"/>
                <a:cs typeface="Playfair Display"/>
                <a:sym typeface="Playfair Displ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lt1"/>
              </a:buClr>
              <a:buSzPts val="1200"/>
              <a:buFont typeface="Abel"/>
              <a:buChar char="●"/>
              <a:defRPr sz="1200">
                <a:solidFill>
                  <a:schemeClr val="lt1"/>
                </a:solidFill>
                <a:latin typeface="Abel"/>
                <a:ea typeface="Abel"/>
                <a:cs typeface="Abel"/>
                <a:sym typeface="Abel"/>
              </a:defRPr>
            </a:lvl1pPr>
            <a:lvl2pPr indent="-304800" lvl="1" marL="914400">
              <a:lnSpc>
                <a:spcPct val="115000"/>
              </a:lnSpc>
              <a:spcBef>
                <a:spcPts val="1600"/>
              </a:spcBef>
              <a:spcAft>
                <a:spcPts val="0"/>
              </a:spcAft>
              <a:buClr>
                <a:schemeClr val="lt1"/>
              </a:buClr>
              <a:buSzPts val="1200"/>
              <a:buFont typeface="Abel"/>
              <a:buChar char="○"/>
              <a:defRPr sz="1200">
                <a:solidFill>
                  <a:schemeClr val="lt1"/>
                </a:solidFill>
                <a:latin typeface="Abel"/>
                <a:ea typeface="Abel"/>
                <a:cs typeface="Abel"/>
                <a:sym typeface="Abel"/>
              </a:defRPr>
            </a:lvl2pPr>
            <a:lvl3pPr indent="-304800" lvl="2" marL="1371600">
              <a:lnSpc>
                <a:spcPct val="115000"/>
              </a:lnSpc>
              <a:spcBef>
                <a:spcPts val="1600"/>
              </a:spcBef>
              <a:spcAft>
                <a:spcPts val="0"/>
              </a:spcAft>
              <a:buClr>
                <a:schemeClr val="lt1"/>
              </a:buClr>
              <a:buSzPts val="1200"/>
              <a:buFont typeface="Abel"/>
              <a:buChar char="■"/>
              <a:defRPr sz="1200">
                <a:solidFill>
                  <a:schemeClr val="lt1"/>
                </a:solidFill>
                <a:latin typeface="Abel"/>
                <a:ea typeface="Abel"/>
                <a:cs typeface="Abel"/>
                <a:sym typeface="Abel"/>
              </a:defRPr>
            </a:lvl3pPr>
            <a:lvl4pPr indent="-304800" lvl="3" marL="1828800">
              <a:lnSpc>
                <a:spcPct val="115000"/>
              </a:lnSpc>
              <a:spcBef>
                <a:spcPts val="1600"/>
              </a:spcBef>
              <a:spcAft>
                <a:spcPts val="0"/>
              </a:spcAft>
              <a:buClr>
                <a:schemeClr val="lt1"/>
              </a:buClr>
              <a:buSzPts val="1200"/>
              <a:buFont typeface="Abel"/>
              <a:buChar char="●"/>
              <a:defRPr sz="1200">
                <a:solidFill>
                  <a:schemeClr val="lt1"/>
                </a:solidFill>
                <a:latin typeface="Abel"/>
                <a:ea typeface="Abel"/>
                <a:cs typeface="Abel"/>
                <a:sym typeface="Abel"/>
              </a:defRPr>
            </a:lvl4pPr>
            <a:lvl5pPr indent="-304800" lvl="4" marL="2286000">
              <a:lnSpc>
                <a:spcPct val="115000"/>
              </a:lnSpc>
              <a:spcBef>
                <a:spcPts val="1600"/>
              </a:spcBef>
              <a:spcAft>
                <a:spcPts val="0"/>
              </a:spcAft>
              <a:buClr>
                <a:schemeClr val="lt1"/>
              </a:buClr>
              <a:buSzPts val="1200"/>
              <a:buFont typeface="Abel"/>
              <a:buChar char="○"/>
              <a:defRPr sz="1200">
                <a:solidFill>
                  <a:schemeClr val="lt1"/>
                </a:solidFill>
                <a:latin typeface="Abel"/>
                <a:ea typeface="Abel"/>
                <a:cs typeface="Abel"/>
                <a:sym typeface="Abel"/>
              </a:defRPr>
            </a:lvl5pPr>
            <a:lvl6pPr indent="-304800" lvl="5" marL="2743200">
              <a:lnSpc>
                <a:spcPct val="115000"/>
              </a:lnSpc>
              <a:spcBef>
                <a:spcPts val="1600"/>
              </a:spcBef>
              <a:spcAft>
                <a:spcPts val="0"/>
              </a:spcAft>
              <a:buClr>
                <a:schemeClr val="lt1"/>
              </a:buClr>
              <a:buSzPts val="1200"/>
              <a:buFont typeface="Abel"/>
              <a:buChar char="■"/>
              <a:defRPr sz="1200">
                <a:solidFill>
                  <a:schemeClr val="lt1"/>
                </a:solidFill>
                <a:latin typeface="Abel"/>
                <a:ea typeface="Abel"/>
                <a:cs typeface="Abel"/>
                <a:sym typeface="Abel"/>
              </a:defRPr>
            </a:lvl6pPr>
            <a:lvl7pPr indent="-304800" lvl="6" marL="3200400">
              <a:lnSpc>
                <a:spcPct val="115000"/>
              </a:lnSpc>
              <a:spcBef>
                <a:spcPts val="1600"/>
              </a:spcBef>
              <a:spcAft>
                <a:spcPts val="0"/>
              </a:spcAft>
              <a:buClr>
                <a:schemeClr val="lt1"/>
              </a:buClr>
              <a:buSzPts val="1200"/>
              <a:buFont typeface="Abel"/>
              <a:buChar char="●"/>
              <a:defRPr sz="1200">
                <a:solidFill>
                  <a:schemeClr val="lt1"/>
                </a:solidFill>
                <a:latin typeface="Abel"/>
                <a:ea typeface="Abel"/>
                <a:cs typeface="Abel"/>
                <a:sym typeface="Abel"/>
              </a:defRPr>
            </a:lvl7pPr>
            <a:lvl8pPr indent="-304800" lvl="7" marL="3657600">
              <a:lnSpc>
                <a:spcPct val="115000"/>
              </a:lnSpc>
              <a:spcBef>
                <a:spcPts val="1600"/>
              </a:spcBef>
              <a:spcAft>
                <a:spcPts val="0"/>
              </a:spcAft>
              <a:buClr>
                <a:schemeClr val="lt1"/>
              </a:buClr>
              <a:buSzPts val="1200"/>
              <a:buFont typeface="Abel"/>
              <a:buChar char="○"/>
              <a:defRPr sz="1200">
                <a:solidFill>
                  <a:schemeClr val="lt1"/>
                </a:solidFill>
                <a:latin typeface="Abel"/>
                <a:ea typeface="Abel"/>
                <a:cs typeface="Abel"/>
                <a:sym typeface="Abel"/>
              </a:defRPr>
            </a:lvl8pPr>
            <a:lvl9pPr indent="-304800" lvl="8" marL="4114800">
              <a:lnSpc>
                <a:spcPct val="115000"/>
              </a:lnSpc>
              <a:spcBef>
                <a:spcPts val="1600"/>
              </a:spcBef>
              <a:spcAft>
                <a:spcPts val="1600"/>
              </a:spcAft>
              <a:buClr>
                <a:schemeClr val="lt1"/>
              </a:buClr>
              <a:buSzPts val="1200"/>
              <a:buFont typeface="Abel"/>
              <a:buChar char="■"/>
              <a:defRPr sz="1200">
                <a:solidFill>
                  <a:schemeClr val="lt1"/>
                </a:solidFill>
                <a:latin typeface="Abel"/>
                <a:ea typeface="Abel"/>
                <a:cs typeface="Abel"/>
                <a:sym typeface="Abe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xml"/><Relationship Id="rId3" Type="http://schemas.openxmlformats.org/officeDocument/2006/relationships/image" Target="../media/image5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5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5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51.jpg"/><Relationship Id="rId4" Type="http://schemas.openxmlformats.org/officeDocument/2006/relationships/image" Target="../media/image52.png"/><Relationship Id="rId5" Type="http://schemas.openxmlformats.org/officeDocument/2006/relationships/image" Target="../media/image47.jpg"/><Relationship Id="rId6" Type="http://schemas.openxmlformats.org/officeDocument/2006/relationships/image" Target="../media/image45.jpg"/><Relationship Id="rId7" Type="http://schemas.openxmlformats.org/officeDocument/2006/relationships/image" Target="../media/image5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5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5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52.png"/><Relationship Id="rId4" Type="http://schemas.openxmlformats.org/officeDocument/2006/relationships/image" Target="../media/image36.png"/><Relationship Id="rId5"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52.png"/><Relationship Id="rId4" Type="http://schemas.openxmlformats.org/officeDocument/2006/relationships/image" Target="../media/image28.png"/><Relationship Id="rId5" Type="http://schemas.openxmlformats.org/officeDocument/2006/relationships/image" Target="../media/image5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image" Target="../media/image52.png"/><Relationship Id="rId4" Type="http://schemas.openxmlformats.org/officeDocument/2006/relationships/image" Target="../media/image27.png"/><Relationship Id="rId9" Type="http://schemas.openxmlformats.org/officeDocument/2006/relationships/image" Target="../media/image41.png"/><Relationship Id="rId5" Type="http://schemas.openxmlformats.org/officeDocument/2006/relationships/image" Target="../media/image32.png"/><Relationship Id="rId6" Type="http://schemas.openxmlformats.org/officeDocument/2006/relationships/image" Target="../media/image37.png"/><Relationship Id="rId7" Type="http://schemas.openxmlformats.org/officeDocument/2006/relationships/image" Target="../media/image30.png"/><Relationship Id="rId8" Type="http://schemas.openxmlformats.org/officeDocument/2006/relationships/image" Target="../media/image33.png"/><Relationship Id="rId11" Type="http://schemas.openxmlformats.org/officeDocument/2006/relationships/image" Target="../media/image34.png"/><Relationship Id="rId10" Type="http://schemas.openxmlformats.org/officeDocument/2006/relationships/image" Target="../media/image31.png"/><Relationship Id="rId13" Type="http://schemas.openxmlformats.org/officeDocument/2006/relationships/image" Target="../media/image43.png"/><Relationship Id="rId12" Type="http://schemas.openxmlformats.org/officeDocument/2006/relationships/image" Target="../media/image35.png"/><Relationship Id="rId15" Type="http://schemas.openxmlformats.org/officeDocument/2006/relationships/image" Target="../media/image38.png"/><Relationship Id="rId14" Type="http://schemas.openxmlformats.org/officeDocument/2006/relationships/image" Target="../media/image40.png"/><Relationship Id="rId17" Type="http://schemas.openxmlformats.org/officeDocument/2006/relationships/image" Target="../media/image39.png"/><Relationship Id="rId16"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 Id="rId3" Type="http://schemas.openxmlformats.org/officeDocument/2006/relationships/image" Target="../media/image5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 Id="rId3"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5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xml"/><Relationship Id="rId3" Type="http://schemas.openxmlformats.org/officeDocument/2006/relationships/image" Target="../media/image52.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 Id="rId3" Type="http://schemas.openxmlformats.org/officeDocument/2006/relationships/image" Target="../media/image52.png"/><Relationship Id="rId4" Type="http://schemas.openxmlformats.org/officeDocument/2006/relationships/image" Target="../media/image46.png"/><Relationship Id="rId5" Type="http://schemas.openxmlformats.org/officeDocument/2006/relationships/image" Target="../media/image5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xml"/><Relationship Id="rId3" Type="http://schemas.openxmlformats.org/officeDocument/2006/relationships/image" Target="../media/image5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3.xml"/><Relationship Id="rId3" Type="http://schemas.openxmlformats.org/officeDocument/2006/relationships/image" Target="../media/image5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4.xml"/><Relationship Id="rId3" Type="http://schemas.openxmlformats.org/officeDocument/2006/relationships/image" Target="../media/image52.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5.xml"/><Relationship Id="rId3"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52.png"/><Relationship Id="rId4" Type="http://schemas.openxmlformats.org/officeDocument/2006/relationships/image" Target="../media/image13.jpg"/><Relationship Id="rId9" Type="http://schemas.openxmlformats.org/officeDocument/2006/relationships/image" Target="../media/image1.jpg"/><Relationship Id="rId5" Type="http://schemas.openxmlformats.org/officeDocument/2006/relationships/image" Target="../media/image17.jpg"/><Relationship Id="rId6" Type="http://schemas.openxmlformats.org/officeDocument/2006/relationships/image" Target="../media/image7.png"/><Relationship Id="rId7" Type="http://schemas.openxmlformats.org/officeDocument/2006/relationships/image" Target="../media/image2.png"/><Relationship Id="rId8" Type="http://schemas.openxmlformats.org/officeDocument/2006/relationships/image" Target="../media/image3.jpg"/><Relationship Id="rId11" Type="http://schemas.openxmlformats.org/officeDocument/2006/relationships/image" Target="../media/image6.jpg"/><Relationship Id="rId10" Type="http://schemas.openxmlformats.org/officeDocument/2006/relationships/image" Target="../media/image10.png"/><Relationship Id="rId13" Type="http://schemas.openxmlformats.org/officeDocument/2006/relationships/image" Target="../media/image24.jpg"/><Relationship Id="rId12" Type="http://schemas.openxmlformats.org/officeDocument/2006/relationships/image" Target="../media/image4.png"/><Relationship Id="rId15" Type="http://schemas.openxmlformats.org/officeDocument/2006/relationships/image" Target="../media/image5.jpg"/><Relationship Id="rId14" Type="http://schemas.openxmlformats.org/officeDocument/2006/relationships/image" Target="../media/image20.jpg"/><Relationship Id="rId16" Type="http://schemas.openxmlformats.org/officeDocument/2006/relationships/image" Target="../media/image1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52.png"/><Relationship Id="rId4" Type="http://schemas.openxmlformats.org/officeDocument/2006/relationships/image" Target="../media/image8.jpg"/><Relationship Id="rId5" Type="http://schemas.openxmlformats.org/officeDocument/2006/relationships/image" Target="../media/image3.jpg"/><Relationship Id="rId6" Type="http://schemas.openxmlformats.org/officeDocument/2006/relationships/image" Target="../media/image21.jpg"/><Relationship Id="rId7"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52.png"/><Relationship Id="rId4" Type="http://schemas.openxmlformats.org/officeDocument/2006/relationships/image" Target="../media/image4.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5.png"/><Relationship Id="rId8"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52.png"/><Relationship Id="rId4" Type="http://schemas.openxmlformats.org/officeDocument/2006/relationships/image" Target="../media/image26.jpg"/><Relationship Id="rId5" Type="http://schemas.openxmlformats.org/officeDocument/2006/relationships/image" Target="../media/image25.jpg"/><Relationship Id="rId6" Type="http://schemas.openxmlformats.org/officeDocument/2006/relationships/image" Target="../media/image54.png"/><Relationship Id="rId7"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52.png"/><Relationship Id="rId4" Type="http://schemas.openxmlformats.org/officeDocument/2006/relationships/image" Target="../media/image18.jpg"/><Relationship Id="rId5" Type="http://schemas.openxmlformats.org/officeDocument/2006/relationships/image" Target="../media/image16.png"/><Relationship Id="rId6" Type="http://schemas.openxmlformats.org/officeDocument/2006/relationships/image" Target="../media/image19.jpg"/><Relationship Id="rId7" Type="http://schemas.openxmlformats.org/officeDocument/2006/relationships/image" Target="../media/image42.jpg"/><Relationship Id="rId8" Type="http://schemas.openxmlformats.org/officeDocument/2006/relationships/image" Target="../media/image2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DFF9"/>
        </a:solidFill>
      </p:bgPr>
    </p:bg>
    <p:spTree>
      <p:nvGrpSpPr>
        <p:cNvPr id="189" name="Shape 189"/>
        <p:cNvGrpSpPr/>
        <p:nvPr/>
      </p:nvGrpSpPr>
      <p:grpSpPr>
        <a:xfrm>
          <a:off x="0" y="0"/>
          <a:ext cx="0" cy="0"/>
          <a:chOff x="0" y="0"/>
          <a:chExt cx="0" cy="0"/>
        </a:xfrm>
      </p:grpSpPr>
      <p:pic>
        <p:nvPicPr>
          <p:cNvPr id="190" name="Google Shape;190;p31"/>
          <p:cNvPicPr preferRelativeResize="0"/>
          <p:nvPr/>
        </p:nvPicPr>
        <p:blipFill rotWithShape="1">
          <a:blip r:embed="rId3">
            <a:alphaModFix amt="15000"/>
          </a:blip>
          <a:srcRect b="18883" l="18302" r="12450" t="10260"/>
          <a:stretch/>
        </p:blipFill>
        <p:spPr>
          <a:xfrm>
            <a:off x="7169774" y="4301725"/>
            <a:ext cx="1974220" cy="841777"/>
          </a:xfrm>
          <a:prstGeom prst="rect">
            <a:avLst/>
          </a:prstGeom>
          <a:noFill/>
          <a:ln>
            <a:noFill/>
          </a:ln>
        </p:spPr>
      </p:pic>
      <p:sp>
        <p:nvSpPr>
          <p:cNvPr id="191" name="Google Shape;191;p31"/>
          <p:cNvSpPr txBox="1"/>
          <p:nvPr/>
        </p:nvSpPr>
        <p:spPr>
          <a:xfrm>
            <a:off x="161375" y="1230400"/>
            <a:ext cx="4027500" cy="103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000">
              <a:solidFill>
                <a:schemeClr val="lt1"/>
              </a:solidFill>
              <a:latin typeface="Abel"/>
              <a:ea typeface="Abel"/>
              <a:cs typeface="Abel"/>
              <a:sym typeface="Abel"/>
            </a:endParaRPr>
          </a:p>
        </p:txBody>
      </p:sp>
      <p:sp>
        <p:nvSpPr>
          <p:cNvPr id="192" name="Google Shape;192;p31"/>
          <p:cNvSpPr txBox="1"/>
          <p:nvPr>
            <p:ph idx="4294967295" type="subTitle"/>
          </p:nvPr>
        </p:nvSpPr>
        <p:spPr>
          <a:xfrm>
            <a:off x="2426100" y="3265450"/>
            <a:ext cx="42918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2900"/>
              <a:t>Spring </a:t>
            </a:r>
            <a:r>
              <a:rPr lang="en" sz="2900"/>
              <a:t>2026 Interest Meeting</a:t>
            </a:r>
            <a:endParaRPr sz="2900"/>
          </a:p>
        </p:txBody>
      </p:sp>
      <p:sp>
        <p:nvSpPr>
          <p:cNvPr id="193" name="Google Shape;193;p31"/>
          <p:cNvSpPr txBox="1"/>
          <p:nvPr>
            <p:ph idx="4294967295" type="ctrTitle"/>
          </p:nvPr>
        </p:nvSpPr>
        <p:spPr>
          <a:xfrm>
            <a:off x="287700" y="300725"/>
            <a:ext cx="8568600" cy="3032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6600"/>
              <a:t>Women in </a:t>
            </a:r>
            <a:endParaRPr sz="6600"/>
          </a:p>
          <a:p>
            <a:pPr indent="0" lvl="0" marL="0" rtl="0" algn="ctr">
              <a:spcBef>
                <a:spcPts val="0"/>
              </a:spcBef>
              <a:spcAft>
                <a:spcPts val="0"/>
              </a:spcAft>
              <a:buNone/>
            </a:pPr>
            <a:r>
              <a:rPr lang="en" sz="6600"/>
              <a:t>Business Council</a:t>
            </a:r>
            <a:endParaRPr i="1" sz="66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descr="Timeline background shape" id="321" name="Google Shape;321;p40"/>
          <p:cNvSpPr/>
          <p:nvPr/>
        </p:nvSpPr>
        <p:spPr>
          <a:xfrm>
            <a:off x="0" y="254525"/>
            <a:ext cx="8394600" cy="741600"/>
          </a:xfrm>
          <a:prstGeom prst="homePlate">
            <a:avLst>
              <a:gd fmla="val 50000" name="adj"/>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40"/>
          <p:cNvSpPr txBox="1"/>
          <p:nvPr>
            <p:ph idx="4294967295" type="ctrTitle"/>
          </p:nvPr>
        </p:nvSpPr>
        <p:spPr>
          <a:xfrm>
            <a:off x="151425" y="190650"/>
            <a:ext cx="8627400" cy="70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700"/>
              <a:t>WIBternship</a:t>
            </a:r>
            <a:endParaRPr sz="5500"/>
          </a:p>
        </p:txBody>
      </p:sp>
      <p:pic>
        <p:nvPicPr>
          <p:cNvPr id="323" name="Google Shape;323;p40"/>
          <p:cNvPicPr preferRelativeResize="0"/>
          <p:nvPr/>
        </p:nvPicPr>
        <p:blipFill rotWithShape="1">
          <a:blip r:embed="rId3">
            <a:alphaModFix amt="15000"/>
          </a:blip>
          <a:srcRect b="18883" l="18302" r="12450" t="10260"/>
          <a:stretch/>
        </p:blipFill>
        <p:spPr>
          <a:xfrm>
            <a:off x="7169774" y="4301725"/>
            <a:ext cx="1974220" cy="841777"/>
          </a:xfrm>
          <a:prstGeom prst="rect">
            <a:avLst/>
          </a:prstGeom>
          <a:noFill/>
          <a:ln>
            <a:noFill/>
          </a:ln>
        </p:spPr>
      </p:pic>
      <p:sp>
        <p:nvSpPr>
          <p:cNvPr id="324" name="Google Shape;324;p40"/>
          <p:cNvSpPr txBox="1"/>
          <p:nvPr/>
        </p:nvSpPr>
        <p:spPr>
          <a:xfrm>
            <a:off x="304500" y="1150025"/>
            <a:ext cx="23778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1500">
              <a:latin typeface="Abel"/>
              <a:ea typeface="Abel"/>
              <a:cs typeface="Abel"/>
              <a:sym typeface="Abel"/>
            </a:endParaRPr>
          </a:p>
        </p:txBody>
      </p:sp>
      <p:sp>
        <p:nvSpPr>
          <p:cNvPr id="325" name="Google Shape;325;p40"/>
          <p:cNvSpPr txBox="1"/>
          <p:nvPr/>
        </p:nvSpPr>
        <p:spPr>
          <a:xfrm>
            <a:off x="151425" y="1266400"/>
            <a:ext cx="8627400" cy="352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540"/>
              </a:spcBef>
              <a:spcAft>
                <a:spcPts val="0"/>
              </a:spcAft>
              <a:buNone/>
            </a:pPr>
            <a:r>
              <a:rPr b="1" lang="en" sz="1300">
                <a:latin typeface="Lato"/>
                <a:ea typeface="Lato"/>
                <a:cs typeface="Lato"/>
                <a:sym typeface="Lato"/>
              </a:rPr>
              <a:t>What is WIBternship and why is it required*?</a:t>
            </a:r>
            <a:endParaRPr b="1" sz="1300">
              <a:latin typeface="Lato"/>
              <a:ea typeface="Lato"/>
              <a:cs typeface="Lato"/>
              <a:sym typeface="Lato"/>
            </a:endParaRPr>
          </a:p>
          <a:p>
            <a:pPr indent="0" lvl="0" marL="0" rtl="0" algn="l">
              <a:lnSpc>
                <a:spcPct val="115000"/>
              </a:lnSpc>
              <a:spcBef>
                <a:spcPts val="540"/>
              </a:spcBef>
              <a:spcAft>
                <a:spcPts val="0"/>
              </a:spcAft>
              <a:buNone/>
            </a:pPr>
            <a:r>
              <a:rPr lang="en" sz="1300">
                <a:latin typeface="Lato Light"/>
                <a:ea typeface="Lato Light"/>
                <a:cs typeface="Lato Light"/>
                <a:sym typeface="Lato Light"/>
              </a:rPr>
              <a:t>WIBternship is our</a:t>
            </a:r>
            <a:r>
              <a:rPr lang="en" sz="1300" u="sng">
                <a:latin typeface="Lato Light"/>
                <a:ea typeface="Lato Light"/>
                <a:cs typeface="Lato Light"/>
                <a:sym typeface="Lato Light"/>
              </a:rPr>
              <a:t> new member program for freshmen and sophomores </a:t>
            </a:r>
            <a:r>
              <a:rPr lang="en" sz="1300">
                <a:latin typeface="Lato Light"/>
                <a:ea typeface="Lato Light"/>
                <a:cs typeface="Lato Light"/>
                <a:sym typeface="Lato Light"/>
              </a:rPr>
              <a:t>(although any WIB member is welcome to attend any workshops). </a:t>
            </a:r>
            <a:endParaRPr sz="1300">
              <a:latin typeface="Lato Light"/>
              <a:ea typeface="Lato Light"/>
              <a:cs typeface="Lato Light"/>
              <a:sym typeface="Lato Light"/>
            </a:endParaRPr>
          </a:p>
          <a:p>
            <a:pPr indent="0" lvl="0" marL="0" rtl="0" algn="l">
              <a:lnSpc>
                <a:spcPct val="115000"/>
              </a:lnSpc>
              <a:spcBef>
                <a:spcPts val="540"/>
              </a:spcBef>
              <a:spcAft>
                <a:spcPts val="0"/>
              </a:spcAft>
              <a:buNone/>
            </a:pPr>
            <a:r>
              <a:rPr lang="en" sz="1300">
                <a:latin typeface="Lato Light"/>
                <a:ea typeface="Lato Light"/>
                <a:cs typeface="Lato Light"/>
                <a:sym typeface="Lato Light"/>
              </a:rPr>
              <a:t>At meetings we go over the basics of employability in a low stakes environment, focused on learning and development. </a:t>
            </a:r>
            <a:endParaRPr sz="1300">
              <a:latin typeface="Lato Light"/>
              <a:ea typeface="Lato Light"/>
              <a:cs typeface="Lato Light"/>
              <a:sym typeface="Lato Light"/>
            </a:endParaRPr>
          </a:p>
          <a:p>
            <a:pPr indent="0" lvl="0" marL="0" rtl="0" algn="l">
              <a:lnSpc>
                <a:spcPct val="115000"/>
              </a:lnSpc>
              <a:spcBef>
                <a:spcPts val="540"/>
              </a:spcBef>
              <a:spcAft>
                <a:spcPts val="0"/>
              </a:spcAft>
              <a:buNone/>
            </a:pPr>
            <a:r>
              <a:rPr lang="en" sz="1300">
                <a:latin typeface="Lato Light"/>
                <a:ea typeface="Lato Light"/>
                <a:cs typeface="Lato Light"/>
                <a:sym typeface="Lato Light"/>
              </a:rPr>
              <a:t>Our speakers and contacts want to hire our members, so this program is important to provide our new  members with the necessary skills. </a:t>
            </a:r>
            <a:endParaRPr sz="1300">
              <a:latin typeface="Lato Light"/>
              <a:ea typeface="Lato Light"/>
              <a:cs typeface="Lato Light"/>
              <a:sym typeface="Lato Light"/>
            </a:endParaRPr>
          </a:p>
          <a:p>
            <a:pPr indent="0" lvl="0" marL="0" rtl="0" algn="l">
              <a:lnSpc>
                <a:spcPct val="115000"/>
              </a:lnSpc>
              <a:spcBef>
                <a:spcPts val="1000"/>
              </a:spcBef>
              <a:spcAft>
                <a:spcPts val="0"/>
              </a:spcAft>
              <a:buNone/>
            </a:pPr>
            <a:r>
              <a:rPr b="1" lang="en" sz="1300">
                <a:latin typeface="Lato"/>
                <a:ea typeface="Lato"/>
                <a:cs typeface="Lato"/>
                <a:sym typeface="Lato"/>
              </a:rPr>
              <a:t>What is the time commitment of WIBternship?</a:t>
            </a:r>
            <a:endParaRPr b="1" sz="1300">
              <a:latin typeface="Lato"/>
              <a:ea typeface="Lato"/>
              <a:cs typeface="Lato"/>
              <a:sym typeface="Lato"/>
            </a:endParaRPr>
          </a:p>
          <a:p>
            <a:pPr indent="0" lvl="0" marL="0" rtl="0" algn="l">
              <a:lnSpc>
                <a:spcPct val="115000"/>
              </a:lnSpc>
              <a:spcBef>
                <a:spcPts val="0"/>
              </a:spcBef>
              <a:spcAft>
                <a:spcPts val="0"/>
              </a:spcAft>
              <a:buNone/>
            </a:pPr>
            <a:r>
              <a:rPr lang="en" sz="1300">
                <a:latin typeface="Lato Light"/>
                <a:ea typeface="Lato Light"/>
                <a:cs typeface="Lato Light"/>
                <a:sym typeface="Lato Light"/>
              </a:rPr>
              <a:t>Every other Tuesday at 7:30PM* (opposite weeks as the body meetings)</a:t>
            </a:r>
            <a:endParaRPr sz="1300">
              <a:latin typeface="Lato Light"/>
              <a:ea typeface="Lato Light"/>
              <a:cs typeface="Lato Light"/>
              <a:sym typeface="Lato Light"/>
            </a:endParaRPr>
          </a:p>
          <a:p>
            <a:pPr indent="0" lvl="0" marL="0" rtl="0" algn="l">
              <a:lnSpc>
                <a:spcPct val="115000"/>
              </a:lnSpc>
              <a:spcBef>
                <a:spcPts val="1600"/>
              </a:spcBef>
              <a:spcAft>
                <a:spcPts val="0"/>
              </a:spcAft>
              <a:buNone/>
            </a:pPr>
            <a:r>
              <a:rPr b="1" lang="en" sz="1300">
                <a:latin typeface="Lato"/>
                <a:ea typeface="Lato"/>
                <a:cs typeface="Lato"/>
                <a:sym typeface="Lato"/>
              </a:rPr>
              <a:t>Is WIBternship a competitive/rush process?</a:t>
            </a:r>
            <a:endParaRPr b="1" sz="1300">
              <a:latin typeface="Lato"/>
              <a:ea typeface="Lato"/>
              <a:cs typeface="Lato"/>
              <a:sym typeface="Lato"/>
            </a:endParaRPr>
          </a:p>
          <a:p>
            <a:pPr indent="0" lvl="0" marL="0" rtl="0" algn="l">
              <a:lnSpc>
                <a:spcPct val="115000"/>
              </a:lnSpc>
              <a:spcBef>
                <a:spcPts val="0"/>
              </a:spcBef>
              <a:spcAft>
                <a:spcPts val="0"/>
              </a:spcAft>
              <a:buNone/>
            </a:pPr>
            <a:r>
              <a:rPr lang="en" sz="1300">
                <a:latin typeface="Lato Light"/>
                <a:ea typeface="Lato Light"/>
                <a:cs typeface="Lato Light"/>
                <a:sym typeface="Lato Light"/>
              </a:rPr>
              <a:t>No! All we ask is that you show up, are engaged, and do your best!</a:t>
            </a:r>
            <a:endParaRPr b="1" sz="900">
              <a:latin typeface="Lato"/>
              <a:ea typeface="Lato"/>
              <a:cs typeface="Lato"/>
              <a:sym typeface="Lato"/>
            </a:endParaRPr>
          </a:p>
          <a:p>
            <a:pPr indent="0" lvl="0" marL="0" rtl="0" algn="l">
              <a:lnSpc>
                <a:spcPct val="115000"/>
              </a:lnSpc>
              <a:spcBef>
                <a:spcPts val="540"/>
              </a:spcBef>
              <a:spcAft>
                <a:spcPts val="0"/>
              </a:spcAft>
              <a:buNone/>
            </a:pPr>
            <a:r>
              <a:t/>
            </a:r>
            <a:endParaRPr b="1" sz="1300">
              <a:latin typeface="Lato"/>
              <a:ea typeface="Lato"/>
              <a:cs typeface="Lato"/>
              <a:sym typeface="Lato"/>
            </a:endParaRPr>
          </a:p>
          <a:p>
            <a:pPr indent="0" lvl="0" marL="0" rtl="0" algn="l">
              <a:lnSpc>
                <a:spcPct val="115000"/>
              </a:lnSpc>
              <a:spcBef>
                <a:spcPts val="0"/>
              </a:spcBef>
              <a:spcAft>
                <a:spcPts val="1600"/>
              </a:spcAft>
              <a:buNone/>
            </a:pPr>
            <a:r>
              <a:t/>
            </a:r>
            <a:endParaRPr sz="1300">
              <a:latin typeface="Abel"/>
              <a:ea typeface="Abel"/>
              <a:cs typeface="Abel"/>
              <a:sym typeface="Abe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descr="Timeline background shape" id="330" name="Google Shape;330;p41"/>
          <p:cNvSpPr/>
          <p:nvPr/>
        </p:nvSpPr>
        <p:spPr>
          <a:xfrm>
            <a:off x="0" y="254525"/>
            <a:ext cx="8394600" cy="741600"/>
          </a:xfrm>
          <a:prstGeom prst="homePlate">
            <a:avLst>
              <a:gd fmla="val 50000" name="adj"/>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41"/>
          <p:cNvSpPr txBox="1"/>
          <p:nvPr>
            <p:ph idx="4294967295" type="ctrTitle"/>
          </p:nvPr>
        </p:nvSpPr>
        <p:spPr>
          <a:xfrm>
            <a:off x="151425" y="190650"/>
            <a:ext cx="8627400" cy="70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700"/>
              <a:t>WIBternship- Schedule </a:t>
            </a:r>
            <a:endParaRPr sz="5500"/>
          </a:p>
        </p:txBody>
      </p:sp>
      <p:pic>
        <p:nvPicPr>
          <p:cNvPr id="332" name="Google Shape;332;p41"/>
          <p:cNvPicPr preferRelativeResize="0"/>
          <p:nvPr/>
        </p:nvPicPr>
        <p:blipFill rotWithShape="1">
          <a:blip r:embed="rId3">
            <a:alphaModFix amt="15000"/>
          </a:blip>
          <a:srcRect b="18883" l="18302" r="12450" t="10260"/>
          <a:stretch/>
        </p:blipFill>
        <p:spPr>
          <a:xfrm>
            <a:off x="7169774" y="4301725"/>
            <a:ext cx="1974220" cy="841777"/>
          </a:xfrm>
          <a:prstGeom prst="rect">
            <a:avLst/>
          </a:prstGeom>
          <a:noFill/>
          <a:ln>
            <a:noFill/>
          </a:ln>
        </p:spPr>
      </p:pic>
      <p:sp>
        <p:nvSpPr>
          <p:cNvPr id="333" name="Google Shape;333;p41"/>
          <p:cNvSpPr txBox="1"/>
          <p:nvPr/>
        </p:nvSpPr>
        <p:spPr>
          <a:xfrm>
            <a:off x="304500" y="1150025"/>
            <a:ext cx="23778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1500">
              <a:latin typeface="Abel"/>
              <a:ea typeface="Abel"/>
              <a:cs typeface="Abel"/>
              <a:sym typeface="Abel"/>
            </a:endParaRPr>
          </a:p>
        </p:txBody>
      </p:sp>
      <p:sp>
        <p:nvSpPr>
          <p:cNvPr id="334" name="Google Shape;334;p41"/>
          <p:cNvSpPr txBox="1"/>
          <p:nvPr/>
        </p:nvSpPr>
        <p:spPr>
          <a:xfrm>
            <a:off x="304500" y="1150025"/>
            <a:ext cx="8394600" cy="4156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540"/>
              </a:spcBef>
              <a:spcAft>
                <a:spcPts val="0"/>
              </a:spcAft>
              <a:buNone/>
            </a:pPr>
            <a:r>
              <a:rPr lang="en" sz="1800">
                <a:latin typeface="Lato Light"/>
                <a:ea typeface="Lato Light"/>
                <a:cs typeface="Lato Light"/>
                <a:sym typeface="Lato Light"/>
              </a:rPr>
              <a:t>Tuesdays at 7:30PM, location TBD</a:t>
            </a:r>
            <a:endParaRPr sz="1800">
              <a:latin typeface="Lato Light"/>
              <a:ea typeface="Lato Light"/>
              <a:cs typeface="Lato Light"/>
              <a:sym typeface="Lato Light"/>
            </a:endParaRPr>
          </a:p>
          <a:p>
            <a:pPr indent="-330200" lvl="1" marL="914400" rtl="0" algn="l">
              <a:lnSpc>
                <a:spcPct val="115000"/>
              </a:lnSpc>
              <a:spcBef>
                <a:spcPts val="440"/>
              </a:spcBef>
              <a:spcAft>
                <a:spcPts val="0"/>
              </a:spcAft>
              <a:buClr>
                <a:srgbClr val="000000"/>
              </a:buClr>
              <a:buSzPts val="1600"/>
              <a:buFont typeface="Lato Light"/>
              <a:buChar char="○"/>
            </a:pPr>
            <a:r>
              <a:rPr b="1" lang="en" sz="1600">
                <a:latin typeface="Lato"/>
                <a:ea typeface="Lato"/>
                <a:cs typeface="Lato"/>
                <a:sym typeface="Lato"/>
              </a:rPr>
              <a:t>2/3–</a:t>
            </a:r>
            <a:r>
              <a:rPr lang="en" sz="1600">
                <a:latin typeface="Lato Light"/>
                <a:ea typeface="Lato Light"/>
                <a:cs typeface="Lato Light"/>
                <a:sym typeface="Lato Light"/>
              </a:rPr>
              <a:t> Professional Dress and Networking</a:t>
            </a:r>
            <a:endParaRPr sz="1600">
              <a:latin typeface="Lato Light"/>
              <a:ea typeface="Lato Light"/>
              <a:cs typeface="Lato Light"/>
              <a:sym typeface="Lato Light"/>
            </a:endParaRPr>
          </a:p>
          <a:p>
            <a:pPr indent="-330200" lvl="1" marL="914400" rtl="0" algn="l">
              <a:lnSpc>
                <a:spcPct val="115000"/>
              </a:lnSpc>
              <a:spcBef>
                <a:spcPts val="0"/>
              </a:spcBef>
              <a:spcAft>
                <a:spcPts val="0"/>
              </a:spcAft>
              <a:buClr>
                <a:srgbClr val="000000"/>
              </a:buClr>
              <a:buSzPts val="1600"/>
              <a:buFont typeface="Lato Light"/>
              <a:buChar char="○"/>
            </a:pPr>
            <a:r>
              <a:rPr b="1" lang="en" sz="1600">
                <a:latin typeface="Lato"/>
                <a:ea typeface="Lato"/>
                <a:cs typeface="Lato"/>
                <a:sym typeface="Lato"/>
              </a:rPr>
              <a:t>2/17–</a:t>
            </a:r>
            <a:r>
              <a:rPr lang="en" sz="1600">
                <a:latin typeface="Lato Light"/>
                <a:ea typeface="Lato Light"/>
                <a:cs typeface="Lato Light"/>
                <a:sym typeface="Lato Light"/>
              </a:rPr>
              <a:t> Resume &amp; Interview Workshop</a:t>
            </a:r>
            <a:endParaRPr sz="1600">
              <a:latin typeface="Lato Light"/>
              <a:ea typeface="Lato Light"/>
              <a:cs typeface="Lato Light"/>
              <a:sym typeface="Lato Light"/>
            </a:endParaRPr>
          </a:p>
          <a:p>
            <a:pPr indent="-330200" lvl="1" marL="914400" rtl="0" algn="l">
              <a:lnSpc>
                <a:spcPct val="115000"/>
              </a:lnSpc>
              <a:spcBef>
                <a:spcPts val="0"/>
              </a:spcBef>
              <a:spcAft>
                <a:spcPts val="0"/>
              </a:spcAft>
              <a:buClr>
                <a:srgbClr val="000000"/>
              </a:buClr>
              <a:buSzPts val="1600"/>
              <a:buFont typeface="Lato Light"/>
              <a:buChar char="○"/>
            </a:pPr>
            <a:r>
              <a:rPr b="1" lang="en" sz="1600">
                <a:latin typeface="Lato"/>
                <a:ea typeface="Lato"/>
                <a:cs typeface="Lato"/>
                <a:sym typeface="Lato"/>
              </a:rPr>
              <a:t>3/3–</a:t>
            </a:r>
            <a:r>
              <a:rPr lang="en" sz="1600">
                <a:latin typeface="Lato Light"/>
                <a:ea typeface="Lato Light"/>
                <a:cs typeface="Lato Light"/>
                <a:sym typeface="Lato Light"/>
              </a:rPr>
              <a:t> LinkedIn and Headshots</a:t>
            </a:r>
            <a:endParaRPr sz="1600">
              <a:latin typeface="Lato Light"/>
              <a:ea typeface="Lato Light"/>
              <a:cs typeface="Lato Light"/>
              <a:sym typeface="Lato Light"/>
            </a:endParaRPr>
          </a:p>
          <a:p>
            <a:pPr indent="-330200" lvl="1" marL="914400" rtl="0" algn="l">
              <a:lnSpc>
                <a:spcPct val="115000"/>
              </a:lnSpc>
              <a:spcBef>
                <a:spcPts val="0"/>
              </a:spcBef>
              <a:spcAft>
                <a:spcPts val="0"/>
              </a:spcAft>
              <a:buClr>
                <a:srgbClr val="000000"/>
              </a:buClr>
              <a:buSzPts val="1600"/>
              <a:buFont typeface="Lato Light"/>
              <a:buChar char="○"/>
            </a:pPr>
            <a:r>
              <a:rPr b="1" lang="en" sz="1600">
                <a:latin typeface="Lato"/>
                <a:ea typeface="Lato"/>
                <a:cs typeface="Lato"/>
                <a:sym typeface="Lato"/>
              </a:rPr>
              <a:t>3/17–</a:t>
            </a:r>
            <a:r>
              <a:rPr lang="en" sz="1600">
                <a:latin typeface="Lato Light"/>
                <a:ea typeface="Lato Light"/>
                <a:cs typeface="Lato Light"/>
                <a:sym typeface="Lato Light"/>
              </a:rPr>
              <a:t> How to do a Case Competition</a:t>
            </a:r>
            <a:endParaRPr sz="1600">
              <a:latin typeface="Lato Light"/>
              <a:ea typeface="Lato Light"/>
              <a:cs typeface="Lato Light"/>
              <a:sym typeface="Lato Light"/>
            </a:endParaRPr>
          </a:p>
          <a:p>
            <a:pPr indent="-330200" lvl="1" marL="914400" rtl="0" algn="l">
              <a:lnSpc>
                <a:spcPct val="115000"/>
              </a:lnSpc>
              <a:spcBef>
                <a:spcPts val="0"/>
              </a:spcBef>
              <a:spcAft>
                <a:spcPts val="0"/>
              </a:spcAft>
              <a:buClr>
                <a:srgbClr val="000000"/>
              </a:buClr>
              <a:buSzPts val="1600"/>
              <a:buFont typeface="Lato Light"/>
              <a:buChar char="○"/>
            </a:pPr>
            <a:r>
              <a:rPr b="1" lang="en" sz="1600">
                <a:latin typeface="Lato"/>
                <a:ea typeface="Lato"/>
                <a:cs typeface="Lato"/>
                <a:sym typeface="Lato"/>
              </a:rPr>
              <a:t> 4/7–</a:t>
            </a:r>
            <a:r>
              <a:rPr lang="en" sz="1600">
                <a:latin typeface="Lato Light"/>
                <a:ea typeface="Lato Light"/>
                <a:cs typeface="Lato Light"/>
                <a:sym typeface="Lato Light"/>
              </a:rPr>
              <a:t> Major Exploration &amp; Internship Panel </a:t>
            </a:r>
            <a:endParaRPr sz="1600">
              <a:latin typeface="Lato Light"/>
              <a:ea typeface="Lato Light"/>
              <a:cs typeface="Lato Light"/>
              <a:sym typeface="Lato Light"/>
            </a:endParaRPr>
          </a:p>
          <a:p>
            <a:pPr indent="-330200" lvl="1" marL="914400" rtl="0" algn="l">
              <a:lnSpc>
                <a:spcPct val="115000"/>
              </a:lnSpc>
              <a:spcBef>
                <a:spcPts val="440"/>
              </a:spcBef>
              <a:spcAft>
                <a:spcPts val="0"/>
              </a:spcAft>
              <a:buClr>
                <a:srgbClr val="000000"/>
              </a:buClr>
              <a:buSzPts val="1600"/>
              <a:buFont typeface="Lato Light"/>
              <a:buChar char="○"/>
            </a:pPr>
            <a:r>
              <a:rPr b="1" lang="en" sz="1600">
                <a:latin typeface="Lato"/>
                <a:ea typeface="Lato"/>
                <a:cs typeface="Lato"/>
                <a:sym typeface="Lato"/>
              </a:rPr>
              <a:t>Week of 4/13– </a:t>
            </a:r>
            <a:r>
              <a:rPr lang="en" sz="1600">
                <a:latin typeface="Lato Light"/>
                <a:ea typeface="Lato Light"/>
                <a:cs typeface="Lato Light"/>
                <a:sym typeface="Lato Light"/>
              </a:rPr>
              <a:t>Case Competition (group sign-up)</a:t>
            </a:r>
            <a:endParaRPr sz="1600">
              <a:latin typeface="Lato Light"/>
              <a:ea typeface="Lato Light"/>
              <a:cs typeface="Lato Light"/>
              <a:sym typeface="Lato Light"/>
            </a:endParaRPr>
          </a:p>
          <a:p>
            <a:pPr indent="0" lvl="0" marL="0" rtl="0" algn="l">
              <a:lnSpc>
                <a:spcPct val="115000"/>
              </a:lnSpc>
              <a:spcBef>
                <a:spcPts val="540"/>
              </a:spcBef>
              <a:spcAft>
                <a:spcPts val="0"/>
              </a:spcAft>
              <a:buNone/>
            </a:pPr>
            <a:r>
              <a:rPr lang="en" sz="1600">
                <a:latin typeface="Lato Light"/>
                <a:ea typeface="Lato Light"/>
                <a:cs typeface="Lato Light"/>
                <a:sym typeface="Lato Light"/>
              </a:rPr>
              <a:t>To complete the WIBternship program members may miss </a:t>
            </a:r>
            <a:r>
              <a:rPr lang="en" sz="1600" u="sng">
                <a:latin typeface="Lato Light"/>
                <a:ea typeface="Lato Light"/>
                <a:cs typeface="Lato Light"/>
                <a:sym typeface="Lato Light"/>
              </a:rPr>
              <a:t>one </a:t>
            </a:r>
            <a:r>
              <a:rPr lang="en" sz="1600">
                <a:latin typeface="Lato Light"/>
                <a:ea typeface="Lato Light"/>
                <a:cs typeface="Lato Light"/>
                <a:sym typeface="Lato Light"/>
              </a:rPr>
              <a:t>of the workshop meetings but </a:t>
            </a:r>
            <a:r>
              <a:rPr lang="en" sz="1600" u="sng">
                <a:latin typeface="Lato Light"/>
                <a:ea typeface="Lato Light"/>
                <a:cs typeface="Lato Light"/>
                <a:sym typeface="Lato Light"/>
              </a:rPr>
              <a:t>everyone must complete the case competition!</a:t>
            </a:r>
            <a:endParaRPr sz="1600" u="sng">
              <a:latin typeface="Lato Light"/>
              <a:ea typeface="Lato Light"/>
              <a:cs typeface="Lato Light"/>
              <a:sym typeface="Lato Light"/>
            </a:endParaRPr>
          </a:p>
          <a:p>
            <a:pPr indent="0" lvl="0" marL="0" rtl="0" algn="l">
              <a:lnSpc>
                <a:spcPct val="115000"/>
              </a:lnSpc>
              <a:spcBef>
                <a:spcPts val="1600"/>
              </a:spcBef>
              <a:spcAft>
                <a:spcPts val="0"/>
              </a:spcAft>
              <a:buNone/>
            </a:pPr>
            <a:r>
              <a:rPr lang="en" sz="1600">
                <a:latin typeface="Lato Light"/>
                <a:ea typeface="Lato Light"/>
                <a:cs typeface="Lato Light"/>
                <a:sym typeface="Lato Light"/>
              </a:rPr>
              <a:t>Dress code is business casual (first meeting is casual!)</a:t>
            </a:r>
            <a:endParaRPr sz="1600">
              <a:latin typeface="Lato Light"/>
              <a:ea typeface="Lato Light"/>
              <a:cs typeface="Lato Light"/>
              <a:sym typeface="Lato Light"/>
            </a:endParaRPr>
          </a:p>
          <a:p>
            <a:pPr indent="0" lvl="0" marL="0" rtl="0" algn="l">
              <a:lnSpc>
                <a:spcPct val="115000"/>
              </a:lnSpc>
              <a:spcBef>
                <a:spcPts val="1600"/>
              </a:spcBef>
              <a:spcAft>
                <a:spcPts val="0"/>
              </a:spcAft>
              <a:buNone/>
            </a:pPr>
            <a:r>
              <a:rPr lang="en" sz="1600">
                <a:latin typeface="Lato Light"/>
                <a:ea typeface="Lato Light"/>
                <a:cs typeface="Lato Light"/>
                <a:sym typeface="Lato Light"/>
              </a:rPr>
              <a:t>Once you complete the program - you’re an official WIBC member!</a:t>
            </a:r>
            <a:endParaRPr sz="1600">
              <a:solidFill>
                <a:srgbClr val="FFFFFF"/>
              </a:solidFill>
              <a:latin typeface="Lato Light"/>
              <a:ea typeface="Lato Light"/>
              <a:cs typeface="Lato Light"/>
              <a:sym typeface="Lato Light"/>
            </a:endParaRPr>
          </a:p>
          <a:p>
            <a:pPr indent="0" lvl="0" marL="0" rtl="0" algn="l">
              <a:lnSpc>
                <a:spcPct val="115000"/>
              </a:lnSpc>
              <a:spcBef>
                <a:spcPts val="1600"/>
              </a:spcBef>
              <a:spcAft>
                <a:spcPts val="0"/>
              </a:spcAft>
              <a:buNone/>
            </a:pPr>
            <a:r>
              <a:t/>
            </a:r>
            <a:endParaRPr b="1" sz="1600">
              <a:latin typeface="Lato"/>
              <a:ea typeface="Lato"/>
              <a:cs typeface="Lato"/>
              <a:sym typeface="Lato"/>
            </a:endParaRPr>
          </a:p>
          <a:p>
            <a:pPr indent="0" lvl="0" marL="0" rtl="0" algn="l">
              <a:lnSpc>
                <a:spcPct val="115000"/>
              </a:lnSpc>
              <a:spcBef>
                <a:spcPts val="1600"/>
              </a:spcBef>
              <a:spcAft>
                <a:spcPts val="0"/>
              </a:spcAft>
              <a:buNone/>
            </a:pPr>
            <a:r>
              <a:t/>
            </a:r>
            <a:endParaRPr sz="1800">
              <a:latin typeface="Lato Light"/>
              <a:ea typeface="Lato Light"/>
              <a:cs typeface="Lato Light"/>
              <a:sym typeface="Lato Light"/>
            </a:endParaRPr>
          </a:p>
          <a:p>
            <a:pPr indent="0" lvl="0" marL="0" rtl="0" algn="l">
              <a:spcBef>
                <a:spcPts val="1600"/>
              </a:spcBef>
              <a:spcAft>
                <a:spcPts val="0"/>
              </a:spcAft>
              <a:buNone/>
            </a:pPr>
            <a:r>
              <a:t/>
            </a:r>
            <a:endParaRPr>
              <a:latin typeface="Abel"/>
              <a:ea typeface="Abel"/>
              <a:cs typeface="Abel"/>
              <a:sym typeface="Abe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id="339" name="Google Shape;339;p42"/>
          <p:cNvPicPr preferRelativeResize="0"/>
          <p:nvPr/>
        </p:nvPicPr>
        <p:blipFill>
          <a:blip r:embed="rId3">
            <a:alphaModFix/>
          </a:blip>
          <a:stretch>
            <a:fillRect/>
          </a:stretch>
        </p:blipFill>
        <p:spPr>
          <a:xfrm>
            <a:off x="0" y="2139981"/>
            <a:ext cx="4817275" cy="3210719"/>
          </a:xfrm>
          <a:prstGeom prst="rect">
            <a:avLst/>
          </a:prstGeom>
          <a:noFill/>
          <a:ln>
            <a:noFill/>
          </a:ln>
        </p:spPr>
      </p:pic>
      <p:sp>
        <p:nvSpPr>
          <p:cNvPr descr="Timeline background shape" id="340" name="Google Shape;340;p42"/>
          <p:cNvSpPr/>
          <p:nvPr/>
        </p:nvSpPr>
        <p:spPr>
          <a:xfrm>
            <a:off x="0" y="254525"/>
            <a:ext cx="6878100" cy="741600"/>
          </a:xfrm>
          <a:prstGeom prst="homePlate">
            <a:avLst>
              <a:gd fmla="val 50000" name="adj"/>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42"/>
          <p:cNvSpPr txBox="1"/>
          <p:nvPr>
            <p:ph idx="4294967295" type="ctrTitle"/>
          </p:nvPr>
        </p:nvSpPr>
        <p:spPr>
          <a:xfrm>
            <a:off x="-870125" y="121300"/>
            <a:ext cx="7194300" cy="611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5200"/>
              <a:t>Past Social Events</a:t>
            </a:r>
            <a:endParaRPr sz="5200">
              <a:latin typeface="Playfair Display"/>
              <a:ea typeface="Playfair Display"/>
              <a:cs typeface="Playfair Display"/>
              <a:sym typeface="Playfair Display"/>
            </a:endParaRPr>
          </a:p>
        </p:txBody>
      </p:sp>
      <p:pic>
        <p:nvPicPr>
          <p:cNvPr id="342" name="Google Shape;342;p42"/>
          <p:cNvPicPr preferRelativeResize="0"/>
          <p:nvPr/>
        </p:nvPicPr>
        <p:blipFill rotWithShape="1">
          <a:blip r:embed="rId4">
            <a:alphaModFix amt="15000"/>
          </a:blip>
          <a:srcRect b="18883" l="18302" r="12450" t="10260"/>
          <a:stretch/>
        </p:blipFill>
        <p:spPr>
          <a:xfrm>
            <a:off x="7169774" y="4301725"/>
            <a:ext cx="1974220" cy="841777"/>
          </a:xfrm>
          <a:prstGeom prst="rect">
            <a:avLst/>
          </a:prstGeom>
          <a:noFill/>
          <a:ln>
            <a:noFill/>
          </a:ln>
        </p:spPr>
      </p:pic>
      <p:pic>
        <p:nvPicPr>
          <p:cNvPr id="343" name="Google Shape;343;p42"/>
          <p:cNvPicPr preferRelativeResize="0"/>
          <p:nvPr/>
        </p:nvPicPr>
        <p:blipFill rotWithShape="1">
          <a:blip r:embed="rId5">
            <a:alphaModFix/>
          </a:blip>
          <a:srcRect b="20551" l="0" r="0" t="35684"/>
          <a:stretch/>
        </p:blipFill>
        <p:spPr>
          <a:xfrm>
            <a:off x="5447892" y="0"/>
            <a:ext cx="4049156" cy="2658801"/>
          </a:xfrm>
          <a:prstGeom prst="rect">
            <a:avLst/>
          </a:prstGeom>
          <a:noFill/>
          <a:ln>
            <a:noFill/>
          </a:ln>
        </p:spPr>
      </p:pic>
      <p:pic>
        <p:nvPicPr>
          <p:cNvPr id="344" name="Google Shape;344;p42"/>
          <p:cNvPicPr preferRelativeResize="0"/>
          <p:nvPr/>
        </p:nvPicPr>
        <p:blipFill rotWithShape="1">
          <a:blip r:embed="rId6">
            <a:alphaModFix/>
          </a:blip>
          <a:srcRect b="0" l="0" r="0" t="15590"/>
          <a:stretch/>
        </p:blipFill>
        <p:spPr>
          <a:xfrm>
            <a:off x="4817275" y="2658800"/>
            <a:ext cx="4679775" cy="2658800"/>
          </a:xfrm>
          <a:prstGeom prst="rect">
            <a:avLst/>
          </a:prstGeom>
          <a:noFill/>
          <a:ln>
            <a:noFill/>
          </a:ln>
        </p:spPr>
      </p:pic>
      <p:pic>
        <p:nvPicPr>
          <p:cNvPr id="345" name="Google Shape;345;p42"/>
          <p:cNvPicPr preferRelativeResize="0"/>
          <p:nvPr/>
        </p:nvPicPr>
        <p:blipFill rotWithShape="1">
          <a:blip r:embed="rId7">
            <a:alphaModFix/>
          </a:blip>
          <a:srcRect b="12610" l="0" r="0" t="44393"/>
          <a:stretch/>
        </p:blipFill>
        <p:spPr>
          <a:xfrm>
            <a:off x="-52325" y="919924"/>
            <a:ext cx="5558698" cy="20557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descr="Timeline background shape" id="350" name="Google Shape;350;p43"/>
          <p:cNvSpPr/>
          <p:nvPr/>
        </p:nvSpPr>
        <p:spPr>
          <a:xfrm>
            <a:off x="0" y="254525"/>
            <a:ext cx="9547500" cy="741600"/>
          </a:xfrm>
          <a:prstGeom prst="homePlate">
            <a:avLst>
              <a:gd fmla="val 50000" name="adj"/>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43"/>
          <p:cNvSpPr txBox="1"/>
          <p:nvPr>
            <p:ph type="title"/>
          </p:nvPr>
        </p:nvSpPr>
        <p:spPr>
          <a:xfrm>
            <a:off x="85650" y="-189925"/>
            <a:ext cx="8972700" cy="1630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5200"/>
              <a:t>Events to Look Forward To…</a:t>
            </a:r>
            <a:endParaRPr sz="5200">
              <a:latin typeface="Playfair Display"/>
              <a:ea typeface="Playfair Display"/>
              <a:cs typeface="Playfair Display"/>
              <a:sym typeface="Playfair Display"/>
            </a:endParaRPr>
          </a:p>
        </p:txBody>
      </p:sp>
      <p:pic>
        <p:nvPicPr>
          <p:cNvPr id="352" name="Google Shape;352;p43"/>
          <p:cNvPicPr preferRelativeResize="0"/>
          <p:nvPr/>
        </p:nvPicPr>
        <p:blipFill rotWithShape="1">
          <a:blip r:embed="rId3">
            <a:alphaModFix amt="15000"/>
          </a:blip>
          <a:srcRect b="18883" l="18302" r="12450" t="10260"/>
          <a:stretch/>
        </p:blipFill>
        <p:spPr>
          <a:xfrm>
            <a:off x="7169774" y="4301725"/>
            <a:ext cx="1974220" cy="841777"/>
          </a:xfrm>
          <a:prstGeom prst="rect">
            <a:avLst/>
          </a:prstGeom>
          <a:noFill/>
          <a:ln>
            <a:noFill/>
          </a:ln>
        </p:spPr>
      </p:pic>
      <p:sp>
        <p:nvSpPr>
          <p:cNvPr id="353" name="Google Shape;353;p43"/>
          <p:cNvSpPr txBox="1"/>
          <p:nvPr/>
        </p:nvSpPr>
        <p:spPr>
          <a:xfrm>
            <a:off x="272200" y="1226975"/>
            <a:ext cx="8032200" cy="2998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lt1"/>
              </a:buClr>
              <a:buSzPts val="2200"/>
              <a:buFont typeface="Abel"/>
              <a:buChar char="●"/>
            </a:pPr>
            <a:r>
              <a:rPr lang="en" sz="2200">
                <a:solidFill>
                  <a:schemeClr val="lt1"/>
                </a:solidFill>
                <a:latin typeface="Abel"/>
                <a:ea typeface="Abel"/>
                <a:cs typeface="Abel"/>
                <a:sym typeface="Abel"/>
              </a:rPr>
              <a:t>Mocktail Hour Networking Event</a:t>
            </a:r>
            <a:endParaRPr sz="2200">
              <a:solidFill>
                <a:schemeClr val="lt1"/>
              </a:solidFill>
              <a:latin typeface="Abel"/>
              <a:ea typeface="Abel"/>
              <a:cs typeface="Abel"/>
              <a:sym typeface="Abel"/>
            </a:endParaRPr>
          </a:p>
          <a:p>
            <a:pPr indent="-368300" lvl="0" marL="457200" rtl="0" algn="l">
              <a:spcBef>
                <a:spcPts val="1000"/>
              </a:spcBef>
              <a:spcAft>
                <a:spcPts val="0"/>
              </a:spcAft>
              <a:buClr>
                <a:schemeClr val="lt1"/>
              </a:buClr>
              <a:buSzPts val="2200"/>
              <a:buFont typeface="Abel"/>
              <a:buChar char="●"/>
            </a:pPr>
            <a:r>
              <a:rPr lang="en" sz="2200">
                <a:solidFill>
                  <a:schemeClr val="lt1"/>
                </a:solidFill>
                <a:latin typeface="Abel"/>
                <a:ea typeface="Abel"/>
                <a:cs typeface="Abel"/>
                <a:sym typeface="Abel"/>
              </a:rPr>
              <a:t>Valentines Craft Events</a:t>
            </a:r>
            <a:endParaRPr sz="2200">
              <a:solidFill>
                <a:schemeClr val="lt1"/>
              </a:solidFill>
              <a:latin typeface="Abel"/>
              <a:ea typeface="Abel"/>
              <a:cs typeface="Abel"/>
              <a:sym typeface="Abel"/>
            </a:endParaRPr>
          </a:p>
          <a:p>
            <a:pPr indent="-368300" lvl="0" marL="457200" rtl="0" algn="l">
              <a:spcBef>
                <a:spcPts val="1000"/>
              </a:spcBef>
              <a:spcAft>
                <a:spcPts val="0"/>
              </a:spcAft>
              <a:buClr>
                <a:schemeClr val="lt1"/>
              </a:buClr>
              <a:buSzPts val="2200"/>
              <a:buFont typeface="Abel"/>
              <a:buChar char="●"/>
            </a:pPr>
            <a:r>
              <a:rPr lang="en" sz="2200">
                <a:solidFill>
                  <a:schemeClr val="lt1"/>
                </a:solidFill>
                <a:latin typeface="Abel"/>
                <a:ea typeface="Abel"/>
                <a:cs typeface="Abel"/>
                <a:sym typeface="Abel"/>
              </a:rPr>
              <a:t>Community Service Opportunities</a:t>
            </a:r>
            <a:endParaRPr sz="2200">
              <a:solidFill>
                <a:schemeClr val="lt1"/>
              </a:solidFill>
              <a:latin typeface="Abel"/>
              <a:ea typeface="Abel"/>
              <a:cs typeface="Abel"/>
              <a:sym typeface="Abel"/>
            </a:endParaRPr>
          </a:p>
          <a:p>
            <a:pPr indent="-368300" lvl="0" marL="457200" rtl="0" algn="l">
              <a:spcBef>
                <a:spcPts val="1000"/>
              </a:spcBef>
              <a:spcAft>
                <a:spcPts val="0"/>
              </a:spcAft>
              <a:buClr>
                <a:schemeClr val="lt1"/>
              </a:buClr>
              <a:buSzPts val="2200"/>
              <a:buFont typeface="Abel"/>
              <a:buChar char="●"/>
            </a:pPr>
            <a:r>
              <a:rPr lang="en" sz="2200">
                <a:solidFill>
                  <a:schemeClr val="lt1"/>
                </a:solidFill>
                <a:latin typeface="Abel"/>
                <a:ea typeface="Abel"/>
                <a:cs typeface="Abel"/>
                <a:sym typeface="Abel"/>
              </a:rPr>
              <a:t>Collaboration Events with other student orgs</a:t>
            </a:r>
            <a:endParaRPr sz="2200">
              <a:solidFill>
                <a:schemeClr val="lt1"/>
              </a:solidFill>
              <a:latin typeface="Abel"/>
              <a:ea typeface="Abel"/>
              <a:cs typeface="Abel"/>
              <a:sym typeface="Abel"/>
            </a:endParaRPr>
          </a:p>
          <a:p>
            <a:pPr indent="-368300" lvl="0" marL="457200" rtl="0" algn="l">
              <a:spcBef>
                <a:spcPts val="1000"/>
              </a:spcBef>
              <a:spcAft>
                <a:spcPts val="0"/>
              </a:spcAft>
              <a:buClr>
                <a:schemeClr val="lt1"/>
              </a:buClr>
              <a:buSzPts val="2200"/>
              <a:buFont typeface="Abel"/>
              <a:buChar char="●"/>
            </a:pPr>
            <a:r>
              <a:rPr lang="en" sz="2200">
                <a:solidFill>
                  <a:schemeClr val="lt1"/>
                </a:solidFill>
                <a:latin typeface="Abel"/>
                <a:ea typeface="Abel"/>
                <a:cs typeface="Abel"/>
                <a:sym typeface="Abel"/>
              </a:rPr>
              <a:t>Coffee Tabs</a:t>
            </a:r>
            <a:endParaRPr sz="2200">
              <a:solidFill>
                <a:schemeClr val="lt1"/>
              </a:solidFill>
              <a:latin typeface="Abel"/>
              <a:ea typeface="Abel"/>
              <a:cs typeface="Abel"/>
              <a:sym typeface="Abel"/>
            </a:endParaRPr>
          </a:p>
          <a:p>
            <a:pPr indent="-368300" lvl="0" marL="457200" rtl="0" algn="l">
              <a:spcBef>
                <a:spcPts val="1000"/>
              </a:spcBef>
              <a:spcAft>
                <a:spcPts val="0"/>
              </a:spcAft>
              <a:buClr>
                <a:schemeClr val="lt1"/>
              </a:buClr>
              <a:buSzPts val="2200"/>
              <a:buFont typeface="Abel"/>
              <a:buChar char="●"/>
            </a:pPr>
            <a:r>
              <a:rPr lang="en" sz="2200">
                <a:solidFill>
                  <a:schemeClr val="lt1"/>
                </a:solidFill>
                <a:latin typeface="Abel"/>
                <a:ea typeface="Abel"/>
                <a:cs typeface="Abel"/>
                <a:sym typeface="Abel"/>
              </a:rPr>
              <a:t>Company Panels</a:t>
            </a:r>
            <a:endParaRPr sz="2200">
              <a:solidFill>
                <a:schemeClr val="lt1"/>
              </a:solidFill>
              <a:latin typeface="Abel"/>
              <a:ea typeface="Abel"/>
              <a:cs typeface="Abel"/>
              <a:sym typeface="Abel"/>
            </a:endParaRPr>
          </a:p>
          <a:p>
            <a:pPr indent="-368300" lvl="0" marL="457200" rtl="0" algn="l">
              <a:spcBef>
                <a:spcPts val="1000"/>
              </a:spcBef>
              <a:spcAft>
                <a:spcPts val="0"/>
              </a:spcAft>
              <a:buClr>
                <a:schemeClr val="lt1"/>
              </a:buClr>
              <a:buSzPts val="2200"/>
              <a:buFont typeface="Abel"/>
              <a:buChar char="●"/>
            </a:pPr>
            <a:r>
              <a:rPr lang="en" sz="2200">
                <a:solidFill>
                  <a:schemeClr val="lt1"/>
                </a:solidFill>
                <a:latin typeface="Abel"/>
                <a:ea typeface="Abel"/>
                <a:cs typeface="Abel"/>
                <a:sym typeface="Abel"/>
              </a:rPr>
              <a:t>WIBC Spring Conference</a:t>
            </a:r>
            <a:endParaRPr sz="2200">
              <a:solidFill>
                <a:schemeClr val="lt1"/>
              </a:solidFill>
              <a:latin typeface="Abel"/>
              <a:ea typeface="Abel"/>
              <a:cs typeface="Abel"/>
              <a:sym typeface="Abel"/>
            </a:endParaRPr>
          </a:p>
          <a:p>
            <a:pPr indent="-368300" lvl="0" marL="457200" rtl="0" algn="l">
              <a:spcBef>
                <a:spcPts val="1000"/>
              </a:spcBef>
              <a:spcAft>
                <a:spcPts val="1000"/>
              </a:spcAft>
              <a:buClr>
                <a:schemeClr val="lt1"/>
              </a:buClr>
              <a:buSzPts val="2200"/>
              <a:buFont typeface="Abel"/>
              <a:buChar char="●"/>
            </a:pPr>
            <a:r>
              <a:rPr lang="en" sz="2200">
                <a:solidFill>
                  <a:schemeClr val="lt1"/>
                </a:solidFill>
                <a:latin typeface="Abel"/>
                <a:ea typeface="Abel"/>
                <a:cs typeface="Abel"/>
                <a:sym typeface="Abel"/>
              </a:rPr>
              <a:t>And More!</a:t>
            </a:r>
            <a:endParaRPr sz="2200">
              <a:solidFill>
                <a:schemeClr val="lt1"/>
              </a:solidFill>
              <a:latin typeface="Abel"/>
              <a:ea typeface="Abel"/>
              <a:cs typeface="Abel"/>
              <a:sym typeface="Abe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descr="Timeline background shape" id="358" name="Google Shape;358;p44"/>
          <p:cNvSpPr/>
          <p:nvPr/>
        </p:nvSpPr>
        <p:spPr>
          <a:xfrm>
            <a:off x="0" y="254525"/>
            <a:ext cx="8394600" cy="741600"/>
          </a:xfrm>
          <a:prstGeom prst="homePlate">
            <a:avLst>
              <a:gd fmla="val 50000" name="adj"/>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44"/>
          <p:cNvSpPr txBox="1"/>
          <p:nvPr>
            <p:ph idx="4294967295" type="ctrTitle"/>
          </p:nvPr>
        </p:nvSpPr>
        <p:spPr>
          <a:xfrm>
            <a:off x="151425" y="190650"/>
            <a:ext cx="8627400" cy="70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700"/>
              <a:t>Mentorship</a:t>
            </a:r>
            <a:endParaRPr sz="5500"/>
          </a:p>
          <a:p>
            <a:pPr indent="0" lvl="0" marL="0" rtl="0" algn="ctr">
              <a:spcBef>
                <a:spcPts val="0"/>
              </a:spcBef>
              <a:spcAft>
                <a:spcPts val="0"/>
              </a:spcAft>
              <a:buNone/>
            </a:pPr>
            <a:r>
              <a:t/>
            </a:r>
            <a:endParaRPr sz="5500"/>
          </a:p>
        </p:txBody>
      </p:sp>
      <p:pic>
        <p:nvPicPr>
          <p:cNvPr id="360" name="Google Shape;360;p44"/>
          <p:cNvPicPr preferRelativeResize="0"/>
          <p:nvPr/>
        </p:nvPicPr>
        <p:blipFill rotWithShape="1">
          <a:blip r:embed="rId3">
            <a:alphaModFix amt="15000"/>
          </a:blip>
          <a:srcRect b="18883" l="18302" r="12450" t="10260"/>
          <a:stretch/>
        </p:blipFill>
        <p:spPr>
          <a:xfrm>
            <a:off x="7169774" y="4301725"/>
            <a:ext cx="1974220" cy="841777"/>
          </a:xfrm>
          <a:prstGeom prst="rect">
            <a:avLst/>
          </a:prstGeom>
          <a:noFill/>
          <a:ln>
            <a:noFill/>
          </a:ln>
        </p:spPr>
      </p:pic>
      <p:sp>
        <p:nvSpPr>
          <p:cNvPr id="361" name="Google Shape;361;p44"/>
          <p:cNvSpPr txBox="1"/>
          <p:nvPr/>
        </p:nvSpPr>
        <p:spPr>
          <a:xfrm>
            <a:off x="304500" y="1150025"/>
            <a:ext cx="23778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1500">
              <a:latin typeface="Abel"/>
              <a:ea typeface="Abel"/>
              <a:cs typeface="Abel"/>
              <a:sym typeface="Abel"/>
            </a:endParaRPr>
          </a:p>
        </p:txBody>
      </p:sp>
      <p:sp>
        <p:nvSpPr>
          <p:cNvPr id="362" name="Google Shape;362;p44"/>
          <p:cNvSpPr txBox="1"/>
          <p:nvPr/>
        </p:nvSpPr>
        <p:spPr>
          <a:xfrm>
            <a:off x="247825" y="1141650"/>
            <a:ext cx="4765800" cy="342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Abel"/>
                <a:ea typeface="Abel"/>
                <a:cs typeface="Abel"/>
                <a:sym typeface="Abel"/>
              </a:rPr>
              <a:t>In business it is </a:t>
            </a:r>
            <a:r>
              <a:rPr lang="en" sz="1800">
                <a:latin typeface="Abel"/>
                <a:ea typeface="Abel"/>
                <a:cs typeface="Abel"/>
                <a:sym typeface="Abel"/>
              </a:rPr>
              <a:t>always</a:t>
            </a:r>
            <a:r>
              <a:rPr lang="en" sz="1800">
                <a:latin typeface="Abel"/>
                <a:ea typeface="Abel"/>
                <a:cs typeface="Abel"/>
                <a:sym typeface="Abel"/>
              </a:rPr>
              <a:t> stressed how important it is to mentor and have a mentor, so we are bringing that idea to WIBC! </a:t>
            </a:r>
            <a:endParaRPr sz="1800">
              <a:latin typeface="Abel"/>
              <a:ea typeface="Abel"/>
              <a:cs typeface="Abel"/>
              <a:sym typeface="Abel"/>
            </a:endParaRPr>
          </a:p>
          <a:p>
            <a:pPr indent="0" lvl="0" marL="0" rtl="0" algn="l">
              <a:spcBef>
                <a:spcPts val="0"/>
              </a:spcBef>
              <a:spcAft>
                <a:spcPts val="0"/>
              </a:spcAft>
              <a:buNone/>
            </a:pPr>
            <a:r>
              <a:t/>
            </a:r>
            <a:endParaRPr sz="1800">
              <a:latin typeface="Abel"/>
              <a:ea typeface="Abel"/>
              <a:cs typeface="Abel"/>
              <a:sym typeface="Abel"/>
            </a:endParaRPr>
          </a:p>
          <a:p>
            <a:pPr indent="0" lvl="0" marL="0" rtl="0" algn="l">
              <a:spcBef>
                <a:spcPts val="0"/>
              </a:spcBef>
              <a:spcAft>
                <a:spcPts val="0"/>
              </a:spcAft>
              <a:buNone/>
            </a:pPr>
            <a:r>
              <a:rPr lang="en" sz="1800">
                <a:latin typeface="Abel"/>
                <a:ea typeface="Abel"/>
                <a:cs typeface="Abel"/>
                <a:sym typeface="Abel"/>
              </a:rPr>
              <a:t>After filling out a form, you’ll get matched up with an </a:t>
            </a:r>
            <a:r>
              <a:rPr lang="en" sz="1800">
                <a:latin typeface="Abel"/>
                <a:ea typeface="Abel"/>
                <a:cs typeface="Abel"/>
                <a:sym typeface="Abel"/>
              </a:rPr>
              <a:t>upper or lower classmen based on major, interests, career, goals/etc.</a:t>
            </a:r>
            <a:endParaRPr sz="1800">
              <a:latin typeface="Abel"/>
              <a:ea typeface="Abel"/>
              <a:cs typeface="Abel"/>
              <a:sym typeface="Abel"/>
            </a:endParaRPr>
          </a:p>
          <a:p>
            <a:pPr indent="0" lvl="0" marL="0" rtl="0" algn="l">
              <a:spcBef>
                <a:spcPts val="0"/>
              </a:spcBef>
              <a:spcAft>
                <a:spcPts val="0"/>
              </a:spcAft>
              <a:buNone/>
            </a:pPr>
            <a:r>
              <a:t/>
            </a:r>
            <a:endParaRPr sz="1800">
              <a:latin typeface="Abel"/>
              <a:ea typeface="Abel"/>
              <a:cs typeface="Abel"/>
              <a:sym typeface="Abel"/>
            </a:endParaRPr>
          </a:p>
          <a:p>
            <a:pPr indent="0" lvl="0" marL="0" rtl="0" algn="l">
              <a:spcBef>
                <a:spcPts val="0"/>
              </a:spcBef>
              <a:spcAft>
                <a:spcPts val="0"/>
              </a:spcAft>
              <a:buNone/>
            </a:pPr>
            <a:r>
              <a:rPr lang="en" sz="1800">
                <a:latin typeface="Abel"/>
                <a:ea typeface="Abel"/>
                <a:cs typeface="Abel"/>
                <a:sym typeface="Abel"/>
              </a:rPr>
              <a:t>We have fun events throughout the semester that all the mentee/mentor groups will come together for, but you’re also encouraged to meet outside of those!</a:t>
            </a:r>
            <a:endParaRPr sz="1800">
              <a:latin typeface="Abel"/>
              <a:ea typeface="Abel"/>
              <a:cs typeface="Abel"/>
              <a:sym typeface="Abel"/>
            </a:endParaRPr>
          </a:p>
          <a:p>
            <a:pPr indent="0" lvl="0" marL="0" rtl="0" algn="l">
              <a:spcBef>
                <a:spcPts val="0"/>
              </a:spcBef>
              <a:spcAft>
                <a:spcPts val="0"/>
              </a:spcAft>
              <a:buNone/>
            </a:pPr>
            <a:r>
              <a:t/>
            </a:r>
            <a:endParaRPr sz="1800">
              <a:latin typeface="Abel"/>
              <a:ea typeface="Abel"/>
              <a:cs typeface="Abel"/>
              <a:sym typeface="Abel"/>
            </a:endParaRPr>
          </a:p>
          <a:p>
            <a:pPr indent="0" lvl="0" marL="0" rtl="0" algn="l">
              <a:spcBef>
                <a:spcPts val="0"/>
              </a:spcBef>
              <a:spcAft>
                <a:spcPts val="0"/>
              </a:spcAft>
              <a:buNone/>
            </a:pPr>
            <a:r>
              <a:rPr lang="en" sz="1800">
                <a:latin typeface="Abel"/>
                <a:ea typeface="Abel"/>
                <a:cs typeface="Abel"/>
                <a:sym typeface="Abel"/>
              </a:rPr>
              <a:t>You can earn up to 6 points by going to every event!</a:t>
            </a:r>
            <a:endParaRPr sz="1800">
              <a:latin typeface="Abel"/>
              <a:ea typeface="Abel"/>
              <a:cs typeface="Abel"/>
              <a:sym typeface="Abel"/>
            </a:endParaRPr>
          </a:p>
        </p:txBody>
      </p:sp>
      <p:sp>
        <p:nvSpPr>
          <p:cNvPr id="363" name="Google Shape;363;p44"/>
          <p:cNvSpPr txBox="1"/>
          <p:nvPr/>
        </p:nvSpPr>
        <p:spPr>
          <a:xfrm>
            <a:off x="5281525" y="1071925"/>
            <a:ext cx="3851700" cy="322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Abel"/>
                <a:ea typeface="Abel"/>
                <a:cs typeface="Abel"/>
                <a:sym typeface="Abel"/>
              </a:rPr>
              <a:t>Some of our Mentorship events in past semesters include…</a:t>
            </a:r>
            <a:endParaRPr sz="1800">
              <a:latin typeface="Abel"/>
              <a:ea typeface="Abel"/>
              <a:cs typeface="Abel"/>
              <a:sym typeface="Abel"/>
            </a:endParaRPr>
          </a:p>
          <a:p>
            <a:pPr indent="-342900" lvl="0" marL="457200" rtl="0" algn="l">
              <a:spcBef>
                <a:spcPts val="0"/>
              </a:spcBef>
              <a:spcAft>
                <a:spcPts val="0"/>
              </a:spcAft>
              <a:buSzPts val="1800"/>
              <a:buFont typeface="Abel"/>
              <a:buChar char="●"/>
            </a:pPr>
            <a:r>
              <a:rPr lang="en" sz="1800">
                <a:latin typeface="Abel"/>
                <a:ea typeface="Abel"/>
                <a:cs typeface="Abel"/>
                <a:sym typeface="Abel"/>
              </a:rPr>
              <a:t>Charcuterie Box Night</a:t>
            </a:r>
            <a:endParaRPr sz="1800">
              <a:latin typeface="Abel"/>
              <a:ea typeface="Abel"/>
              <a:cs typeface="Abel"/>
              <a:sym typeface="Abel"/>
            </a:endParaRPr>
          </a:p>
          <a:p>
            <a:pPr indent="-342900" lvl="0" marL="457200" rtl="0" algn="l">
              <a:spcBef>
                <a:spcPts val="1000"/>
              </a:spcBef>
              <a:spcAft>
                <a:spcPts val="0"/>
              </a:spcAft>
              <a:buSzPts val="1800"/>
              <a:buFont typeface="Abel"/>
              <a:buChar char="●"/>
            </a:pPr>
            <a:r>
              <a:rPr lang="en" sz="1800">
                <a:latin typeface="Abel"/>
                <a:ea typeface="Abel"/>
                <a:cs typeface="Abel"/>
                <a:sym typeface="Abel"/>
              </a:rPr>
              <a:t>Claw Clip Making</a:t>
            </a:r>
            <a:endParaRPr sz="1800">
              <a:latin typeface="Abel"/>
              <a:ea typeface="Abel"/>
              <a:cs typeface="Abel"/>
              <a:sym typeface="Abel"/>
            </a:endParaRPr>
          </a:p>
          <a:p>
            <a:pPr indent="-342900" lvl="0" marL="457200" rtl="0" algn="l">
              <a:spcBef>
                <a:spcPts val="1000"/>
              </a:spcBef>
              <a:spcAft>
                <a:spcPts val="0"/>
              </a:spcAft>
              <a:buSzPts val="1800"/>
              <a:buFont typeface="Abel"/>
              <a:buChar char="●"/>
            </a:pPr>
            <a:r>
              <a:rPr lang="en" sz="1800">
                <a:latin typeface="Abel"/>
                <a:ea typeface="Abel"/>
                <a:cs typeface="Abel"/>
                <a:sym typeface="Abel"/>
              </a:rPr>
              <a:t>Movie Nights</a:t>
            </a:r>
            <a:endParaRPr sz="1800">
              <a:latin typeface="Abel"/>
              <a:ea typeface="Abel"/>
              <a:cs typeface="Abel"/>
              <a:sym typeface="Abel"/>
            </a:endParaRPr>
          </a:p>
          <a:p>
            <a:pPr indent="-342900" lvl="0" marL="457200" rtl="0" algn="l">
              <a:spcBef>
                <a:spcPts val="1000"/>
              </a:spcBef>
              <a:spcAft>
                <a:spcPts val="1000"/>
              </a:spcAft>
              <a:buSzPts val="1800"/>
              <a:buFont typeface="Abel"/>
              <a:buChar char="●"/>
            </a:pPr>
            <a:r>
              <a:rPr lang="en" sz="1800">
                <a:latin typeface="Abel"/>
                <a:ea typeface="Abel"/>
                <a:cs typeface="Abel"/>
                <a:sym typeface="Abel"/>
              </a:rPr>
              <a:t>Holiday Cookie Decorating and Movie Night</a:t>
            </a:r>
            <a:endParaRPr sz="1800">
              <a:latin typeface="Abel"/>
              <a:ea typeface="Abel"/>
              <a:cs typeface="Abel"/>
              <a:sym typeface="Abe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67" name="Shape 367"/>
        <p:cNvGrpSpPr/>
        <p:nvPr/>
      </p:nvGrpSpPr>
      <p:grpSpPr>
        <a:xfrm>
          <a:off x="0" y="0"/>
          <a:ext cx="0" cy="0"/>
          <a:chOff x="0" y="0"/>
          <a:chExt cx="0" cy="0"/>
        </a:xfrm>
      </p:grpSpPr>
      <p:sp>
        <p:nvSpPr>
          <p:cNvPr descr="Timeline background shape" id="368" name="Google Shape;368;p45"/>
          <p:cNvSpPr/>
          <p:nvPr/>
        </p:nvSpPr>
        <p:spPr>
          <a:xfrm>
            <a:off x="0" y="254525"/>
            <a:ext cx="9819000" cy="741600"/>
          </a:xfrm>
          <a:prstGeom prst="homePlate">
            <a:avLst>
              <a:gd fmla="val 50000" name="adj"/>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45"/>
          <p:cNvSpPr txBox="1"/>
          <p:nvPr>
            <p:ph idx="4294967295" type="ctrTitle"/>
          </p:nvPr>
        </p:nvSpPr>
        <p:spPr>
          <a:xfrm>
            <a:off x="119700" y="254525"/>
            <a:ext cx="8904600" cy="611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300"/>
              <a:t>Harvard Intercollegiate Business Conference</a:t>
            </a:r>
            <a:endParaRPr sz="3300">
              <a:latin typeface="Playfair Display"/>
              <a:ea typeface="Playfair Display"/>
              <a:cs typeface="Playfair Display"/>
              <a:sym typeface="Playfair Display"/>
            </a:endParaRPr>
          </a:p>
        </p:txBody>
      </p:sp>
      <p:pic>
        <p:nvPicPr>
          <p:cNvPr id="370" name="Google Shape;370;p45"/>
          <p:cNvPicPr preferRelativeResize="0"/>
          <p:nvPr/>
        </p:nvPicPr>
        <p:blipFill rotWithShape="1">
          <a:blip r:embed="rId3">
            <a:alphaModFix amt="15000"/>
          </a:blip>
          <a:srcRect b="18883" l="18302" r="12450" t="10260"/>
          <a:stretch/>
        </p:blipFill>
        <p:spPr>
          <a:xfrm>
            <a:off x="7169774" y="4301725"/>
            <a:ext cx="1974220" cy="841777"/>
          </a:xfrm>
          <a:prstGeom prst="rect">
            <a:avLst/>
          </a:prstGeom>
          <a:noFill/>
          <a:ln>
            <a:noFill/>
          </a:ln>
        </p:spPr>
      </p:pic>
      <p:pic>
        <p:nvPicPr>
          <p:cNvPr id="371" name="Google Shape;371;p45"/>
          <p:cNvPicPr preferRelativeResize="0"/>
          <p:nvPr/>
        </p:nvPicPr>
        <p:blipFill rotWithShape="1">
          <a:blip r:embed="rId4">
            <a:alphaModFix/>
          </a:blip>
          <a:srcRect b="10255" l="11535" r="0" t="5127"/>
          <a:stretch/>
        </p:blipFill>
        <p:spPr>
          <a:xfrm>
            <a:off x="192300" y="1148525"/>
            <a:ext cx="4166711" cy="3000800"/>
          </a:xfrm>
          <a:prstGeom prst="rect">
            <a:avLst/>
          </a:prstGeom>
          <a:noFill/>
          <a:ln>
            <a:noFill/>
          </a:ln>
        </p:spPr>
      </p:pic>
      <p:pic>
        <p:nvPicPr>
          <p:cNvPr id="372" name="Google Shape;372;p45"/>
          <p:cNvPicPr preferRelativeResize="0"/>
          <p:nvPr/>
        </p:nvPicPr>
        <p:blipFill>
          <a:blip r:embed="rId5">
            <a:alphaModFix/>
          </a:blip>
          <a:stretch>
            <a:fillRect/>
          </a:stretch>
        </p:blipFill>
        <p:spPr>
          <a:xfrm>
            <a:off x="4504800" y="1148525"/>
            <a:ext cx="4001066" cy="3000800"/>
          </a:xfrm>
          <a:prstGeom prst="rect">
            <a:avLst/>
          </a:prstGeom>
          <a:noFill/>
          <a:ln>
            <a:noFill/>
          </a:ln>
        </p:spPr>
      </p:pic>
      <p:sp>
        <p:nvSpPr>
          <p:cNvPr id="373" name="Google Shape;373;p45"/>
          <p:cNvSpPr txBox="1"/>
          <p:nvPr/>
        </p:nvSpPr>
        <p:spPr>
          <a:xfrm>
            <a:off x="119700" y="4225300"/>
            <a:ext cx="7282800" cy="91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bel"/>
                <a:ea typeface="Abel"/>
                <a:cs typeface="Abel"/>
                <a:sym typeface="Abel"/>
              </a:rPr>
              <a:t>The Harvard Women in Business Council puts on the annual IBC in Boston, MA. We have attended for many years, and are excited to be taking more members this year! Keep a look out for an application SOON!</a:t>
            </a:r>
            <a:endParaRPr>
              <a:latin typeface="Abel"/>
              <a:ea typeface="Abel"/>
              <a:cs typeface="Abel"/>
              <a:sym typeface="Abe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descr="Timeline background shape" id="378" name="Google Shape;378;p46"/>
          <p:cNvSpPr/>
          <p:nvPr/>
        </p:nvSpPr>
        <p:spPr>
          <a:xfrm>
            <a:off x="0" y="254525"/>
            <a:ext cx="6878100" cy="741600"/>
          </a:xfrm>
          <a:prstGeom prst="homePlate">
            <a:avLst>
              <a:gd fmla="val 50000" name="adj"/>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46"/>
          <p:cNvSpPr txBox="1"/>
          <p:nvPr>
            <p:ph idx="4294967295" type="ctrTitle"/>
          </p:nvPr>
        </p:nvSpPr>
        <p:spPr>
          <a:xfrm>
            <a:off x="-570125" y="85100"/>
            <a:ext cx="7194300" cy="611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5200"/>
              <a:t>Case Competitions</a:t>
            </a:r>
            <a:endParaRPr sz="5200">
              <a:latin typeface="Playfair Display"/>
              <a:ea typeface="Playfair Display"/>
              <a:cs typeface="Playfair Display"/>
              <a:sym typeface="Playfair Display"/>
            </a:endParaRPr>
          </a:p>
        </p:txBody>
      </p:sp>
      <p:pic>
        <p:nvPicPr>
          <p:cNvPr id="380" name="Google Shape;380;p46"/>
          <p:cNvPicPr preferRelativeResize="0"/>
          <p:nvPr/>
        </p:nvPicPr>
        <p:blipFill rotWithShape="1">
          <a:blip r:embed="rId3">
            <a:alphaModFix amt="15000"/>
          </a:blip>
          <a:srcRect b="18883" l="18302" r="12450" t="10260"/>
          <a:stretch/>
        </p:blipFill>
        <p:spPr>
          <a:xfrm>
            <a:off x="7169774" y="4301725"/>
            <a:ext cx="1974220" cy="841777"/>
          </a:xfrm>
          <a:prstGeom prst="rect">
            <a:avLst/>
          </a:prstGeom>
          <a:noFill/>
          <a:ln>
            <a:noFill/>
          </a:ln>
        </p:spPr>
      </p:pic>
      <p:pic>
        <p:nvPicPr>
          <p:cNvPr id="381" name="Google Shape;381;p46"/>
          <p:cNvPicPr preferRelativeResize="0"/>
          <p:nvPr/>
        </p:nvPicPr>
        <p:blipFill>
          <a:blip r:embed="rId4">
            <a:alphaModFix/>
          </a:blip>
          <a:stretch>
            <a:fillRect/>
          </a:stretch>
        </p:blipFill>
        <p:spPr>
          <a:xfrm>
            <a:off x="3188534" y="1148525"/>
            <a:ext cx="2883734" cy="3842576"/>
          </a:xfrm>
          <a:prstGeom prst="rect">
            <a:avLst/>
          </a:prstGeom>
          <a:noFill/>
          <a:ln>
            <a:noFill/>
          </a:ln>
        </p:spPr>
      </p:pic>
      <p:sp>
        <p:nvSpPr>
          <p:cNvPr id="382" name="Google Shape;382;p46"/>
          <p:cNvSpPr txBox="1"/>
          <p:nvPr/>
        </p:nvSpPr>
        <p:spPr>
          <a:xfrm>
            <a:off x="6072275" y="1157800"/>
            <a:ext cx="3008400" cy="264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lt1"/>
                </a:solidFill>
                <a:latin typeface="Abel"/>
                <a:ea typeface="Abel"/>
                <a:cs typeface="Abel"/>
                <a:sym typeface="Abel"/>
              </a:rPr>
              <a:t>In the past we had teams compete in case competitions including…</a:t>
            </a:r>
            <a:endParaRPr sz="1700">
              <a:solidFill>
                <a:schemeClr val="lt1"/>
              </a:solidFill>
              <a:latin typeface="Abel"/>
              <a:ea typeface="Abel"/>
              <a:cs typeface="Abel"/>
              <a:sym typeface="Abel"/>
            </a:endParaRPr>
          </a:p>
          <a:p>
            <a:pPr indent="-336550" lvl="0" marL="457200" rtl="0" algn="l">
              <a:spcBef>
                <a:spcPts val="1000"/>
              </a:spcBef>
              <a:spcAft>
                <a:spcPts val="0"/>
              </a:spcAft>
              <a:buClr>
                <a:schemeClr val="lt1"/>
              </a:buClr>
              <a:buSzPts val="1700"/>
              <a:buFont typeface="Abel"/>
              <a:buChar char="●"/>
            </a:pPr>
            <a:r>
              <a:rPr lang="en" sz="1700">
                <a:solidFill>
                  <a:schemeClr val="lt1"/>
                </a:solidFill>
                <a:latin typeface="Abel"/>
                <a:ea typeface="Abel"/>
                <a:cs typeface="Abel"/>
                <a:sym typeface="Abel"/>
              </a:rPr>
              <a:t>EY Case Competition at USC </a:t>
            </a:r>
            <a:endParaRPr sz="1700">
              <a:solidFill>
                <a:schemeClr val="lt1"/>
              </a:solidFill>
              <a:latin typeface="Abel"/>
              <a:ea typeface="Abel"/>
              <a:cs typeface="Abel"/>
              <a:sym typeface="Abel"/>
            </a:endParaRPr>
          </a:p>
          <a:p>
            <a:pPr indent="-336550" lvl="0" marL="457200" rtl="0" algn="l">
              <a:spcBef>
                <a:spcPts val="0"/>
              </a:spcBef>
              <a:spcAft>
                <a:spcPts val="0"/>
              </a:spcAft>
              <a:buClr>
                <a:schemeClr val="lt1"/>
              </a:buClr>
              <a:buSzPts val="1700"/>
              <a:buFont typeface="Abel"/>
              <a:buChar char="●"/>
            </a:pPr>
            <a:r>
              <a:rPr lang="en" sz="1700">
                <a:solidFill>
                  <a:schemeClr val="lt1"/>
                </a:solidFill>
                <a:latin typeface="Abel"/>
                <a:ea typeface="Abel"/>
                <a:cs typeface="Abel"/>
                <a:sym typeface="Abel"/>
              </a:rPr>
              <a:t>Annual Women’s Case Competition in Austin, Texas</a:t>
            </a:r>
            <a:endParaRPr sz="1700">
              <a:solidFill>
                <a:schemeClr val="lt1"/>
              </a:solidFill>
              <a:latin typeface="Abel"/>
              <a:ea typeface="Abel"/>
              <a:cs typeface="Abel"/>
              <a:sym typeface="Abel"/>
            </a:endParaRPr>
          </a:p>
        </p:txBody>
      </p:sp>
      <p:pic>
        <p:nvPicPr>
          <p:cNvPr id="383" name="Google Shape;383;p46"/>
          <p:cNvPicPr preferRelativeResize="0"/>
          <p:nvPr/>
        </p:nvPicPr>
        <p:blipFill>
          <a:blip r:embed="rId5">
            <a:alphaModFix/>
          </a:blip>
          <a:stretch>
            <a:fillRect/>
          </a:stretch>
        </p:blipFill>
        <p:spPr>
          <a:xfrm>
            <a:off x="125650" y="1147313"/>
            <a:ext cx="2883750" cy="384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descr="Timeline background shape" id="388" name="Google Shape;388;p47"/>
          <p:cNvSpPr/>
          <p:nvPr/>
        </p:nvSpPr>
        <p:spPr>
          <a:xfrm>
            <a:off x="0" y="254525"/>
            <a:ext cx="9144000" cy="741600"/>
          </a:xfrm>
          <a:prstGeom prst="homePlate">
            <a:avLst>
              <a:gd fmla="val 50000" name="adj"/>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47"/>
          <p:cNvSpPr txBox="1"/>
          <p:nvPr>
            <p:ph type="title"/>
          </p:nvPr>
        </p:nvSpPr>
        <p:spPr>
          <a:xfrm>
            <a:off x="85650" y="-189925"/>
            <a:ext cx="8972700" cy="1630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5200"/>
              <a:t>Where WIBC Works</a:t>
            </a:r>
            <a:endParaRPr sz="5200">
              <a:latin typeface="Playfair Display"/>
              <a:ea typeface="Playfair Display"/>
              <a:cs typeface="Playfair Display"/>
              <a:sym typeface="Playfair Display"/>
            </a:endParaRPr>
          </a:p>
        </p:txBody>
      </p:sp>
      <p:pic>
        <p:nvPicPr>
          <p:cNvPr id="390" name="Google Shape;390;p47"/>
          <p:cNvPicPr preferRelativeResize="0"/>
          <p:nvPr/>
        </p:nvPicPr>
        <p:blipFill rotWithShape="1">
          <a:blip r:embed="rId3">
            <a:alphaModFix amt="15000"/>
          </a:blip>
          <a:srcRect b="18883" l="18302" r="12450" t="10260"/>
          <a:stretch/>
        </p:blipFill>
        <p:spPr>
          <a:xfrm>
            <a:off x="7315099" y="4301725"/>
            <a:ext cx="1974220" cy="841777"/>
          </a:xfrm>
          <a:prstGeom prst="rect">
            <a:avLst/>
          </a:prstGeom>
          <a:noFill/>
          <a:ln>
            <a:noFill/>
          </a:ln>
        </p:spPr>
      </p:pic>
      <p:pic>
        <p:nvPicPr>
          <p:cNvPr id="391" name="Google Shape;391;p47"/>
          <p:cNvPicPr preferRelativeResize="0"/>
          <p:nvPr/>
        </p:nvPicPr>
        <p:blipFill>
          <a:blip r:embed="rId4">
            <a:alphaModFix/>
          </a:blip>
          <a:stretch>
            <a:fillRect/>
          </a:stretch>
        </p:blipFill>
        <p:spPr>
          <a:xfrm>
            <a:off x="1839125" y="996113"/>
            <a:ext cx="2019052" cy="1135725"/>
          </a:xfrm>
          <a:prstGeom prst="rect">
            <a:avLst/>
          </a:prstGeom>
          <a:noFill/>
          <a:ln>
            <a:noFill/>
          </a:ln>
        </p:spPr>
      </p:pic>
      <p:pic>
        <p:nvPicPr>
          <p:cNvPr id="392" name="Google Shape;392;p47"/>
          <p:cNvPicPr preferRelativeResize="0"/>
          <p:nvPr/>
        </p:nvPicPr>
        <p:blipFill>
          <a:blip r:embed="rId5">
            <a:alphaModFix/>
          </a:blip>
          <a:stretch>
            <a:fillRect/>
          </a:stretch>
        </p:blipFill>
        <p:spPr>
          <a:xfrm>
            <a:off x="85650" y="4069575"/>
            <a:ext cx="1683550" cy="841775"/>
          </a:xfrm>
          <a:prstGeom prst="rect">
            <a:avLst/>
          </a:prstGeom>
          <a:noFill/>
          <a:ln>
            <a:noFill/>
          </a:ln>
        </p:spPr>
      </p:pic>
      <p:pic>
        <p:nvPicPr>
          <p:cNvPr id="393" name="Google Shape;393;p47"/>
          <p:cNvPicPr preferRelativeResize="0"/>
          <p:nvPr/>
        </p:nvPicPr>
        <p:blipFill>
          <a:blip r:embed="rId6">
            <a:alphaModFix/>
          </a:blip>
          <a:stretch>
            <a:fillRect/>
          </a:stretch>
        </p:blipFill>
        <p:spPr>
          <a:xfrm>
            <a:off x="6849701" y="1995864"/>
            <a:ext cx="2294300" cy="1443099"/>
          </a:xfrm>
          <a:prstGeom prst="rect">
            <a:avLst/>
          </a:prstGeom>
          <a:noFill/>
          <a:ln>
            <a:noFill/>
          </a:ln>
        </p:spPr>
      </p:pic>
      <p:pic>
        <p:nvPicPr>
          <p:cNvPr id="394" name="Google Shape;394;p47"/>
          <p:cNvPicPr preferRelativeResize="0"/>
          <p:nvPr/>
        </p:nvPicPr>
        <p:blipFill>
          <a:blip r:embed="rId7">
            <a:alphaModFix/>
          </a:blip>
          <a:stretch>
            <a:fillRect/>
          </a:stretch>
        </p:blipFill>
        <p:spPr>
          <a:xfrm>
            <a:off x="2361900" y="2272862"/>
            <a:ext cx="2608773" cy="470038"/>
          </a:xfrm>
          <a:prstGeom prst="rect">
            <a:avLst/>
          </a:prstGeom>
          <a:noFill/>
          <a:ln>
            <a:noFill/>
          </a:ln>
        </p:spPr>
      </p:pic>
      <p:pic>
        <p:nvPicPr>
          <p:cNvPr id="395" name="Google Shape;395;p47"/>
          <p:cNvPicPr preferRelativeResize="0"/>
          <p:nvPr/>
        </p:nvPicPr>
        <p:blipFill>
          <a:blip r:embed="rId8">
            <a:alphaModFix/>
          </a:blip>
          <a:stretch>
            <a:fillRect/>
          </a:stretch>
        </p:blipFill>
        <p:spPr>
          <a:xfrm>
            <a:off x="85650" y="996125"/>
            <a:ext cx="1083074" cy="1083074"/>
          </a:xfrm>
          <a:prstGeom prst="rect">
            <a:avLst/>
          </a:prstGeom>
          <a:noFill/>
          <a:ln>
            <a:noFill/>
          </a:ln>
        </p:spPr>
      </p:pic>
      <p:pic>
        <p:nvPicPr>
          <p:cNvPr id="396" name="Google Shape;396;p47"/>
          <p:cNvPicPr preferRelativeResize="0"/>
          <p:nvPr/>
        </p:nvPicPr>
        <p:blipFill rotWithShape="1">
          <a:blip r:embed="rId9">
            <a:alphaModFix/>
          </a:blip>
          <a:srcRect b="6560" l="0" r="0" t="-6560"/>
          <a:stretch/>
        </p:blipFill>
        <p:spPr>
          <a:xfrm>
            <a:off x="5838075" y="2436300"/>
            <a:ext cx="2229750" cy="2229750"/>
          </a:xfrm>
          <a:prstGeom prst="rect">
            <a:avLst/>
          </a:prstGeom>
          <a:noFill/>
          <a:ln>
            <a:noFill/>
          </a:ln>
        </p:spPr>
      </p:pic>
      <p:pic>
        <p:nvPicPr>
          <p:cNvPr id="397" name="Google Shape;397;p47"/>
          <p:cNvPicPr preferRelativeResize="0"/>
          <p:nvPr/>
        </p:nvPicPr>
        <p:blipFill>
          <a:blip r:embed="rId10">
            <a:alphaModFix/>
          </a:blip>
          <a:stretch>
            <a:fillRect/>
          </a:stretch>
        </p:blipFill>
        <p:spPr>
          <a:xfrm>
            <a:off x="144938" y="2832774"/>
            <a:ext cx="2363177" cy="1329287"/>
          </a:xfrm>
          <a:prstGeom prst="rect">
            <a:avLst/>
          </a:prstGeom>
          <a:noFill/>
          <a:ln>
            <a:noFill/>
          </a:ln>
        </p:spPr>
      </p:pic>
      <p:pic>
        <p:nvPicPr>
          <p:cNvPr id="398" name="Google Shape;398;p47"/>
          <p:cNvPicPr preferRelativeResize="0"/>
          <p:nvPr/>
        </p:nvPicPr>
        <p:blipFill>
          <a:blip r:embed="rId11">
            <a:alphaModFix/>
          </a:blip>
          <a:stretch>
            <a:fillRect/>
          </a:stretch>
        </p:blipFill>
        <p:spPr>
          <a:xfrm>
            <a:off x="4973388" y="3507932"/>
            <a:ext cx="2229749" cy="1635572"/>
          </a:xfrm>
          <a:prstGeom prst="rect">
            <a:avLst/>
          </a:prstGeom>
          <a:noFill/>
          <a:ln>
            <a:noFill/>
          </a:ln>
        </p:spPr>
      </p:pic>
      <p:pic>
        <p:nvPicPr>
          <p:cNvPr id="399" name="Google Shape;399;p47"/>
          <p:cNvPicPr preferRelativeResize="0"/>
          <p:nvPr/>
        </p:nvPicPr>
        <p:blipFill>
          <a:blip r:embed="rId12">
            <a:alphaModFix/>
          </a:blip>
          <a:stretch>
            <a:fillRect/>
          </a:stretch>
        </p:blipFill>
        <p:spPr>
          <a:xfrm>
            <a:off x="2163988" y="3754925"/>
            <a:ext cx="2810839" cy="1581100"/>
          </a:xfrm>
          <a:prstGeom prst="rect">
            <a:avLst/>
          </a:prstGeom>
          <a:noFill/>
          <a:ln>
            <a:noFill/>
          </a:ln>
        </p:spPr>
      </p:pic>
      <p:pic>
        <p:nvPicPr>
          <p:cNvPr id="400" name="Google Shape;400;p47"/>
          <p:cNvPicPr preferRelativeResize="0"/>
          <p:nvPr/>
        </p:nvPicPr>
        <p:blipFill>
          <a:blip r:embed="rId13">
            <a:alphaModFix/>
          </a:blip>
          <a:stretch>
            <a:fillRect/>
          </a:stretch>
        </p:blipFill>
        <p:spPr>
          <a:xfrm>
            <a:off x="-12" y="1537837"/>
            <a:ext cx="2513700" cy="1675391"/>
          </a:xfrm>
          <a:prstGeom prst="rect">
            <a:avLst/>
          </a:prstGeom>
          <a:noFill/>
          <a:ln>
            <a:noFill/>
          </a:ln>
        </p:spPr>
      </p:pic>
      <p:pic>
        <p:nvPicPr>
          <p:cNvPr id="401" name="Google Shape;401;p47"/>
          <p:cNvPicPr preferRelativeResize="0"/>
          <p:nvPr/>
        </p:nvPicPr>
        <p:blipFill>
          <a:blip r:embed="rId14">
            <a:alphaModFix/>
          </a:blip>
          <a:stretch>
            <a:fillRect/>
          </a:stretch>
        </p:blipFill>
        <p:spPr>
          <a:xfrm>
            <a:off x="2690484" y="2594300"/>
            <a:ext cx="2608783" cy="1630499"/>
          </a:xfrm>
          <a:prstGeom prst="rect">
            <a:avLst/>
          </a:prstGeom>
          <a:noFill/>
          <a:ln>
            <a:noFill/>
          </a:ln>
        </p:spPr>
      </p:pic>
      <p:pic>
        <p:nvPicPr>
          <p:cNvPr id="402" name="Google Shape;402;p47"/>
          <p:cNvPicPr preferRelativeResize="0"/>
          <p:nvPr/>
        </p:nvPicPr>
        <p:blipFill>
          <a:blip r:embed="rId15">
            <a:alphaModFix/>
          </a:blip>
          <a:stretch>
            <a:fillRect/>
          </a:stretch>
        </p:blipFill>
        <p:spPr>
          <a:xfrm>
            <a:off x="7315112" y="1073563"/>
            <a:ext cx="1683551" cy="1083075"/>
          </a:xfrm>
          <a:prstGeom prst="rect">
            <a:avLst/>
          </a:prstGeom>
          <a:noFill/>
          <a:ln>
            <a:noFill/>
          </a:ln>
        </p:spPr>
      </p:pic>
      <p:pic>
        <p:nvPicPr>
          <p:cNvPr id="403" name="Google Shape;403;p47"/>
          <p:cNvPicPr preferRelativeResize="0"/>
          <p:nvPr/>
        </p:nvPicPr>
        <p:blipFill>
          <a:blip r:embed="rId16">
            <a:alphaModFix/>
          </a:blip>
          <a:stretch>
            <a:fillRect/>
          </a:stretch>
        </p:blipFill>
        <p:spPr>
          <a:xfrm>
            <a:off x="5153025" y="1960686"/>
            <a:ext cx="1514325" cy="1027115"/>
          </a:xfrm>
          <a:prstGeom prst="rect">
            <a:avLst/>
          </a:prstGeom>
          <a:noFill/>
          <a:ln>
            <a:noFill/>
          </a:ln>
        </p:spPr>
      </p:pic>
      <p:pic>
        <p:nvPicPr>
          <p:cNvPr id="404" name="Google Shape;404;p47"/>
          <p:cNvPicPr preferRelativeResize="0"/>
          <p:nvPr/>
        </p:nvPicPr>
        <p:blipFill rotWithShape="1">
          <a:blip r:embed="rId17">
            <a:alphaModFix/>
          </a:blip>
          <a:srcRect b="31413" l="0" r="0" t="33334"/>
          <a:stretch/>
        </p:blipFill>
        <p:spPr>
          <a:xfrm>
            <a:off x="4024425" y="1120924"/>
            <a:ext cx="2913750" cy="102712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descr="Timeline background shape" id="409" name="Google Shape;409;p48"/>
          <p:cNvSpPr/>
          <p:nvPr/>
        </p:nvSpPr>
        <p:spPr>
          <a:xfrm>
            <a:off x="0" y="254525"/>
            <a:ext cx="8394600" cy="741600"/>
          </a:xfrm>
          <a:prstGeom prst="homePlate">
            <a:avLst>
              <a:gd fmla="val 50000" name="adj"/>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48"/>
          <p:cNvSpPr txBox="1"/>
          <p:nvPr>
            <p:ph idx="4294967295" type="ctrTitle"/>
          </p:nvPr>
        </p:nvSpPr>
        <p:spPr>
          <a:xfrm>
            <a:off x="151425" y="190650"/>
            <a:ext cx="8627400" cy="70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700"/>
              <a:t>Structure- Points System</a:t>
            </a:r>
            <a:endParaRPr sz="5500"/>
          </a:p>
          <a:p>
            <a:pPr indent="0" lvl="0" marL="0" rtl="0" algn="ctr">
              <a:spcBef>
                <a:spcPts val="0"/>
              </a:spcBef>
              <a:spcAft>
                <a:spcPts val="0"/>
              </a:spcAft>
              <a:buNone/>
            </a:pPr>
            <a:r>
              <a:t/>
            </a:r>
            <a:endParaRPr sz="5500"/>
          </a:p>
        </p:txBody>
      </p:sp>
      <p:pic>
        <p:nvPicPr>
          <p:cNvPr id="411" name="Google Shape;411;p48"/>
          <p:cNvPicPr preferRelativeResize="0"/>
          <p:nvPr/>
        </p:nvPicPr>
        <p:blipFill rotWithShape="1">
          <a:blip r:embed="rId3">
            <a:alphaModFix amt="15000"/>
          </a:blip>
          <a:srcRect b="18883" l="18302" r="12450" t="10260"/>
          <a:stretch/>
        </p:blipFill>
        <p:spPr>
          <a:xfrm>
            <a:off x="7169774" y="4301725"/>
            <a:ext cx="1974220" cy="841777"/>
          </a:xfrm>
          <a:prstGeom prst="rect">
            <a:avLst/>
          </a:prstGeom>
          <a:noFill/>
          <a:ln>
            <a:noFill/>
          </a:ln>
        </p:spPr>
      </p:pic>
      <p:sp>
        <p:nvSpPr>
          <p:cNvPr id="412" name="Google Shape;412;p48"/>
          <p:cNvSpPr txBox="1"/>
          <p:nvPr/>
        </p:nvSpPr>
        <p:spPr>
          <a:xfrm>
            <a:off x="304500" y="1150025"/>
            <a:ext cx="23778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1500">
              <a:latin typeface="Abel"/>
              <a:ea typeface="Abel"/>
              <a:cs typeface="Abel"/>
              <a:sym typeface="Abel"/>
            </a:endParaRPr>
          </a:p>
        </p:txBody>
      </p:sp>
      <p:sp>
        <p:nvSpPr>
          <p:cNvPr id="413" name="Google Shape;413;p48"/>
          <p:cNvSpPr txBox="1"/>
          <p:nvPr/>
        </p:nvSpPr>
        <p:spPr>
          <a:xfrm>
            <a:off x="75750" y="1057050"/>
            <a:ext cx="8243100" cy="42273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540"/>
              </a:spcBef>
              <a:spcAft>
                <a:spcPts val="0"/>
              </a:spcAft>
              <a:buClr>
                <a:schemeClr val="lt1"/>
              </a:buClr>
              <a:buSzPts val="1800"/>
              <a:buFont typeface="Lato Light"/>
              <a:buChar char="●"/>
            </a:pPr>
            <a:r>
              <a:rPr lang="en" sz="1800">
                <a:solidFill>
                  <a:schemeClr val="lt1"/>
                </a:solidFill>
                <a:latin typeface="Lato Light"/>
                <a:ea typeface="Lato Light"/>
                <a:cs typeface="Lato Light"/>
                <a:sym typeface="Lato Light"/>
              </a:rPr>
              <a:t>New Members</a:t>
            </a:r>
            <a:endParaRPr sz="1800">
              <a:solidFill>
                <a:schemeClr val="lt1"/>
              </a:solidFill>
              <a:latin typeface="Lato Light"/>
              <a:ea typeface="Lato Light"/>
              <a:cs typeface="Lato Light"/>
              <a:sym typeface="Lato Light"/>
            </a:endParaRPr>
          </a:p>
          <a:p>
            <a:pPr indent="-342900" lvl="1" marL="914400" rtl="0" algn="l">
              <a:lnSpc>
                <a:spcPct val="115000"/>
              </a:lnSpc>
              <a:spcBef>
                <a:spcPts val="1000"/>
              </a:spcBef>
              <a:spcAft>
                <a:spcPts val="0"/>
              </a:spcAft>
              <a:buClr>
                <a:schemeClr val="lt1"/>
              </a:buClr>
              <a:buSzPts val="1800"/>
              <a:buFont typeface="Lato Light"/>
              <a:buChar char="○"/>
            </a:pPr>
            <a:r>
              <a:rPr lang="en" sz="1800">
                <a:solidFill>
                  <a:schemeClr val="lt1"/>
                </a:solidFill>
                <a:latin typeface="Lato Light"/>
                <a:ea typeface="Lato Light"/>
                <a:cs typeface="Lato Light"/>
                <a:sym typeface="Lato Light"/>
              </a:rPr>
              <a:t>Must obtain 16 points AND attend 4 out of 5 of the WIBternship meetings ( Case Comp cannot be missed)</a:t>
            </a:r>
            <a:endParaRPr sz="1800">
              <a:solidFill>
                <a:schemeClr val="lt1"/>
              </a:solidFill>
              <a:latin typeface="Lato Light"/>
              <a:ea typeface="Lato Light"/>
              <a:cs typeface="Lato Light"/>
              <a:sym typeface="Lato Light"/>
            </a:endParaRPr>
          </a:p>
          <a:p>
            <a:pPr indent="-342900" lvl="1" marL="914400" rtl="0" algn="l">
              <a:lnSpc>
                <a:spcPct val="115000"/>
              </a:lnSpc>
              <a:spcBef>
                <a:spcPts val="1000"/>
              </a:spcBef>
              <a:spcAft>
                <a:spcPts val="0"/>
              </a:spcAft>
              <a:buClr>
                <a:schemeClr val="lt1"/>
              </a:buClr>
              <a:buSzPts val="1800"/>
              <a:buFont typeface="Lato Light"/>
              <a:buChar char="○"/>
            </a:pPr>
            <a:r>
              <a:rPr lang="en" sz="1800">
                <a:solidFill>
                  <a:schemeClr val="lt1"/>
                </a:solidFill>
                <a:latin typeface="Lato Light"/>
                <a:ea typeface="Lato Light"/>
                <a:cs typeface="Lato Light"/>
                <a:sym typeface="Lato Light"/>
              </a:rPr>
              <a:t>4 of those general points must be from WIBternship exclusive social events</a:t>
            </a:r>
            <a:endParaRPr sz="1800">
              <a:solidFill>
                <a:schemeClr val="lt1"/>
              </a:solidFill>
              <a:latin typeface="Lato Light"/>
              <a:ea typeface="Lato Light"/>
              <a:cs typeface="Lato Light"/>
              <a:sym typeface="Lato Light"/>
            </a:endParaRPr>
          </a:p>
          <a:p>
            <a:pPr indent="-342900" lvl="0" marL="457200" rtl="0" algn="l">
              <a:lnSpc>
                <a:spcPct val="115000"/>
              </a:lnSpc>
              <a:spcBef>
                <a:spcPts val="1000"/>
              </a:spcBef>
              <a:spcAft>
                <a:spcPts val="0"/>
              </a:spcAft>
              <a:buClr>
                <a:schemeClr val="lt1"/>
              </a:buClr>
              <a:buSzPts val="1800"/>
              <a:buFont typeface="Lato Light"/>
              <a:buChar char="●"/>
            </a:pPr>
            <a:r>
              <a:rPr lang="en" sz="1800">
                <a:solidFill>
                  <a:schemeClr val="lt1"/>
                </a:solidFill>
                <a:latin typeface="Lato Light"/>
                <a:ea typeface="Lato Light"/>
                <a:cs typeface="Lato Light"/>
                <a:sym typeface="Lato Light"/>
              </a:rPr>
              <a:t>Returning Members</a:t>
            </a:r>
            <a:endParaRPr sz="1800">
              <a:solidFill>
                <a:schemeClr val="lt1"/>
              </a:solidFill>
              <a:latin typeface="Lato Light"/>
              <a:ea typeface="Lato Light"/>
              <a:cs typeface="Lato Light"/>
              <a:sym typeface="Lato Light"/>
            </a:endParaRPr>
          </a:p>
          <a:p>
            <a:pPr indent="-342900" lvl="1" marL="914400" rtl="0" algn="l">
              <a:lnSpc>
                <a:spcPct val="115000"/>
              </a:lnSpc>
              <a:spcBef>
                <a:spcPts val="1000"/>
              </a:spcBef>
              <a:spcAft>
                <a:spcPts val="0"/>
              </a:spcAft>
              <a:buClr>
                <a:schemeClr val="lt1"/>
              </a:buClr>
              <a:buSzPts val="1800"/>
              <a:buFont typeface="Lato Light"/>
              <a:buChar char="○"/>
            </a:pPr>
            <a:r>
              <a:rPr lang="en" sz="1800">
                <a:solidFill>
                  <a:schemeClr val="lt1"/>
                </a:solidFill>
                <a:latin typeface="Lato Light"/>
                <a:ea typeface="Lato Light"/>
                <a:cs typeface="Lato Light"/>
                <a:sym typeface="Lato Light"/>
              </a:rPr>
              <a:t>Must obtain 16 points</a:t>
            </a:r>
            <a:endParaRPr sz="1800">
              <a:solidFill>
                <a:schemeClr val="lt1"/>
              </a:solidFill>
              <a:latin typeface="Lato Light"/>
              <a:ea typeface="Lato Light"/>
              <a:cs typeface="Lato Light"/>
              <a:sym typeface="Lato Light"/>
            </a:endParaRPr>
          </a:p>
          <a:p>
            <a:pPr indent="-342900" lvl="0" marL="457200" rtl="0" algn="l">
              <a:lnSpc>
                <a:spcPct val="115000"/>
              </a:lnSpc>
              <a:spcBef>
                <a:spcPts val="1000"/>
              </a:spcBef>
              <a:spcAft>
                <a:spcPts val="0"/>
              </a:spcAft>
              <a:buClr>
                <a:schemeClr val="lt1"/>
              </a:buClr>
              <a:buSzPts val="1800"/>
              <a:buFont typeface="Lato Light"/>
              <a:buChar char="●"/>
            </a:pPr>
            <a:r>
              <a:rPr lang="en" sz="1800">
                <a:solidFill>
                  <a:schemeClr val="lt1"/>
                </a:solidFill>
                <a:latin typeface="Lato Light"/>
                <a:ea typeface="Lato Light"/>
                <a:cs typeface="Lato Light"/>
                <a:sym typeface="Lato Light"/>
              </a:rPr>
              <a:t>All Members </a:t>
            </a:r>
            <a:endParaRPr sz="1800">
              <a:solidFill>
                <a:schemeClr val="lt1"/>
              </a:solidFill>
              <a:latin typeface="Lato Light"/>
              <a:ea typeface="Lato Light"/>
              <a:cs typeface="Lato Light"/>
              <a:sym typeface="Lato Light"/>
            </a:endParaRPr>
          </a:p>
          <a:p>
            <a:pPr indent="-342900" lvl="1" marL="914400" rtl="0" algn="l">
              <a:lnSpc>
                <a:spcPct val="115000"/>
              </a:lnSpc>
              <a:spcBef>
                <a:spcPts val="1000"/>
              </a:spcBef>
              <a:spcAft>
                <a:spcPts val="0"/>
              </a:spcAft>
              <a:buClr>
                <a:schemeClr val="lt1"/>
              </a:buClr>
              <a:buSzPts val="1800"/>
              <a:buFont typeface="Lato Light"/>
              <a:buChar char="○"/>
            </a:pPr>
            <a:r>
              <a:rPr lang="en" sz="1800">
                <a:solidFill>
                  <a:schemeClr val="lt1"/>
                </a:solidFill>
                <a:latin typeface="Lato Light"/>
                <a:ea typeface="Lato Light"/>
                <a:cs typeface="Lato Light"/>
                <a:sym typeface="Lato Light"/>
              </a:rPr>
              <a:t>Free t-shirt at 16 points</a:t>
            </a:r>
            <a:endParaRPr sz="1800">
              <a:solidFill>
                <a:schemeClr val="lt1"/>
              </a:solidFill>
              <a:latin typeface="Lato Light"/>
              <a:ea typeface="Lato Light"/>
              <a:cs typeface="Lato Light"/>
              <a:sym typeface="Lato Light"/>
            </a:endParaRPr>
          </a:p>
          <a:p>
            <a:pPr indent="-342900" lvl="1" marL="914400" rtl="0" algn="l">
              <a:lnSpc>
                <a:spcPct val="115000"/>
              </a:lnSpc>
              <a:spcBef>
                <a:spcPts val="1000"/>
              </a:spcBef>
              <a:spcAft>
                <a:spcPts val="1000"/>
              </a:spcAft>
              <a:buClr>
                <a:schemeClr val="lt1"/>
              </a:buClr>
              <a:buSzPts val="1800"/>
              <a:buFont typeface="Lato Light"/>
              <a:buChar char="○"/>
            </a:pPr>
            <a:r>
              <a:rPr lang="en" sz="1800">
                <a:solidFill>
                  <a:schemeClr val="lt1"/>
                </a:solidFill>
                <a:latin typeface="Lato Light"/>
                <a:ea typeface="Lato Light"/>
                <a:cs typeface="Lato Light"/>
                <a:sym typeface="Lato Light"/>
              </a:rPr>
              <a:t>Top 3 point earners will receive a gift card at the end of the semester</a:t>
            </a:r>
            <a:endParaRPr sz="1800">
              <a:solidFill>
                <a:schemeClr val="lt1"/>
              </a:solidFill>
              <a:latin typeface="Lato Light"/>
              <a:ea typeface="Lato Light"/>
              <a:cs typeface="Lato Light"/>
              <a:sym typeface="Lato 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descr="Timeline background shape" id="418" name="Google Shape;418;p49"/>
          <p:cNvSpPr/>
          <p:nvPr/>
        </p:nvSpPr>
        <p:spPr>
          <a:xfrm>
            <a:off x="0" y="254525"/>
            <a:ext cx="8394600" cy="741600"/>
          </a:xfrm>
          <a:prstGeom prst="homePlate">
            <a:avLst>
              <a:gd fmla="val 50000" name="adj"/>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49"/>
          <p:cNvSpPr txBox="1"/>
          <p:nvPr>
            <p:ph idx="4294967295" type="ctrTitle"/>
          </p:nvPr>
        </p:nvSpPr>
        <p:spPr>
          <a:xfrm>
            <a:off x="151425" y="190650"/>
            <a:ext cx="8627400" cy="70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700"/>
              <a:t>TLDR:</a:t>
            </a:r>
            <a:endParaRPr sz="5500"/>
          </a:p>
          <a:p>
            <a:pPr indent="0" lvl="0" marL="0" rtl="0" algn="ctr">
              <a:spcBef>
                <a:spcPts val="0"/>
              </a:spcBef>
              <a:spcAft>
                <a:spcPts val="0"/>
              </a:spcAft>
              <a:buNone/>
            </a:pPr>
            <a:r>
              <a:t/>
            </a:r>
            <a:endParaRPr sz="5500"/>
          </a:p>
        </p:txBody>
      </p:sp>
      <p:pic>
        <p:nvPicPr>
          <p:cNvPr id="420" name="Google Shape;420;p49"/>
          <p:cNvPicPr preferRelativeResize="0"/>
          <p:nvPr/>
        </p:nvPicPr>
        <p:blipFill rotWithShape="1">
          <a:blip r:embed="rId3">
            <a:alphaModFix amt="15000"/>
          </a:blip>
          <a:srcRect b="18883" l="18302" r="12450" t="10260"/>
          <a:stretch/>
        </p:blipFill>
        <p:spPr>
          <a:xfrm>
            <a:off x="7169774" y="4301725"/>
            <a:ext cx="1974220" cy="841777"/>
          </a:xfrm>
          <a:prstGeom prst="rect">
            <a:avLst/>
          </a:prstGeom>
          <a:noFill/>
          <a:ln>
            <a:noFill/>
          </a:ln>
        </p:spPr>
      </p:pic>
      <p:sp>
        <p:nvSpPr>
          <p:cNvPr id="421" name="Google Shape;421;p49"/>
          <p:cNvSpPr txBox="1"/>
          <p:nvPr/>
        </p:nvSpPr>
        <p:spPr>
          <a:xfrm>
            <a:off x="304500" y="1150025"/>
            <a:ext cx="23778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1500">
              <a:latin typeface="Abel"/>
              <a:ea typeface="Abel"/>
              <a:cs typeface="Abel"/>
              <a:sym typeface="Abel"/>
            </a:endParaRPr>
          </a:p>
        </p:txBody>
      </p:sp>
      <p:sp>
        <p:nvSpPr>
          <p:cNvPr id="422" name="Google Shape;422;p49"/>
          <p:cNvSpPr txBox="1"/>
          <p:nvPr/>
        </p:nvSpPr>
        <p:spPr>
          <a:xfrm>
            <a:off x="151425" y="996125"/>
            <a:ext cx="8243100" cy="38784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540"/>
              </a:spcBef>
              <a:spcAft>
                <a:spcPts val="0"/>
              </a:spcAft>
              <a:buClr>
                <a:schemeClr val="lt1"/>
              </a:buClr>
              <a:buSzPts val="1800"/>
              <a:buFont typeface="Lato Light"/>
              <a:buChar char="●"/>
            </a:pPr>
            <a:r>
              <a:rPr lang="en" sz="1800">
                <a:solidFill>
                  <a:schemeClr val="lt1"/>
                </a:solidFill>
                <a:latin typeface="Lato Light"/>
                <a:ea typeface="Lato Light"/>
                <a:cs typeface="Lato Light"/>
                <a:sym typeface="Lato Light"/>
              </a:rPr>
              <a:t>New members can expect a </a:t>
            </a:r>
            <a:r>
              <a:rPr lang="en" sz="1800">
                <a:solidFill>
                  <a:schemeClr val="lt1"/>
                </a:solidFill>
                <a:latin typeface="Lato Light"/>
                <a:ea typeface="Lato Light"/>
                <a:cs typeface="Lato Light"/>
                <a:sym typeface="Lato Light"/>
              </a:rPr>
              <a:t>meeting</a:t>
            </a:r>
            <a:r>
              <a:rPr lang="en" sz="1800">
                <a:solidFill>
                  <a:schemeClr val="lt1"/>
                </a:solidFill>
                <a:latin typeface="Lato Light"/>
                <a:ea typeface="Lato Light"/>
                <a:cs typeface="Lato Light"/>
                <a:sym typeface="Lato Light"/>
              </a:rPr>
              <a:t> </a:t>
            </a:r>
            <a:r>
              <a:rPr lang="en" sz="1800" u="sng">
                <a:solidFill>
                  <a:schemeClr val="lt1"/>
                </a:solidFill>
                <a:latin typeface="Lato Light"/>
                <a:ea typeface="Lato Light"/>
                <a:cs typeface="Lato Light"/>
                <a:sym typeface="Lato Light"/>
              </a:rPr>
              <a:t>every </a:t>
            </a:r>
            <a:r>
              <a:rPr lang="en" sz="1800">
                <a:solidFill>
                  <a:schemeClr val="lt1"/>
                </a:solidFill>
                <a:latin typeface="Lato Light"/>
                <a:ea typeface="Lato Light"/>
                <a:cs typeface="Lato Light"/>
                <a:sym typeface="Lato Light"/>
              </a:rPr>
              <a:t>Tuesday*</a:t>
            </a:r>
            <a:endParaRPr sz="1800">
              <a:solidFill>
                <a:schemeClr val="lt1"/>
              </a:solidFill>
              <a:latin typeface="Lato Light"/>
              <a:ea typeface="Lato Light"/>
              <a:cs typeface="Lato Light"/>
              <a:sym typeface="Lato Light"/>
            </a:endParaRPr>
          </a:p>
          <a:p>
            <a:pPr indent="-342900" lvl="0" marL="457200" rtl="0" algn="l">
              <a:lnSpc>
                <a:spcPct val="115000"/>
              </a:lnSpc>
              <a:spcBef>
                <a:spcPts val="0"/>
              </a:spcBef>
              <a:spcAft>
                <a:spcPts val="0"/>
              </a:spcAft>
              <a:buClr>
                <a:schemeClr val="lt1"/>
              </a:buClr>
              <a:buSzPts val="1800"/>
              <a:buFont typeface="Lato Light"/>
              <a:buChar char="●"/>
            </a:pPr>
            <a:r>
              <a:rPr lang="en" sz="1800">
                <a:solidFill>
                  <a:schemeClr val="lt1"/>
                </a:solidFill>
                <a:latin typeface="Lato Light"/>
                <a:ea typeface="Lato Light"/>
                <a:cs typeface="Lato Light"/>
                <a:sym typeface="Lato Light"/>
              </a:rPr>
              <a:t>Returning members can expect a meeting </a:t>
            </a:r>
            <a:r>
              <a:rPr lang="en" sz="1800" u="sng">
                <a:solidFill>
                  <a:schemeClr val="lt1"/>
                </a:solidFill>
                <a:latin typeface="Lato Light"/>
                <a:ea typeface="Lato Light"/>
                <a:cs typeface="Lato Light"/>
                <a:sym typeface="Lato Light"/>
              </a:rPr>
              <a:t>every other</a:t>
            </a:r>
            <a:r>
              <a:rPr lang="en" sz="1800">
                <a:solidFill>
                  <a:schemeClr val="lt1"/>
                </a:solidFill>
                <a:latin typeface="Lato Light"/>
                <a:ea typeface="Lato Light"/>
                <a:cs typeface="Lato Light"/>
                <a:sym typeface="Lato Light"/>
              </a:rPr>
              <a:t> Tuesday*</a:t>
            </a:r>
            <a:endParaRPr sz="1800">
              <a:solidFill>
                <a:schemeClr val="lt1"/>
              </a:solidFill>
              <a:latin typeface="Lato Light"/>
              <a:ea typeface="Lato Light"/>
              <a:cs typeface="Lato Light"/>
              <a:sym typeface="Lato Light"/>
            </a:endParaRPr>
          </a:p>
          <a:p>
            <a:pPr indent="0" lvl="0" marL="0" rtl="0" algn="l">
              <a:lnSpc>
                <a:spcPct val="115000"/>
              </a:lnSpc>
              <a:spcBef>
                <a:spcPts val="540"/>
              </a:spcBef>
              <a:spcAft>
                <a:spcPts val="0"/>
              </a:spcAft>
              <a:buNone/>
            </a:pPr>
            <a:r>
              <a:rPr lang="en" sz="1800">
                <a:solidFill>
                  <a:schemeClr val="lt1"/>
                </a:solidFill>
                <a:latin typeface="Lato Light"/>
                <a:ea typeface="Lato Light"/>
                <a:cs typeface="Lato Light"/>
                <a:sym typeface="Lato Light"/>
              </a:rPr>
              <a:t>*Additional events not included</a:t>
            </a:r>
            <a:endParaRPr sz="1800">
              <a:solidFill>
                <a:schemeClr val="lt1"/>
              </a:solidFill>
              <a:latin typeface="Lato Light"/>
              <a:ea typeface="Lato Light"/>
              <a:cs typeface="Lato Light"/>
              <a:sym typeface="Lato Light"/>
            </a:endParaRPr>
          </a:p>
          <a:p>
            <a:pPr indent="0" lvl="0" marL="0" rtl="0" algn="l">
              <a:lnSpc>
                <a:spcPct val="115000"/>
              </a:lnSpc>
              <a:spcBef>
                <a:spcPts val="1600"/>
              </a:spcBef>
              <a:spcAft>
                <a:spcPts val="0"/>
              </a:spcAft>
              <a:buNone/>
            </a:pPr>
            <a:r>
              <a:rPr b="1" lang="en" sz="1800">
                <a:solidFill>
                  <a:schemeClr val="lt1"/>
                </a:solidFill>
                <a:latin typeface="Lato"/>
                <a:ea typeface="Lato"/>
                <a:cs typeface="Lato"/>
                <a:sym typeface="Lato"/>
              </a:rPr>
              <a:t>Points</a:t>
            </a:r>
            <a:endParaRPr b="1" sz="1800">
              <a:solidFill>
                <a:schemeClr val="lt1"/>
              </a:solidFill>
              <a:latin typeface="Lato"/>
              <a:ea typeface="Lato"/>
              <a:cs typeface="Lato"/>
              <a:sym typeface="Lato"/>
            </a:endParaRPr>
          </a:p>
          <a:p>
            <a:pPr indent="-342900" lvl="0" marL="457200" rtl="0" algn="l">
              <a:lnSpc>
                <a:spcPct val="115000"/>
              </a:lnSpc>
              <a:spcBef>
                <a:spcPts val="540"/>
              </a:spcBef>
              <a:spcAft>
                <a:spcPts val="0"/>
              </a:spcAft>
              <a:buClr>
                <a:schemeClr val="lt1"/>
              </a:buClr>
              <a:buSzPts val="1800"/>
              <a:buFont typeface="Lato Light"/>
              <a:buChar char="●"/>
            </a:pPr>
            <a:r>
              <a:rPr lang="en" sz="1800">
                <a:solidFill>
                  <a:schemeClr val="lt1"/>
                </a:solidFill>
                <a:latin typeface="Lato Light"/>
                <a:ea typeface="Lato Light"/>
                <a:cs typeface="Lato Light"/>
                <a:sym typeface="Lato Light"/>
              </a:rPr>
              <a:t>Body Meetings–3 points each (5 body meetings + one social event meets your point requirement!)</a:t>
            </a:r>
            <a:endParaRPr sz="1800">
              <a:solidFill>
                <a:schemeClr val="lt1"/>
              </a:solidFill>
              <a:latin typeface="Lato Light"/>
              <a:ea typeface="Lato Light"/>
              <a:cs typeface="Lato Light"/>
              <a:sym typeface="Lato Light"/>
            </a:endParaRPr>
          </a:p>
          <a:p>
            <a:pPr indent="-342900" lvl="0" marL="457200" rtl="0" algn="l">
              <a:lnSpc>
                <a:spcPct val="115000"/>
              </a:lnSpc>
              <a:spcBef>
                <a:spcPts val="0"/>
              </a:spcBef>
              <a:spcAft>
                <a:spcPts val="0"/>
              </a:spcAft>
              <a:buClr>
                <a:schemeClr val="lt1"/>
              </a:buClr>
              <a:buSzPts val="1800"/>
              <a:buFont typeface="Lato Light"/>
              <a:buChar char="●"/>
            </a:pPr>
            <a:r>
              <a:rPr lang="en" sz="1800">
                <a:solidFill>
                  <a:schemeClr val="lt1"/>
                </a:solidFill>
                <a:latin typeface="Lato Light"/>
                <a:ea typeface="Lato Light"/>
                <a:cs typeface="Lato Light"/>
                <a:sym typeface="Lato Light"/>
              </a:rPr>
              <a:t>Other events will count for 1-3 points depending on the event (Mentorship, social events, coffee and conversations, additional company speakers)</a:t>
            </a:r>
            <a:endParaRPr sz="1800">
              <a:solidFill>
                <a:schemeClr val="lt1"/>
              </a:solidFill>
              <a:latin typeface="Lato Light"/>
              <a:ea typeface="Lato Light"/>
              <a:cs typeface="Lato Light"/>
              <a:sym typeface="Lato Light"/>
            </a:endParaRPr>
          </a:p>
          <a:p>
            <a:pPr indent="-342900" lvl="0" marL="457200" rtl="0" algn="l">
              <a:lnSpc>
                <a:spcPct val="115000"/>
              </a:lnSpc>
              <a:spcBef>
                <a:spcPts val="0"/>
              </a:spcBef>
              <a:spcAft>
                <a:spcPts val="0"/>
              </a:spcAft>
              <a:buClr>
                <a:schemeClr val="lt1"/>
              </a:buClr>
              <a:buSzPts val="1800"/>
              <a:buFont typeface="Lato Light"/>
              <a:buChar char="●"/>
            </a:pPr>
            <a:r>
              <a:rPr lang="en" sz="1800">
                <a:solidFill>
                  <a:schemeClr val="lt1"/>
                </a:solidFill>
                <a:latin typeface="Lato Light"/>
                <a:ea typeface="Lato Light"/>
                <a:cs typeface="Lato Light"/>
                <a:sym typeface="Lato Light"/>
              </a:rPr>
              <a:t>WIBternship does not count for points</a:t>
            </a:r>
            <a:endParaRPr sz="1800">
              <a:solidFill>
                <a:schemeClr val="lt1"/>
              </a:solidFill>
              <a:latin typeface="Lato Light"/>
              <a:ea typeface="Lato Light"/>
              <a:cs typeface="Lato Light"/>
              <a:sym typeface="Lato Light"/>
            </a:endParaRPr>
          </a:p>
          <a:p>
            <a:pPr indent="0" lvl="0" marL="0" rtl="0" algn="l">
              <a:lnSpc>
                <a:spcPct val="115000"/>
              </a:lnSpc>
              <a:spcBef>
                <a:spcPts val="1600"/>
              </a:spcBef>
              <a:spcAft>
                <a:spcPts val="1600"/>
              </a:spcAft>
              <a:buNone/>
            </a:pPr>
            <a:r>
              <a:rPr lang="en" sz="1800">
                <a:solidFill>
                  <a:schemeClr val="lt1"/>
                </a:solidFill>
                <a:latin typeface="Lato Light"/>
                <a:ea typeface="Lato Light"/>
                <a:cs typeface="Lato Light"/>
                <a:sym typeface="Lato Light"/>
              </a:rPr>
              <a:t>The point requirement is not intended to be difficult to make!</a:t>
            </a:r>
            <a:endParaRPr sz="1800">
              <a:solidFill>
                <a:schemeClr val="lt1"/>
              </a:solidFill>
              <a:latin typeface="Lato Light"/>
              <a:ea typeface="Lato Light"/>
              <a:cs typeface="Lato Light"/>
              <a:sym typeface="Lato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descr="Timeline background shape" id="198" name="Google Shape;198;p32"/>
          <p:cNvSpPr/>
          <p:nvPr/>
        </p:nvSpPr>
        <p:spPr>
          <a:xfrm>
            <a:off x="0" y="254525"/>
            <a:ext cx="6866100" cy="741600"/>
          </a:xfrm>
          <a:prstGeom prst="homePlate">
            <a:avLst>
              <a:gd fmla="val 50000" name="adj"/>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32"/>
          <p:cNvSpPr txBox="1"/>
          <p:nvPr>
            <p:ph type="title"/>
          </p:nvPr>
        </p:nvSpPr>
        <p:spPr>
          <a:xfrm>
            <a:off x="211450" y="177125"/>
            <a:ext cx="5704200" cy="896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5200"/>
              <a:t>Agenda</a:t>
            </a:r>
            <a:endParaRPr sz="5200">
              <a:latin typeface="Playfair Display"/>
              <a:ea typeface="Playfair Display"/>
              <a:cs typeface="Playfair Display"/>
              <a:sym typeface="Playfair Display"/>
            </a:endParaRPr>
          </a:p>
        </p:txBody>
      </p:sp>
      <p:pic>
        <p:nvPicPr>
          <p:cNvPr id="200" name="Google Shape;200;p32"/>
          <p:cNvPicPr preferRelativeResize="0"/>
          <p:nvPr/>
        </p:nvPicPr>
        <p:blipFill rotWithShape="1">
          <a:blip r:embed="rId3">
            <a:alphaModFix amt="15000"/>
          </a:blip>
          <a:srcRect b="18883" l="18302" r="12450" t="10260"/>
          <a:stretch/>
        </p:blipFill>
        <p:spPr>
          <a:xfrm>
            <a:off x="7169774" y="4301725"/>
            <a:ext cx="1974220" cy="841777"/>
          </a:xfrm>
          <a:prstGeom prst="rect">
            <a:avLst/>
          </a:prstGeom>
          <a:noFill/>
          <a:ln>
            <a:noFill/>
          </a:ln>
        </p:spPr>
      </p:pic>
      <p:sp>
        <p:nvSpPr>
          <p:cNvPr id="201" name="Google Shape;201;p32"/>
          <p:cNvSpPr txBox="1"/>
          <p:nvPr/>
        </p:nvSpPr>
        <p:spPr>
          <a:xfrm>
            <a:off x="161375" y="1230400"/>
            <a:ext cx="8302200" cy="34491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lt1"/>
              </a:buClr>
              <a:buSzPts val="2000"/>
              <a:buFont typeface="Abel"/>
              <a:buChar char="●"/>
            </a:pPr>
            <a:r>
              <a:rPr lang="en" sz="2000">
                <a:solidFill>
                  <a:schemeClr val="lt1"/>
                </a:solidFill>
                <a:latin typeface="Abel"/>
                <a:ea typeface="Abel"/>
                <a:cs typeface="Abel"/>
                <a:sym typeface="Abel"/>
              </a:rPr>
              <a:t>Who We Are </a:t>
            </a:r>
            <a:endParaRPr sz="2000">
              <a:solidFill>
                <a:schemeClr val="lt1"/>
              </a:solidFill>
              <a:latin typeface="Abel"/>
              <a:ea typeface="Abel"/>
              <a:cs typeface="Abel"/>
              <a:sym typeface="Abel"/>
            </a:endParaRPr>
          </a:p>
          <a:p>
            <a:pPr indent="-355600" lvl="0" marL="457200" rtl="0" algn="l">
              <a:spcBef>
                <a:spcPts val="1000"/>
              </a:spcBef>
              <a:spcAft>
                <a:spcPts val="0"/>
              </a:spcAft>
              <a:buClr>
                <a:schemeClr val="lt1"/>
              </a:buClr>
              <a:buSzPts val="2000"/>
              <a:buFont typeface="Abel"/>
              <a:buChar char="●"/>
            </a:pPr>
            <a:r>
              <a:rPr lang="en" sz="2000">
                <a:solidFill>
                  <a:schemeClr val="lt1"/>
                </a:solidFill>
                <a:latin typeface="Abel"/>
                <a:ea typeface="Abel"/>
                <a:cs typeface="Abel"/>
                <a:sym typeface="Abel"/>
              </a:rPr>
              <a:t>Meet the Executive Board and Committees</a:t>
            </a:r>
            <a:endParaRPr sz="2000">
              <a:solidFill>
                <a:schemeClr val="lt1"/>
              </a:solidFill>
              <a:latin typeface="Abel"/>
              <a:ea typeface="Abel"/>
              <a:cs typeface="Abel"/>
              <a:sym typeface="Abel"/>
            </a:endParaRPr>
          </a:p>
          <a:p>
            <a:pPr indent="-355600" lvl="0" marL="457200" rtl="0" algn="l">
              <a:spcBef>
                <a:spcPts val="1000"/>
              </a:spcBef>
              <a:spcAft>
                <a:spcPts val="0"/>
              </a:spcAft>
              <a:buClr>
                <a:schemeClr val="lt1"/>
              </a:buClr>
              <a:buSzPts val="2000"/>
              <a:buFont typeface="Abel"/>
              <a:buChar char="●"/>
            </a:pPr>
            <a:r>
              <a:rPr lang="en" sz="2000">
                <a:solidFill>
                  <a:schemeClr val="lt1"/>
                </a:solidFill>
                <a:latin typeface="Abel"/>
                <a:ea typeface="Abel"/>
                <a:cs typeface="Abel"/>
                <a:sym typeface="Abel"/>
              </a:rPr>
              <a:t>What We Do </a:t>
            </a:r>
            <a:endParaRPr sz="2000">
              <a:solidFill>
                <a:schemeClr val="lt1"/>
              </a:solidFill>
              <a:latin typeface="Abel"/>
              <a:ea typeface="Abel"/>
              <a:cs typeface="Abel"/>
              <a:sym typeface="Abel"/>
            </a:endParaRPr>
          </a:p>
          <a:p>
            <a:pPr indent="-355600" lvl="0" marL="457200" rtl="0" algn="l">
              <a:spcBef>
                <a:spcPts val="1000"/>
              </a:spcBef>
              <a:spcAft>
                <a:spcPts val="0"/>
              </a:spcAft>
              <a:buClr>
                <a:schemeClr val="lt1"/>
              </a:buClr>
              <a:buSzPts val="2000"/>
              <a:buFont typeface="Abel"/>
              <a:buChar char="●"/>
            </a:pPr>
            <a:r>
              <a:rPr lang="en" sz="2000">
                <a:solidFill>
                  <a:schemeClr val="lt1"/>
                </a:solidFill>
                <a:latin typeface="Abel"/>
                <a:ea typeface="Abel"/>
                <a:cs typeface="Abel"/>
                <a:sym typeface="Abel"/>
              </a:rPr>
              <a:t>Structure</a:t>
            </a:r>
            <a:endParaRPr sz="2000">
              <a:solidFill>
                <a:schemeClr val="lt1"/>
              </a:solidFill>
              <a:latin typeface="Abel"/>
              <a:ea typeface="Abel"/>
              <a:cs typeface="Abel"/>
              <a:sym typeface="Abel"/>
            </a:endParaRPr>
          </a:p>
          <a:p>
            <a:pPr indent="-355600" lvl="0" marL="457200" rtl="0" algn="l">
              <a:spcBef>
                <a:spcPts val="1000"/>
              </a:spcBef>
              <a:spcAft>
                <a:spcPts val="0"/>
              </a:spcAft>
              <a:buClr>
                <a:schemeClr val="lt1"/>
              </a:buClr>
              <a:buSzPts val="2000"/>
              <a:buFont typeface="Abel"/>
              <a:buChar char="●"/>
            </a:pPr>
            <a:r>
              <a:rPr lang="en" sz="2000">
                <a:solidFill>
                  <a:schemeClr val="lt1"/>
                </a:solidFill>
                <a:latin typeface="Abel"/>
                <a:ea typeface="Abel"/>
                <a:cs typeface="Abel"/>
                <a:sym typeface="Abel"/>
              </a:rPr>
              <a:t>Schedule</a:t>
            </a:r>
            <a:endParaRPr sz="2000">
              <a:solidFill>
                <a:schemeClr val="lt1"/>
              </a:solidFill>
              <a:latin typeface="Abel"/>
              <a:ea typeface="Abel"/>
              <a:cs typeface="Abel"/>
              <a:sym typeface="Abel"/>
            </a:endParaRPr>
          </a:p>
          <a:p>
            <a:pPr indent="-355600" lvl="0" marL="457200" rtl="0" algn="l">
              <a:spcBef>
                <a:spcPts val="1000"/>
              </a:spcBef>
              <a:spcAft>
                <a:spcPts val="1000"/>
              </a:spcAft>
              <a:buClr>
                <a:schemeClr val="lt1"/>
              </a:buClr>
              <a:buSzPts val="2000"/>
              <a:buFont typeface="Abel"/>
              <a:buChar char="●"/>
            </a:pPr>
            <a:r>
              <a:rPr lang="en" sz="2000">
                <a:solidFill>
                  <a:schemeClr val="lt1"/>
                </a:solidFill>
                <a:latin typeface="Abel"/>
                <a:ea typeface="Abel"/>
                <a:cs typeface="Abel"/>
                <a:sym typeface="Abel"/>
              </a:rPr>
              <a:t>How to Become a Member</a:t>
            </a:r>
            <a:endParaRPr sz="2000">
              <a:solidFill>
                <a:schemeClr val="lt1"/>
              </a:solidFill>
              <a:latin typeface="Abel"/>
              <a:ea typeface="Abel"/>
              <a:cs typeface="Abel"/>
              <a:sym typeface="Abe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pic>
        <p:nvPicPr>
          <p:cNvPr id="427" name="Google Shape;427;p50"/>
          <p:cNvPicPr preferRelativeResize="0"/>
          <p:nvPr/>
        </p:nvPicPr>
        <p:blipFill rotWithShape="1">
          <a:blip r:embed="rId3">
            <a:alphaModFix amt="15000"/>
          </a:blip>
          <a:srcRect b="18883" l="18302" r="12450" t="10260"/>
          <a:stretch/>
        </p:blipFill>
        <p:spPr>
          <a:xfrm>
            <a:off x="7169774" y="4301725"/>
            <a:ext cx="1974220" cy="841777"/>
          </a:xfrm>
          <a:prstGeom prst="rect">
            <a:avLst/>
          </a:prstGeom>
          <a:noFill/>
          <a:ln>
            <a:noFill/>
          </a:ln>
        </p:spPr>
      </p:pic>
      <p:sp>
        <p:nvSpPr>
          <p:cNvPr id="428" name="Google Shape;428;p50"/>
          <p:cNvSpPr txBox="1"/>
          <p:nvPr/>
        </p:nvSpPr>
        <p:spPr>
          <a:xfrm>
            <a:off x="304500" y="1150025"/>
            <a:ext cx="23778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1500">
              <a:latin typeface="Abel"/>
              <a:ea typeface="Abel"/>
              <a:cs typeface="Abel"/>
              <a:sym typeface="Abel"/>
            </a:endParaRPr>
          </a:p>
        </p:txBody>
      </p:sp>
      <p:sp>
        <p:nvSpPr>
          <p:cNvPr id="429" name="Google Shape;429;p50"/>
          <p:cNvSpPr txBox="1"/>
          <p:nvPr>
            <p:ph idx="4294967295" type="ctrTitle"/>
          </p:nvPr>
        </p:nvSpPr>
        <p:spPr>
          <a:xfrm>
            <a:off x="106943" y="166200"/>
            <a:ext cx="3809100" cy="70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700"/>
              <a:t>Spring 2026 WIBC</a:t>
            </a:r>
            <a:r>
              <a:rPr lang="en" sz="4700"/>
              <a:t> Schedule </a:t>
            </a:r>
            <a:endParaRPr sz="5500"/>
          </a:p>
        </p:txBody>
      </p:sp>
      <p:pic>
        <p:nvPicPr>
          <p:cNvPr id="430" name="Google Shape;430;p50"/>
          <p:cNvPicPr preferRelativeResize="0"/>
          <p:nvPr/>
        </p:nvPicPr>
        <p:blipFill>
          <a:blip r:embed="rId4">
            <a:alphaModFix/>
          </a:blip>
          <a:stretch>
            <a:fillRect/>
          </a:stretch>
        </p:blipFill>
        <p:spPr>
          <a:xfrm>
            <a:off x="3570427" y="0"/>
            <a:ext cx="3751849" cy="50065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grpSp>
        <p:nvGrpSpPr>
          <p:cNvPr id="435" name="Google Shape;435;p51"/>
          <p:cNvGrpSpPr/>
          <p:nvPr/>
        </p:nvGrpSpPr>
        <p:grpSpPr>
          <a:xfrm>
            <a:off x="472981" y="1651286"/>
            <a:ext cx="4486788" cy="3417263"/>
            <a:chOff x="3578510" y="1419647"/>
            <a:chExt cx="4021500" cy="3062887"/>
          </a:xfrm>
        </p:grpSpPr>
        <p:sp>
          <p:nvSpPr>
            <p:cNvPr id="436" name="Google Shape;436;p51"/>
            <p:cNvSpPr/>
            <p:nvPr/>
          </p:nvSpPr>
          <p:spPr>
            <a:xfrm>
              <a:off x="3716658" y="1548119"/>
              <a:ext cx="3748500" cy="2285700"/>
            </a:xfrm>
            <a:prstGeom prst="rect">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51"/>
            <p:cNvSpPr/>
            <p:nvPr/>
          </p:nvSpPr>
          <p:spPr>
            <a:xfrm>
              <a:off x="3578510" y="1419647"/>
              <a:ext cx="4021500" cy="2544300"/>
            </a:xfrm>
            <a:prstGeom prst="roundRect">
              <a:avLst>
                <a:gd fmla="val 3857" name="adj"/>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8" name="Google Shape;438;p51"/>
            <p:cNvGrpSpPr/>
            <p:nvPr/>
          </p:nvGrpSpPr>
          <p:grpSpPr>
            <a:xfrm>
              <a:off x="3605853" y="1447364"/>
              <a:ext cx="3966900" cy="3035170"/>
              <a:chOff x="3605853" y="1447364"/>
              <a:chExt cx="3966900" cy="3035170"/>
            </a:xfrm>
          </p:grpSpPr>
          <p:sp>
            <p:nvSpPr>
              <p:cNvPr id="439" name="Google Shape;439;p51"/>
              <p:cNvSpPr/>
              <p:nvPr/>
            </p:nvSpPr>
            <p:spPr>
              <a:xfrm>
                <a:off x="3605853" y="1447364"/>
                <a:ext cx="3966900" cy="2488800"/>
              </a:xfrm>
              <a:prstGeom prst="roundRect">
                <a:avLst>
                  <a:gd fmla="val 3282" name="adj"/>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51"/>
              <p:cNvSpPr/>
              <p:nvPr/>
            </p:nvSpPr>
            <p:spPr>
              <a:xfrm>
                <a:off x="4900908" y="3963886"/>
                <a:ext cx="1373274" cy="518648"/>
              </a:xfrm>
              <a:custGeom>
                <a:rect b="b" l="l" r="r" t="t"/>
                <a:pathLst>
                  <a:path extrusionOk="0" h="24926" w="65999">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cap="flat" cmpd="sng" w="19050">
                <a:solidFill>
                  <a:schemeClr val="lt1"/>
                </a:solidFill>
                <a:prstDash val="solid"/>
                <a:round/>
                <a:headEnd len="med" w="med" type="none"/>
                <a:tailEnd len="med" w="med" type="none"/>
              </a:ln>
            </p:spPr>
          </p:sp>
        </p:grpSp>
        <p:cxnSp>
          <p:nvCxnSpPr>
            <p:cNvPr id="441" name="Google Shape;441;p51"/>
            <p:cNvCxnSpPr/>
            <p:nvPr/>
          </p:nvCxnSpPr>
          <p:spPr>
            <a:xfrm>
              <a:off x="4915750" y="4433452"/>
              <a:ext cx="1353300" cy="0"/>
            </a:xfrm>
            <a:prstGeom prst="straightConnector1">
              <a:avLst/>
            </a:prstGeom>
            <a:noFill/>
            <a:ln cap="flat" cmpd="sng" w="19050">
              <a:solidFill>
                <a:schemeClr val="lt1"/>
              </a:solidFill>
              <a:prstDash val="solid"/>
              <a:round/>
              <a:headEnd len="med" w="med" type="none"/>
              <a:tailEnd len="med" w="med" type="none"/>
            </a:ln>
          </p:spPr>
        </p:cxnSp>
      </p:grpSp>
      <p:sp>
        <p:nvSpPr>
          <p:cNvPr id="442" name="Google Shape;442;p51"/>
          <p:cNvSpPr/>
          <p:nvPr/>
        </p:nvSpPr>
        <p:spPr>
          <a:xfrm>
            <a:off x="5505558" y="1576319"/>
            <a:ext cx="1788911" cy="3567189"/>
          </a:xfrm>
          <a:custGeom>
            <a:rect b="b" l="l" r="r" t="t"/>
            <a:pathLst>
              <a:path extrusionOk="0" h="206345" w="103480">
                <a:moveTo>
                  <a:pt x="61741" y="8558"/>
                </a:moveTo>
                <a:cubicBezTo>
                  <a:pt x="62649" y="8558"/>
                  <a:pt x="62637" y="9975"/>
                  <a:pt x="61704" y="9975"/>
                </a:cubicBezTo>
                <a:cubicBezTo>
                  <a:pt x="61677" y="9975"/>
                  <a:pt x="61650" y="9973"/>
                  <a:pt x="61623" y="9971"/>
                </a:cubicBezTo>
                <a:lnTo>
                  <a:pt x="40979" y="9971"/>
                </a:lnTo>
                <a:cubicBezTo>
                  <a:pt x="40952" y="9973"/>
                  <a:pt x="40925" y="9975"/>
                  <a:pt x="40898" y="9975"/>
                </a:cubicBezTo>
                <a:cubicBezTo>
                  <a:pt x="39965" y="9975"/>
                  <a:pt x="39952" y="8558"/>
                  <a:pt x="40861" y="8558"/>
                </a:cubicBezTo>
                <a:cubicBezTo>
                  <a:pt x="40899" y="8558"/>
                  <a:pt x="40938" y="8561"/>
                  <a:pt x="40979" y="8566"/>
                </a:cubicBezTo>
                <a:lnTo>
                  <a:pt x="61623" y="8566"/>
                </a:lnTo>
                <a:cubicBezTo>
                  <a:pt x="61664" y="8561"/>
                  <a:pt x="61703" y="8558"/>
                  <a:pt x="61741" y="8558"/>
                </a:cubicBezTo>
                <a:close/>
                <a:moveTo>
                  <a:pt x="100713" y="16164"/>
                </a:moveTo>
                <a:lnTo>
                  <a:pt x="100713" y="189567"/>
                </a:lnTo>
                <a:lnTo>
                  <a:pt x="2987" y="189567"/>
                </a:lnTo>
                <a:lnTo>
                  <a:pt x="2987" y="16164"/>
                </a:lnTo>
                <a:close/>
                <a:moveTo>
                  <a:pt x="22357" y="196638"/>
                </a:moveTo>
                <a:lnTo>
                  <a:pt x="22313" y="197165"/>
                </a:lnTo>
                <a:lnTo>
                  <a:pt x="18448" y="197165"/>
                </a:lnTo>
                <a:lnTo>
                  <a:pt x="18448" y="196638"/>
                </a:lnTo>
                <a:close/>
                <a:moveTo>
                  <a:pt x="53277" y="196726"/>
                </a:moveTo>
                <a:cubicBezTo>
                  <a:pt x="53365" y="196726"/>
                  <a:pt x="53453" y="196814"/>
                  <a:pt x="53453" y="196945"/>
                </a:cubicBezTo>
                <a:lnTo>
                  <a:pt x="53453" y="199976"/>
                </a:lnTo>
                <a:cubicBezTo>
                  <a:pt x="53453" y="200064"/>
                  <a:pt x="53365" y="200152"/>
                  <a:pt x="53234" y="200152"/>
                </a:cubicBezTo>
                <a:lnTo>
                  <a:pt x="50203" y="200152"/>
                </a:lnTo>
                <a:cubicBezTo>
                  <a:pt x="50071" y="200152"/>
                  <a:pt x="49983" y="200064"/>
                  <a:pt x="49983" y="199976"/>
                </a:cubicBezTo>
                <a:lnTo>
                  <a:pt x="49983" y="196945"/>
                </a:lnTo>
                <a:cubicBezTo>
                  <a:pt x="49983" y="196814"/>
                  <a:pt x="50071" y="196726"/>
                  <a:pt x="50203" y="196726"/>
                </a:cubicBezTo>
                <a:close/>
                <a:moveTo>
                  <a:pt x="80706" y="196517"/>
                </a:moveTo>
                <a:cubicBezTo>
                  <a:pt x="80761" y="196517"/>
                  <a:pt x="80816" y="196528"/>
                  <a:pt x="80860" y="196550"/>
                </a:cubicBezTo>
                <a:cubicBezTo>
                  <a:pt x="80948" y="196638"/>
                  <a:pt x="80948" y="196770"/>
                  <a:pt x="80860" y="196858"/>
                </a:cubicBezTo>
                <a:lnTo>
                  <a:pt x="79455" y="198263"/>
                </a:lnTo>
                <a:cubicBezTo>
                  <a:pt x="79367" y="198351"/>
                  <a:pt x="79323" y="198439"/>
                  <a:pt x="79323" y="198527"/>
                </a:cubicBezTo>
                <a:cubicBezTo>
                  <a:pt x="79323" y="198614"/>
                  <a:pt x="79367" y="198702"/>
                  <a:pt x="79455" y="198790"/>
                </a:cubicBezTo>
                <a:lnTo>
                  <a:pt x="80860" y="200196"/>
                </a:lnTo>
                <a:cubicBezTo>
                  <a:pt x="80948" y="200284"/>
                  <a:pt x="80948" y="200415"/>
                  <a:pt x="80860" y="200503"/>
                </a:cubicBezTo>
                <a:cubicBezTo>
                  <a:pt x="80816" y="200547"/>
                  <a:pt x="80761" y="200569"/>
                  <a:pt x="80706" y="200569"/>
                </a:cubicBezTo>
                <a:cubicBezTo>
                  <a:pt x="80652" y="200569"/>
                  <a:pt x="80597" y="200547"/>
                  <a:pt x="80553" y="200503"/>
                </a:cubicBezTo>
                <a:lnTo>
                  <a:pt x="79147" y="199098"/>
                </a:lnTo>
                <a:cubicBezTo>
                  <a:pt x="79015" y="198922"/>
                  <a:pt x="78928" y="198746"/>
                  <a:pt x="78928" y="198527"/>
                </a:cubicBezTo>
                <a:cubicBezTo>
                  <a:pt x="78928" y="198307"/>
                  <a:pt x="79015" y="198131"/>
                  <a:pt x="79147" y="198000"/>
                </a:cubicBezTo>
                <a:lnTo>
                  <a:pt x="80553" y="196550"/>
                </a:lnTo>
                <a:cubicBezTo>
                  <a:pt x="80597" y="196528"/>
                  <a:pt x="80652" y="196517"/>
                  <a:pt x="80706" y="196517"/>
                </a:cubicBezTo>
                <a:close/>
                <a:moveTo>
                  <a:pt x="15461" y="1"/>
                </a:moveTo>
                <a:cubicBezTo>
                  <a:pt x="6940" y="1"/>
                  <a:pt x="1" y="6941"/>
                  <a:pt x="1" y="15461"/>
                </a:cubicBezTo>
                <a:lnTo>
                  <a:pt x="1" y="190884"/>
                </a:lnTo>
                <a:cubicBezTo>
                  <a:pt x="1" y="199405"/>
                  <a:pt x="6940" y="206345"/>
                  <a:pt x="15461" y="206345"/>
                </a:cubicBezTo>
                <a:lnTo>
                  <a:pt x="88019" y="206345"/>
                </a:lnTo>
                <a:cubicBezTo>
                  <a:pt x="96540" y="206345"/>
                  <a:pt x="103480" y="199405"/>
                  <a:pt x="103480" y="190884"/>
                </a:cubicBezTo>
                <a:lnTo>
                  <a:pt x="103480" y="15461"/>
                </a:lnTo>
                <a:cubicBezTo>
                  <a:pt x="103480" y="6941"/>
                  <a:pt x="96540" y="1"/>
                  <a:pt x="88019" y="1"/>
                </a:cubicBezTo>
                <a:close/>
              </a:path>
            </a:pathLst>
          </a:cu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443" name="Google Shape;443;p51"/>
          <p:cNvSpPr txBox="1"/>
          <p:nvPr/>
        </p:nvSpPr>
        <p:spPr>
          <a:xfrm>
            <a:off x="1894725" y="977525"/>
            <a:ext cx="1641600" cy="514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2200">
                <a:solidFill>
                  <a:schemeClr val="lt1"/>
                </a:solidFill>
                <a:latin typeface="Abel"/>
                <a:ea typeface="Abel"/>
                <a:cs typeface="Abel"/>
                <a:sym typeface="Abel"/>
              </a:rPr>
              <a:t>uscwibc.com</a:t>
            </a:r>
            <a:endParaRPr/>
          </a:p>
        </p:txBody>
      </p:sp>
      <p:sp>
        <p:nvSpPr>
          <p:cNvPr id="444" name="Google Shape;444;p51"/>
          <p:cNvSpPr txBox="1"/>
          <p:nvPr/>
        </p:nvSpPr>
        <p:spPr>
          <a:xfrm>
            <a:off x="5431888" y="977525"/>
            <a:ext cx="1788900" cy="514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2200">
                <a:solidFill>
                  <a:schemeClr val="lt1"/>
                </a:solidFill>
                <a:latin typeface="Abel"/>
                <a:ea typeface="Abel"/>
                <a:cs typeface="Abel"/>
                <a:sym typeface="Abel"/>
              </a:rPr>
              <a:t>@uscwibc</a:t>
            </a:r>
            <a:endParaRPr/>
          </a:p>
        </p:txBody>
      </p:sp>
      <p:sp>
        <p:nvSpPr>
          <p:cNvPr descr="Timeline background shape" id="445" name="Google Shape;445;p51"/>
          <p:cNvSpPr/>
          <p:nvPr/>
        </p:nvSpPr>
        <p:spPr>
          <a:xfrm>
            <a:off x="0" y="254525"/>
            <a:ext cx="8394600" cy="741600"/>
          </a:xfrm>
          <a:prstGeom prst="homePlate">
            <a:avLst>
              <a:gd fmla="val 50000" name="adj"/>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51"/>
          <p:cNvSpPr txBox="1"/>
          <p:nvPr>
            <p:ph idx="4294967295" type="ctrTitle"/>
          </p:nvPr>
        </p:nvSpPr>
        <p:spPr>
          <a:xfrm>
            <a:off x="-628375" y="273125"/>
            <a:ext cx="8627400" cy="704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700"/>
              <a:t>Where to Find Information</a:t>
            </a:r>
            <a:endParaRPr sz="5500"/>
          </a:p>
        </p:txBody>
      </p:sp>
      <p:pic>
        <p:nvPicPr>
          <p:cNvPr id="447" name="Google Shape;447;p51"/>
          <p:cNvPicPr preferRelativeResize="0"/>
          <p:nvPr/>
        </p:nvPicPr>
        <p:blipFill rotWithShape="1">
          <a:blip r:embed="rId3">
            <a:alphaModFix amt="15000"/>
          </a:blip>
          <a:srcRect b="18883" l="18302" r="12450" t="10260"/>
          <a:stretch/>
        </p:blipFill>
        <p:spPr>
          <a:xfrm>
            <a:off x="7169774" y="4301725"/>
            <a:ext cx="1974220" cy="841777"/>
          </a:xfrm>
          <a:prstGeom prst="rect">
            <a:avLst/>
          </a:prstGeom>
          <a:noFill/>
          <a:ln>
            <a:noFill/>
          </a:ln>
        </p:spPr>
      </p:pic>
      <p:pic>
        <p:nvPicPr>
          <p:cNvPr id="448" name="Google Shape;448;p51"/>
          <p:cNvPicPr preferRelativeResize="0"/>
          <p:nvPr/>
        </p:nvPicPr>
        <p:blipFill rotWithShape="1">
          <a:blip r:embed="rId4">
            <a:alphaModFix/>
          </a:blip>
          <a:srcRect b="0" l="9084" r="8557" t="0"/>
          <a:stretch/>
        </p:blipFill>
        <p:spPr>
          <a:xfrm>
            <a:off x="650792" y="1822861"/>
            <a:ext cx="4129480" cy="2494573"/>
          </a:xfrm>
          <a:prstGeom prst="rect">
            <a:avLst/>
          </a:prstGeom>
          <a:noFill/>
          <a:ln>
            <a:noFill/>
          </a:ln>
        </p:spPr>
      </p:pic>
      <p:pic>
        <p:nvPicPr>
          <p:cNvPr id="449" name="Google Shape;449;p51"/>
          <p:cNvPicPr preferRelativeResize="0"/>
          <p:nvPr/>
        </p:nvPicPr>
        <p:blipFill rotWithShape="1">
          <a:blip r:embed="rId5">
            <a:alphaModFix/>
          </a:blip>
          <a:srcRect b="3506" l="0" r="0" t="5177"/>
          <a:stretch/>
        </p:blipFill>
        <p:spPr>
          <a:xfrm>
            <a:off x="5579069" y="1890193"/>
            <a:ext cx="1641726" cy="295760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descr="Timeline background shape" id="454" name="Google Shape;454;p52"/>
          <p:cNvSpPr/>
          <p:nvPr/>
        </p:nvSpPr>
        <p:spPr>
          <a:xfrm>
            <a:off x="0" y="254525"/>
            <a:ext cx="8394600" cy="741600"/>
          </a:xfrm>
          <a:prstGeom prst="homePlate">
            <a:avLst>
              <a:gd fmla="val 50000" name="adj"/>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52"/>
          <p:cNvSpPr txBox="1"/>
          <p:nvPr>
            <p:ph idx="4294967295" type="ctrTitle"/>
          </p:nvPr>
        </p:nvSpPr>
        <p:spPr>
          <a:xfrm>
            <a:off x="151425" y="190650"/>
            <a:ext cx="8627400" cy="70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700"/>
              <a:t>How to Join</a:t>
            </a:r>
            <a:endParaRPr sz="5500"/>
          </a:p>
          <a:p>
            <a:pPr indent="0" lvl="0" marL="0" rtl="0" algn="ctr">
              <a:spcBef>
                <a:spcPts val="0"/>
              </a:spcBef>
              <a:spcAft>
                <a:spcPts val="0"/>
              </a:spcAft>
              <a:buNone/>
            </a:pPr>
            <a:r>
              <a:t/>
            </a:r>
            <a:endParaRPr sz="5500"/>
          </a:p>
        </p:txBody>
      </p:sp>
      <p:pic>
        <p:nvPicPr>
          <p:cNvPr id="456" name="Google Shape;456;p52"/>
          <p:cNvPicPr preferRelativeResize="0"/>
          <p:nvPr/>
        </p:nvPicPr>
        <p:blipFill rotWithShape="1">
          <a:blip r:embed="rId3">
            <a:alphaModFix amt="15000"/>
          </a:blip>
          <a:srcRect b="18883" l="18302" r="12450" t="10260"/>
          <a:stretch/>
        </p:blipFill>
        <p:spPr>
          <a:xfrm>
            <a:off x="7169774" y="4301725"/>
            <a:ext cx="1974220" cy="841777"/>
          </a:xfrm>
          <a:prstGeom prst="rect">
            <a:avLst/>
          </a:prstGeom>
          <a:noFill/>
          <a:ln>
            <a:noFill/>
          </a:ln>
        </p:spPr>
      </p:pic>
      <p:sp>
        <p:nvSpPr>
          <p:cNvPr id="457" name="Google Shape;457;p52"/>
          <p:cNvSpPr txBox="1"/>
          <p:nvPr/>
        </p:nvSpPr>
        <p:spPr>
          <a:xfrm>
            <a:off x="304500" y="1150025"/>
            <a:ext cx="23778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1500">
              <a:latin typeface="Abel"/>
              <a:ea typeface="Abel"/>
              <a:cs typeface="Abel"/>
              <a:sym typeface="Abel"/>
            </a:endParaRPr>
          </a:p>
        </p:txBody>
      </p:sp>
      <p:sp>
        <p:nvSpPr>
          <p:cNvPr id="458" name="Google Shape;458;p52"/>
          <p:cNvSpPr txBox="1"/>
          <p:nvPr/>
        </p:nvSpPr>
        <p:spPr>
          <a:xfrm>
            <a:off x="151425" y="1150025"/>
            <a:ext cx="8243100" cy="3065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540"/>
              </a:spcBef>
              <a:spcAft>
                <a:spcPts val="0"/>
              </a:spcAft>
              <a:buNone/>
            </a:pPr>
            <a:r>
              <a:rPr b="1" lang="en" sz="2200">
                <a:latin typeface="Lato"/>
                <a:ea typeface="Lato"/>
                <a:cs typeface="Lato"/>
                <a:sym typeface="Lato"/>
              </a:rPr>
              <a:t>Ready To Join?</a:t>
            </a:r>
            <a:endParaRPr b="1" sz="2200">
              <a:latin typeface="Lato"/>
              <a:ea typeface="Lato"/>
              <a:cs typeface="Lato"/>
              <a:sym typeface="Lato"/>
            </a:endParaRPr>
          </a:p>
          <a:p>
            <a:pPr indent="-368300" lvl="0" marL="457200" rtl="0" algn="l">
              <a:lnSpc>
                <a:spcPct val="115000"/>
              </a:lnSpc>
              <a:spcBef>
                <a:spcPts val="1600"/>
              </a:spcBef>
              <a:spcAft>
                <a:spcPts val="0"/>
              </a:spcAft>
              <a:buClr>
                <a:srgbClr val="000000"/>
              </a:buClr>
              <a:buSzPts val="2200"/>
              <a:buFont typeface="Lato"/>
              <a:buAutoNum type="arabicPeriod"/>
            </a:pPr>
            <a:r>
              <a:rPr b="1" lang="en" sz="2200">
                <a:latin typeface="Lato"/>
                <a:ea typeface="Lato"/>
                <a:cs typeface="Lato"/>
                <a:sym typeface="Lato"/>
              </a:rPr>
              <a:t>ZELLE $25 dues to uscwibc@gmail.com</a:t>
            </a:r>
            <a:endParaRPr b="1" sz="2200">
              <a:latin typeface="Lato"/>
              <a:ea typeface="Lato"/>
              <a:cs typeface="Lato"/>
              <a:sym typeface="Lato"/>
            </a:endParaRPr>
          </a:p>
          <a:p>
            <a:pPr indent="-368300" lvl="1" marL="914400" rtl="0" algn="l">
              <a:lnSpc>
                <a:spcPct val="115000"/>
              </a:lnSpc>
              <a:spcBef>
                <a:spcPts val="0"/>
              </a:spcBef>
              <a:spcAft>
                <a:spcPts val="0"/>
              </a:spcAft>
              <a:buClr>
                <a:srgbClr val="000000"/>
              </a:buClr>
              <a:buSzPts val="2200"/>
              <a:buFont typeface="Lato"/>
              <a:buAutoNum type="alphaLcPeriod"/>
            </a:pPr>
            <a:r>
              <a:rPr lang="en" sz="2200">
                <a:latin typeface="Lato Light"/>
                <a:ea typeface="Lato Light"/>
                <a:cs typeface="Lato Light"/>
                <a:sym typeface="Lato Light"/>
              </a:rPr>
              <a:t>Due </a:t>
            </a:r>
            <a:r>
              <a:rPr b="1" lang="en" sz="2200">
                <a:latin typeface="Lato"/>
                <a:ea typeface="Lato"/>
                <a:cs typeface="Lato"/>
                <a:sym typeface="Lato"/>
              </a:rPr>
              <a:t>February 3rd by 11:59pm</a:t>
            </a:r>
            <a:endParaRPr b="1" sz="2200">
              <a:latin typeface="Lato"/>
              <a:ea typeface="Lato"/>
              <a:cs typeface="Lato"/>
              <a:sym typeface="Lato"/>
            </a:endParaRPr>
          </a:p>
          <a:p>
            <a:pPr indent="-368300" lvl="1" marL="914400" rtl="0" algn="l">
              <a:lnSpc>
                <a:spcPct val="115000"/>
              </a:lnSpc>
              <a:spcBef>
                <a:spcPts val="0"/>
              </a:spcBef>
              <a:spcAft>
                <a:spcPts val="0"/>
              </a:spcAft>
              <a:buClr>
                <a:srgbClr val="000000"/>
              </a:buClr>
              <a:buSzPts val="2200"/>
              <a:buFont typeface="Lato"/>
              <a:buAutoNum type="alphaLcPeriod"/>
            </a:pPr>
            <a:r>
              <a:rPr b="1" lang="en" sz="2200">
                <a:latin typeface="Lato"/>
                <a:ea typeface="Lato"/>
                <a:cs typeface="Lato"/>
                <a:sym typeface="Lato"/>
              </a:rPr>
              <a:t>Include your Name, USC email (WITHOUT the @email.sc.edu), and grade in the description</a:t>
            </a:r>
            <a:endParaRPr b="1" sz="2200">
              <a:latin typeface="Lato"/>
              <a:ea typeface="Lato"/>
              <a:cs typeface="Lato"/>
              <a:sym typeface="Lato"/>
            </a:endParaRPr>
          </a:p>
          <a:p>
            <a:pPr indent="-368300" lvl="0" marL="457200" rtl="0" algn="l">
              <a:lnSpc>
                <a:spcPct val="115000"/>
              </a:lnSpc>
              <a:spcBef>
                <a:spcPts val="0"/>
              </a:spcBef>
              <a:spcAft>
                <a:spcPts val="0"/>
              </a:spcAft>
              <a:buClr>
                <a:srgbClr val="000000"/>
              </a:buClr>
              <a:buSzPts val="2200"/>
              <a:buFont typeface="Lato"/>
              <a:buAutoNum type="arabicPeriod"/>
            </a:pPr>
            <a:r>
              <a:rPr b="1" lang="en" sz="2200">
                <a:latin typeface="Lato"/>
                <a:ea typeface="Lato"/>
                <a:cs typeface="Lato"/>
                <a:sym typeface="Lato"/>
              </a:rPr>
              <a:t>Request Membership on Garnet Gate</a:t>
            </a:r>
            <a:endParaRPr sz="2200">
              <a:latin typeface="Lato Light"/>
              <a:ea typeface="Lato Light"/>
              <a:cs typeface="Lato Light"/>
              <a:sym typeface="Lato Light"/>
            </a:endParaRPr>
          </a:p>
          <a:p>
            <a:pPr indent="-368300" lvl="1" marL="914400" rtl="0" algn="l">
              <a:lnSpc>
                <a:spcPct val="115000"/>
              </a:lnSpc>
              <a:spcBef>
                <a:spcPts val="0"/>
              </a:spcBef>
              <a:spcAft>
                <a:spcPts val="0"/>
              </a:spcAft>
              <a:buClr>
                <a:srgbClr val="000000"/>
              </a:buClr>
              <a:buSzPts val="2200"/>
              <a:buFont typeface="Lato Light"/>
              <a:buAutoNum type="alphaLcPeriod"/>
            </a:pPr>
            <a:r>
              <a:rPr lang="en" sz="2200">
                <a:latin typeface="Lato Light"/>
                <a:ea typeface="Lato Light"/>
                <a:cs typeface="Lato Light"/>
                <a:sym typeface="Lato Light"/>
              </a:rPr>
              <a:t>We will only accept your request after you send dues</a:t>
            </a:r>
            <a:endParaRPr sz="2200">
              <a:solidFill>
                <a:schemeClr val="lt1"/>
              </a:solidFill>
              <a:latin typeface="Lato Light"/>
              <a:ea typeface="Lato Light"/>
              <a:cs typeface="Lato Light"/>
              <a:sym typeface="Lato 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descr="Timeline background shape" id="463" name="Google Shape;463;p53"/>
          <p:cNvSpPr/>
          <p:nvPr/>
        </p:nvSpPr>
        <p:spPr>
          <a:xfrm>
            <a:off x="0" y="254525"/>
            <a:ext cx="8394600" cy="741600"/>
          </a:xfrm>
          <a:prstGeom prst="homePlate">
            <a:avLst>
              <a:gd fmla="val 50000" name="adj"/>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53"/>
          <p:cNvSpPr txBox="1"/>
          <p:nvPr>
            <p:ph idx="4294967295" type="ctrTitle"/>
          </p:nvPr>
        </p:nvSpPr>
        <p:spPr>
          <a:xfrm>
            <a:off x="0" y="203475"/>
            <a:ext cx="8627400" cy="70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700"/>
              <a:t>Body Meeting 1</a:t>
            </a:r>
            <a:endParaRPr sz="5500"/>
          </a:p>
          <a:p>
            <a:pPr indent="0" lvl="0" marL="0" rtl="0" algn="ctr">
              <a:spcBef>
                <a:spcPts val="0"/>
              </a:spcBef>
              <a:spcAft>
                <a:spcPts val="0"/>
              </a:spcAft>
              <a:buNone/>
            </a:pPr>
            <a:r>
              <a:t/>
            </a:r>
            <a:endParaRPr sz="5500"/>
          </a:p>
        </p:txBody>
      </p:sp>
      <p:pic>
        <p:nvPicPr>
          <p:cNvPr id="465" name="Google Shape;465;p53"/>
          <p:cNvPicPr preferRelativeResize="0"/>
          <p:nvPr/>
        </p:nvPicPr>
        <p:blipFill rotWithShape="1">
          <a:blip r:embed="rId3">
            <a:alphaModFix amt="15000"/>
          </a:blip>
          <a:srcRect b="18883" l="18302" r="12450" t="10260"/>
          <a:stretch/>
        </p:blipFill>
        <p:spPr>
          <a:xfrm>
            <a:off x="7169774" y="4301725"/>
            <a:ext cx="1974220" cy="841777"/>
          </a:xfrm>
          <a:prstGeom prst="rect">
            <a:avLst/>
          </a:prstGeom>
          <a:noFill/>
          <a:ln>
            <a:noFill/>
          </a:ln>
        </p:spPr>
      </p:pic>
      <p:sp>
        <p:nvSpPr>
          <p:cNvPr id="466" name="Google Shape;466;p53"/>
          <p:cNvSpPr txBox="1"/>
          <p:nvPr/>
        </p:nvSpPr>
        <p:spPr>
          <a:xfrm>
            <a:off x="304500" y="1150025"/>
            <a:ext cx="23778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1500">
              <a:latin typeface="Abel"/>
              <a:ea typeface="Abel"/>
              <a:cs typeface="Abel"/>
              <a:sym typeface="Abel"/>
            </a:endParaRPr>
          </a:p>
        </p:txBody>
      </p:sp>
      <p:sp>
        <p:nvSpPr>
          <p:cNvPr id="467" name="Google Shape;467;p53"/>
          <p:cNvSpPr txBox="1"/>
          <p:nvPr/>
        </p:nvSpPr>
        <p:spPr>
          <a:xfrm>
            <a:off x="0" y="996125"/>
            <a:ext cx="8243100" cy="4617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540"/>
              </a:spcBef>
              <a:spcAft>
                <a:spcPts val="1600"/>
              </a:spcAft>
              <a:buNone/>
            </a:pPr>
            <a:r>
              <a:t/>
            </a:r>
            <a:endParaRPr sz="1800">
              <a:solidFill>
                <a:schemeClr val="lt1"/>
              </a:solidFill>
              <a:latin typeface="Lato Light"/>
              <a:ea typeface="Lato Light"/>
              <a:cs typeface="Lato Light"/>
              <a:sym typeface="Lato Light"/>
            </a:endParaRPr>
          </a:p>
        </p:txBody>
      </p:sp>
      <p:sp>
        <p:nvSpPr>
          <p:cNvPr id="468" name="Google Shape;468;p53"/>
          <p:cNvSpPr txBox="1"/>
          <p:nvPr/>
        </p:nvSpPr>
        <p:spPr>
          <a:xfrm>
            <a:off x="192150" y="1731975"/>
            <a:ext cx="8243100" cy="2295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540"/>
              </a:spcBef>
              <a:spcAft>
                <a:spcPts val="0"/>
              </a:spcAft>
              <a:buNone/>
            </a:pPr>
            <a:r>
              <a:rPr b="1" lang="en" sz="2300">
                <a:solidFill>
                  <a:schemeClr val="lt1"/>
                </a:solidFill>
                <a:latin typeface="Lato"/>
                <a:ea typeface="Lato"/>
                <a:cs typeface="Lato"/>
                <a:sym typeface="Lato"/>
              </a:rPr>
              <a:t>"You don't find yourself, you build yourself" with Felicia Trujillo</a:t>
            </a:r>
            <a:endParaRPr b="1" sz="2300">
              <a:solidFill>
                <a:schemeClr val="lt1"/>
              </a:solidFill>
              <a:latin typeface="Lato"/>
              <a:ea typeface="Lato"/>
              <a:cs typeface="Lato"/>
              <a:sym typeface="Lato"/>
            </a:endParaRPr>
          </a:p>
          <a:p>
            <a:pPr indent="0" lvl="0" marL="0" rtl="0" algn="ctr">
              <a:lnSpc>
                <a:spcPct val="115000"/>
              </a:lnSpc>
              <a:spcBef>
                <a:spcPts val="1000"/>
              </a:spcBef>
              <a:spcAft>
                <a:spcPts val="1000"/>
              </a:spcAft>
              <a:buNone/>
            </a:pPr>
            <a:r>
              <a:rPr lang="en" sz="2300">
                <a:solidFill>
                  <a:schemeClr val="lt1"/>
                </a:solidFill>
                <a:latin typeface="Lato Light"/>
                <a:ea typeface="Lato Light"/>
                <a:cs typeface="Lato Light"/>
                <a:sym typeface="Lato Light"/>
              </a:rPr>
              <a:t>Our first body meeting will be </a:t>
            </a:r>
            <a:r>
              <a:rPr b="1" lang="en" sz="2300">
                <a:solidFill>
                  <a:schemeClr val="lt1"/>
                </a:solidFill>
                <a:latin typeface="Lato"/>
                <a:ea typeface="Lato"/>
                <a:cs typeface="Lato"/>
                <a:sym typeface="Lato"/>
              </a:rPr>
              <a:t>Tuesday, January 27th, at 7:30pm IN-PERSON</a:t>
            </a:r>
            <a:r>
              <a:rPr lang="en" sz="2300">
                <a:solidFill>
                  <a:schemeClr val="lt1"/>
                </a:solidFill>
                <a:latin typeface="Lato Light"/>
                <a:ea typeface="Lato Light"/>
                <a:cs typeface="Lato Light"/>
                <a:sym typeface="Lato Light"/>
              </a:rPr>
              <a:t>, location TBD (will be communicated via the instagram and email). </a:t>
            </a:r>
            <a:endParaRPr sz="2300">
              <a:solidFill>
                <a:schemeClr val="lt1"/>
              </a:solidFill>
              <a:latin typeface="Lato Light"/>
              <a:ea typeface="Lato Light"/>
              <a:cs typeface="Lato Light"/>
              <a:sym typeface="Lato 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descr="Timeline background shape" id="473" name="Google Shape;473;p54"/>
          <p:cNvSpPr/>
          <p:nvPr/>
        </p:nvSpPr>
        <p:spPr>
          <a:xfrm>
            <a:off x="0" y="254525"/>
            <a:ext cx="8394600" cy="741600"/>
          </a:xfrm>
          <a:prstGeom prst="homePlate">
            <a:avLst>
              <a:gd fmla="val 50000" name="adj"/>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54"/>
          <p:cNvSpPr txBox="1"/>
          <p:nvPr>
            <p:ph idx="4294967295" type="ctrTitle"/>
          </p:nvPr>
        </p:nvSpPr>
        <p:spPr>
          <a:xfrm>
            <a:off x="151425" y="190650"/>
            <a:ext cx="8627400" cy="70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700"/>
              <a:t>Interest Form</a:t>
            </a:r>
            <a:endParaRPr sz="5500"/>
          </a:p>
          <a:p>
            <a:pPr indent="0" lvl="0" marL="0" rtl="0" algn="ctr">
              <a:spcBef>
                <a:spcPts val="0"/>
              </a:spcBef>
              <a:spcAft>
                <a:spcPts val="0"/>
              </a:spcAft>
              <a:buNone/>
            </a:pPr>
            <a:r>
              <a:t/>
            </a:r>
            <a:endParaRPr sz="5500"/>
          </a:p>
        </p:txBody>
      </p:sp>
      <p:pic>
        <p:nvPicPr>
          <p:cNvPr id="475" name="Google Shape;475;p54"/>
          <p:cNvPicPr preferRelativeResize="0"/>
          <p:nvPr/>
        </p:nvPicPr>
        <p:blipFill rotWithShape="1">
          <a:blip r:embed="rId3">
            <a:alphaModFix amt="15000"/>
          </a:blip>
          <a:srcRect b="18883" l="18302" r="12450" t="10260"/>
          <a:stretch/>
        </p:blipFill>
        <p:spPr>
          <a:xfrm>
            <a:off x="7169774" y="4301725"/>
            <a:ext cx="1974220" cy="841777"/>
          </a:xfrm>
          <a:prstGeom prst="rect">
            <a:avLst/>
          </a:prstGeom>
          <a:noFill/>
          <a:ln>
            <a:noFill/>
          </a:ln>
        </p:spPr>
      </p:pic>
      <p:sp>
        <p:nvSpPr>
          <p:cNvPr id="476" name="Google Shape;476;p54"/>
          <p:cNvSpPr txBox="1"/>
          <p:nvPr/>
        </p:nvSpPr>
        <p:spPr>
          <a:xfrm>
            <a:off x="304500" y="1150025"/>
            <a:ext cx="23778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1500">
              <a:latin typeface="Abel"/>
              <a:ea typeface="Abel"/>
              <a:cs typeface="Abel"/>
              <a:sym typeface="Abel"/>
            </a:endParaRPr>
          </a:p>
        </p:txBody>
      </p:sp>
      <p:pic>
        <p:nvPicPr>
          <p:cNvPr id="477" name="Google Shape;477;p54" title="qr-code (11).png"/>
          <p:cNvPicPr preferRelativeResize="0"/>
          <p:nvPr/>
        </p:nvPicPr>
        <p:blipFill>
          <a:blip r:embed="rId4">
            <a:alphaModFix/>
          </a:blip>
          <a:stretch>
            <a:fillRect/>
          </a:stretch>
        </p:blipFill>
        <p:spPr>
          <a:xfrm>
            <a:off x="2834700" y="1148525"/>
            <a:ext cx="3842575" cy="38425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descr="Timeline background shape" id="482" name="Google Shape;482;p55"/>
          <p:cNvSpPr/>
          <p:nvPr/>
        </p:nvSpPr>
        <p:spPr>
          <a:xfrm>
            <a:off x="0" y="2200950"/>
            <a:ext cx="9144000" cy="741600"/>
          </a:xfrm>
          <a:prstGeom prst="homePlate">
            <a:avLst>
              <a:gd fmla="val 50000" name="adj"/>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55"/>
          <p:cNvSpPr txBox="1"/>
          <p:nvPr>
            <p:ph idx="4294967295" type="ctrTitle"/>
          </p:nvPr>
        </p:nvSpPr>
        <p:spPr>
          <a:xfrm>
            <a:off x="1519800" y="2081576"/>
            <a:ext cx="6104400" cy="135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800"/>
              <a:t>Thank you!</a:t>
            </a:r>
            <a:endParaRPr sz="4800"/>
          </a:p>
          <a:p>
            <a:pPr indent="0" lvl="0" marL="0" rtl="0" algn="ctr">
              <a:spcBef>
                <a:spcPts val="0"/>
              </a:spcBef>
              <a:spcAft>
                <a:spcPts val="0"/>
              </a:spcAft>
              <a:buNone/>
            </a:pPr>
            <a:r>
              <a:t/>
            </a:r>
            <a:endParaRPr sz="4800"/>
          </a:p>
          <a:p>
            <a:pPr indent="0" lvl="0" marL="0" rtl="0" algn="ctr">
              <a:spcBef>
                <a:spcPts val="0"/>
              </a:spcBef>
              <a:spcAft>
                <a:spcPts val="0"/>
              </a:spcAft>
              <a:buNone/>
            </a:pPr>
            <a:r>
              <a:t/>
            </a:r>
            <a:endParaRPr sz="2700"/>
          </a:p>
        </p:txBody>
      </p:sp>
      <p:pic>
        <p:nvPicPr>
          <p:cNvPr id="484" name="Google Shape;484;p55"/>
          <p:cNvPicPr preferRelativeResize="0"/>
          <p:nvPr/>
        </p:nvPicPr>
        <p:blipFill rotWithShape="1">
          <a:blip r:embed="rId3">
            <a:alphaModFix amt="15000"/>
          </a:blip>
          <a:srcRect b="18883" l="18302" r="12450" t="10260"/>
          <a:stretch/>
        </p:blipFill>
        <p:spPr>
          <a:xfrm>
            <a:off x="7169774" y="4301725"/>
            <a:ext cx="1974220" cy="84177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descr="Timeline background shape" id="206" name="Google Shape;206;p33"/>
          <p:cNvSpPr/>
          <p:nvPr/>
        </p:nvSpPr>
        <p:spPr>
          <a:xfrm>
            <a:off x="0" y="254525"/>
            <a:ext cx="6866100" cy="741600"/>
          </a:xfrm>
          <a:prstGeom prst="homePlate">
            <a:avLst>
              <a:gd fmla="val 50000" name="adj"/>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33"/>
          <p:cNvSpPr txBox="1"/>
          <p:nvPr>
            <p:ph type="title"/>
          </p:nvPr>
        </p:nvSpPr>
        <p:spPr>
          <a:xfrm>
            <a:off x="188850" y="164375"/>
            <a:ext cx="6677100" cy="921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5200"/>
              <a:t>Who We Are</a:t>
            </a:r>
            <a:endParaRPr sz="5200"/>
          </a:p>
        </p:txBody>
      </p:sp>
      <p:sp>
        <p:nvSpPr>
          <p:cNvPr id="208" name="Google Shape;208;p33"/>
          <p:cNvSpPr txBox="1"/>
          <p:nvPr/>
        </p:nvSpPr>
        <p:spPr>
          <a:xfrm>
            <a:off x="372450" y="1615650"/>
            <a:ext cx="8399100" cy="19122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540"/>
              </a:spcBef>
              <a:spcAft>
                <a:spcPts val="1600"/>
              </a:spcAft>
              <a:buNone/>
            </a:pPr>
            <a:r>
              <a:rPr lang="en" sz="2300">
                <a:solidFill>
                  <a:schemeClr val="lt1"/>
                </a:solidFill>
                <a:latin typeface="Abel"/>
                <a:ea typeface="Abel"/>
                <a:cs typeface="Abel"/>
                <a:sym typeface="Abel"/>
              </a:rPr>
              <a:t>We are the Women in Business Council at the University of South Carolina and we strive to </a:t>
            </a:r>
            <a:r>
              <a:rPr b="1" lang="en" sz="2300">
                <a:solidFill>
                  <a:schemeClr val="lt1"/>
                </a:solidFill>
                <a:latin typeface="Abel"/>
                <a:ea typeface="Abel"/>
                <a:cs typeface="Abel"/>
                <a:sym typeface="Abel"/>
              </a:rPr>
              <a:t>connect, empower</a:t>
            </a:r>
            <a:r>
              <a:rPr lang="en" sz="2300">
                <a:solidFill>
                  <a:schemeClr val="lt1"/>
                </a:solidFill>
                <a:latin typeface="Abel"/>
                <a:ea typeface="Abel"/>
                <a:cs typeface="Abel"/>
                <a:sym typeface="Abel"/>
              </a:rPr>
              <a:t>, and </a:t>
            </a:r>
            <a:r>
              <a:rPr b="1" lang="en" sz="2300">
                <a:solidFill>
                  <a:schemeClr val="lt1"/>
                </a:solidFill>
                <a:latin typeface="Abel"/>
                <a:ea typeface="Abel"/>
                <a:cs typeface="Abel"/>
                <a:sym typeface="Abel"/>
              </a:rPr>
              <a:t>educate</a:t>
            </a:r>
            <a:r>
              <a:rPr lang="en" sz="2300">
                <a:solidFill>
                  <a:schemeClr val="lt1"/>
                </a:solidFill>
                <a:latin typeface="Abel"/>
                <a:ea typeface="Abel"/>
                <a:cs typeface="Abel"/>
                <a:sym typeface="Abel"/>
              </a:rPr>
              <a:t> women so that they may become respected leaders in the business community.</a:t>
            </a:r>
            <a:endParaRPr>
              <a:solidFill>
                <a:schemeClr val="lt1"/>
              </a:solidFill>
              <a:latin typeface="Abel"/>
              <a:ea typeface="Abel"/>
              <a:cs typeface="Abel"/>
              <a:sym typeface="Abel"/>
            </a:endParaRPr>
          </a:p>
        </p:txBody>
      </p:sp>
      <p:pic>
        <p:nvPicPr>
          <p:cNvPr id="209" name="Google Shape;209;p33"/>
          <p:cNvPicPr preferRelativeResize="0"/>
          <p:nvPr/>
        </p:nvPicPr>
        <p:blipFill rotWithShape="1">
          <a:blip r:embed="rId3">
            <a:alphaModFix amt="15000"/>
          </a:blip>
          <a:srcRect b="18883" l="18302" r="12450" t="10260"/>
          <a:stretch/>
        </p:blipFill>
        <p:spPr>
          <a:xfrm>
            <a:off x="7169774" y="4301725"/>
            <a:ext cx="1974220" cy="84177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descr="Timeline background shape" id="214" name="Google Shape;214;p34"/>
          <p:cNvSpPr/>
          <p:nvPr/>
        </p:nvSpPr>
        <p:spPr>
          <a:xfrm>
            <a:off x="0" y="79125"/>
            <a:ext cx="6841800" cy="741600"/>
          </a:xfrm>
          <a:prstGeom prst="homePlate">
            <a:avLst>
              <a:gd fmla="val 50000" name="adj"/>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34"/>
          <p:cNvSpPr txBox="1"/>
          <p:nvPr>
            <p:ph idx="4294967295" type="ctrTitle"/>
          </p:nvPr>
        </p:nvSpPr>
        <p:spPr>
          <a:xfrm>
            <a:off x="-422100" y="-21075"/>
            <a:ext cx="6104400" cy="841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5200"/>
              <a:t>Executive Board</a:t>
            </a:r>
            <a:endParaRPr sz="5200">
              <a:latin typeface="Playfair Display"/>
              <a:ea typeface="Playfair Display"/>
              <a:cs typeface="Playfair Display"/>
              <a:sym typeface="Playfair Display"/>
            </a:endParaRPr>
          </a:p>
        </p:txBody>
      </p:sp>
      <p:pic>
        <p:nvPicPr>
          <p:cNvPr id="216" name="Google Shape;216;p34"/>
          <p:cNvPicPr preferRelativeResize="0"/>
          <p:nvPr/>
        </p:nvPicPr>
        <p:blipFill rotWithShape="1">
          <a:blip r:embed="rId3">
            <a:alphaModFix amt="15000"/>
          </a:blip>
          <a:srcRect b="18883" l="18302" r="12450" t="10260"/>
          <a:stretch/>
        </p:blipFill>
        <p:spPr>
          <a:xfrm>
            <a:off x="7169774" y="4301725"/>
            <a:ext cx="1974220" cy="841777"/>
          </a:xfrm>
          <a:prstGeom prst="rect">
            <a:avLst/>
          </a:prstGeom>
          <a:noFill/>
          <a:ln>
            <a:noFill/>
          </a:ln>
        </p:spPr>
      </p:pic>
      <p:sp>
        <p:nvSpPr>
          <p:cNvPr id="217" name="Google Shape;217;p34"/>
          <p:cNvSpPr txBox="1"/>
          <p:nvPr/>
        </p:nvSpPr>
        <p:spPr>
          <a:xfrm>
            <a:off x="-42350" y="2475700"/>
            <a:ext cx="1621800" cy="10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bel"/>
                <a:ea typeface="Abel"/>
                <a:cs typeface="Abel"/>
                <a:sym typeface="Abel"/>
              </a:rPr>
              <a:t>Ali Michaut</a:t>
            </a:r>
            <a:endParaRPr>
              <a:latin typeface="Abel"/>
              <a:ea typeface="Abel"/>
              <a:cs typeface="Abel"/>
              <a:sym typeface="Abel"/>
            </a:endParaRPr>
          </a:p>
          <a:p>
            <a:pPr indent="0" lvl="0" marL="0" rtl="0" algn="ctr">
              <a:spcBef>
                <a:spcPts val="0"/>
              </a:spcBef>
              <a:spcAft>
                <a:spcPts val="0"/>
              </a:spcAft>
              <a:buNone/>
            </a:pPr>
            <a:r>
              <a:rPr lang="en">
                <a:latin typeface="Abel"/>
                <a:ea typeface="Abel"/>
                <a:cs typeface="Abel"/>
                <a:sym typeface="Abel"/>
              </a:rPr>
              <a:t>(President)</a:t>
            </a:r>
            <a:endParaRPr>
              <a:latin typeface="Abel"/>
              <a:ea typeface="Abel"/>
              <a:cs typeface="Abel"/>
              <a:sym typeface="Abel"/>
            </a:endParaRPr>
          </a:p>
        </p:txBody>
      </p:sp>
      <p:sp>
        <p:nvSpPr>
          <p:cNvPr id="218" name="Google Shape;218;p34"/>
          <p:cNvSpPr txBox="1"/>
          <p:nvPr/>
        </p:nvSpPr>
        <p:spPr>
          <a:xfrm>
            <a:off x="1460238" y="2475700"/>
            <a:ext cx="1621800" cy="10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bel"/>
                <a:ea typeface="Abel"/>
                <a:cs typeface="Abel"/>
                <a:sym typeface="Abel"/>
              </a:rPr>
              <a:t>Ella Underwood</a:t>
            </a:r>
            <a:endParaRPr>
              <a:latin typeface="Abel"/>
              <a:ea typeface="Abel"/>
              <a:cs typeface="Abel"/>
              <a:sym typeface="Abel"/>
            </a:endParaRPr>
          </a:p>
          <a:p>
            <a:pPr indent="0" lvl="0" marL="0" rtl="0" algn="ctr">
              <a:spcBef>
                <a:spcPts val="0"/>
              </a:spcBef>
              <a:spcAft>
                <a:spcPts val="0"/>
              </a:spcAft>
              <a:buNone/>
            </a:pPr>
            <a:r>
              <a:rPr lang="en">
                <a:latin typeface="Abel"/>
                <a:ea typeface="Abel"/>
                <a:cs typeface="Abel"/>
                <a:sym typeface="Abel"/>
              </a:rPr>
              <a:t>(Vice President)</a:t>
            </a:r>
            <a:endParaRPr>
              <a:latin typeface="Abel"/>
              <a:ea typeface="Abel"/>
              <a:cs typeface="Abel"/>
              <a:sym typeface="Abel"/>
            </a:endParaRPr>
          </a:p>
        </p:txBody>
      </p:sp>
      <p:sp>
        <p:nvSpPr>
          <p:cNvPr id="219" name="Google Shape;219;p34"/>
          <p:cNvSpPr txBox="1"/>
          <p:nvPr/>
        </p:nvSpPr>
        <p:spPr>
          <a:xfrm>
            <a:off x="2827859" y="2520750"/>
            <a:ext cx="1621800" cy="10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bel"/>
                <a:ea typeface="Abel"/>
                <a:cs typeface="Abel"/>
                <a:sym typeface="Abel"/>
              </a:rPr>
              <a:t>Casey Fitzgerald</a:t>
            </a:r>
            <a:endParaRPr>
              <a:latin typeface="Abel"/>
              <a:ea typeface="Abel"/>
              <a:cs typeface="Abel"/>
              <a:sym typeface="Abel"/>
            </a:endParaRPr>
          </a:p>
          <a:p>
            <a:pPr indent="0" lvl="0" marL="0" rtl="0" algn="ctr">
              <a:spcBef>
                <a:spcPts val="0"/>
              </a:spcBef>
              <a:spcAft>
                <a:spcPts val="0"/>
              </a:spcAft>
              <a:buNone/>
            </a:pPr>
            <a:r>
              <a:rPr lang="en">
                <a:latin typeface="Abel"/>
                <a:ea typeface="Abel"/>
                <a:cs typeface="Abel"/>
                <a:sym typeface="Abel"/>
              </a:rPr>
              <a:t>(CMO)</a:t>
            </a:r>
            <a:endParaRPr>
              <a:latin typeface="Abel"/>
              <a:ea typeface="Abel"/>
              <a:cs typeface="Abel"/>
              <a:sym typeface="Abel"/>
            </a:endParaRPr>
          </a:p>
        </p:txBody>
      </p:sp>
      <p:sp>
        <p:nvSpPr>
          <p:cNvPr id="220" name="Google Shape;220;p34"/>
          <p:cNvSpPr txBox="1"/>
          <p:nvPr/>
        </p:nvSpPr>
        <p:spPr>
          <a:xfrm>
            <a:off x="4326834" y="2520750"/>
            <a:ext cx="1621800" cy="10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bel"/>
                <a:ea typeface="Abel"/>
                <a:cs typeface="Abel"/>
                <a:sym typeface="Abel"/>
              </a:rPr>
              <a:t>Shea Yeager (COO)</a:t>
            </a:r>
            <a:endParaRPr>
              <a:latin typeface="Abel"/>
              <a:ea typeface="Abel"/>
              <a:cs typeface="Abel"/>
              <a:sym typeface="Abel"/>
            </a:endParaRPr>
          </a:p>
        </p:txBody>
      </p:sp>
      <p:sp>
        <p:nvSpPr>
          <p:cNvPr id="221" name="Google Shape;221;p34"/>
          <p:cNvSpPr txBox="1"/>
          <p:nvPr/>
        </p:nvSpPr>
        <p:spPr>
          <a:xfrm>
            <a:off x="5829611" y="2510225"/>
            <a:ext cx="1621800" cy="10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bel"/>
                <a:ea typeface="Abel"/>
                <a:cs typeface="Abel"/>
                <a:sym typeface="Abel"/>
              </a:rPr>
              <a:t>Taylor Wolf (CFO)</a:t>
            </a:r>
            <a:endParaRPr>
              <a:latin typeface="Abel"/>
              <a:ea typeface="Abel"/>
              <a:cs typeface="Abel"/>
              <a:sym typeface="Abel"/>
            </a:endParaRPr>
          </a:p>
        </p:txBody>
      </p:sp>
      <p:sp>
        <p:nvSpPr>
          <p:cNvPr id="222" name="Google Shape;222;p34"/>
          <p:cNvSpPr txBox="1"/>
          <p:nvPr/>
        </p:nvSpPr>
        <p:spPr>
          <a:xfrm>
            <a:off x="7234475" y="2326036"/>
            <a:ext cx="1909500" cy="74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bel"/>
                <a:ea typeface="Abel"/>
                <a:cs typeface="Abel"/>
                <a:sym typeface="Abel"/>
              </a:rPr>
              <a:t>Lilly Ritch (Director Recruitment &amp; Retention)</a:t>
            </a:r>
            <a:endParaRPr>
              <a:latin typeface="Abel"/>
              <a:ea typeface="Abel"/>
              <a:cs typeface="Abel"/>
              <a:sym typeface="Abel"/>
            </a:endParaRPr>
          </a:p>
        </p:txBody>
      </p:sp>
      <p:sp>
        <p:nvSpPr>
          <p:cNvPr id="223" name="Google Shape;223;p34"/>
          <p:cNvSpPr txBox="1"/>
          <p:nvPr/>
        </p:nvSpPr>
        <p:spPr>
          <a:xfrm>
            <a:off x="90125" y="4671600"/>
            <a:ext cx="1621800" cy="10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a:latin typeface="Abel"/>
              <a:ea typeface="Abel"/>
              <a:cs typeface="Abel"/>
              <a:sym typeface="Abel"/>
            </a:endParaRPr>
          </a:p>
        </p:txBody>
      </p:sp>
      <p:sp>
        <p:nvSpPr>
          <p:cNvPr id="224" name="Google Shape;224;p34"/>
          <p:cNvSpPr txBox="1"/>
          <p:nvPr/>
        </p:nvSpPr>
        <p:spPr>
          <a:xfrm>
            <a:off x="-153301" y="4413198"/>
            <a:ext cx="1419600" cy="57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bel"/>
                <a:ea typeface="Abel"/>
                <a:cs typeface="Abel"/>
                <a:sym typeface="Abel"/>
              </a:rPr>
              <a:t>Alexis Knapp</a:t>
            </a:r>
            <a:endParaRPr>
              <a:latin typeface="Abel"/>
              <a:ea typeface="Abel"/>
              <a:cs typeface="Abel"/>
              <a:sym typeface="Abel"/>
            </a:endParaRPr>
          </a:p>
          <a:p>
            <a:pPr indent="0" lvl="0" marL="0" rtl="0" algn="ctr">
              <a:spcBef>
                <a:spcPts val="0"/>
              </a:spcBef>
              <a:spcAft>
                <a:spcPts val="0"/>
              </a:spcAft>
              <a:buNone/>
            </a:pPr>
            <a:r>
              <a:rPr lang="en">
                <a:latin typeface="Abel"/>
                <a:ea typeface="Abel"/>
                <a:cs typeface="Abel"/>
                <a:sym typeface="Abel"/>
              </a:rPr>
              <a:t>(Director of Media)</a:t>
            </a:r>
            <a:endParaRPr>
              <a:latin typeface="Abel"/>
              <a:ea typeface="Abel"/>
              <a:cs typeface="Abel"/>
              <a:sym typeface="Abel"/>
            </a:endParaRPr>
          </a:p>
        </p:txBody>
      </p:sp>
      <p:sp>
        <p:nvSpPr>
          <p:cNvPr id="225" name="Google Shape;225;p34"/>
          <p:cNvSpPr txBox="1"/>
          <p:nvPr/>
        </p:nvSpPr>
        <p:spPr>
          <a:xfrm>
            <a:off x="928297" y="4561800"/>
            <a:ext cx="1885500" cy="66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bel"/>
                <a:ea typeface="Abel"/>
                <a:cs typeface="Abel"/>
                <a:sym typeface="Abel"/>
              </a:rPr>
              <a:t>Ava Lenahan</a:t>
            </a:r>
            <a:endParaRPr>
              <a:latin typeface="Abel"/>
              <a:ea typeface="Abel"/>
              <a:cs typeface="Abel"/>
              <a:sym typeface="Abel"/>
            </a:endParaRPr>
          </a:p>
          <a:p>
            <a:pPr indent="0" lvl="0" marL="0" rtl="0" algn="ctr">
              <a:spcBef>
                <a:spcPts val="0"/>
              </a:spcBef>
              <a:spcAft>
                <a:spcPts val="0"/>
              </a:spcAft>
              <a:buNone/>
            </a:pPr>
            <a:r>
              <a:rPr lang="en">
                <a:latin typeface="Abel"/>
                <a:ea typeface="Abel"/>
                <a:cs typeface="Abel"/>
                <a:sym typeface="Abel"/>
              </a:rPr>
              <a:t>(Director of Mentorship)</a:t>
            </a:r>
            <a:endParaRPr>
              <a:latin typeface="Abel"/>
              <a:ea typeface="Abel"/>
              <a:cs typeface="Abel"/>
              <a:sym typeface="Abel"/>
            </a:endParaRPr>
          </a:p>
        </p:txBody>
      </p:sp>
      <p:sp>
        <p:nvSpPr>
          <p:cNvPr id="226" name="Google Shape;226;p34"/>
          <p:cNvSpPr txBox="1"/>
          <p:nvPr/>
        </p:nvSpPr>
        <p:spPr>
          <a:xfrm>
            <a:off x="2590863" y="4569661"/>
            <a:ext cx="1717500" cy="57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bel"/>
                <a:ea typeface="Abel"/>
                <a:cs typeface="Abel"/>
                <a:sym typeface="Abel"/>
              </a:rPr>
              <a:t>Jenny Pantoni</a:t>
            </a:r>
            <a:endParaRPr>
              <a:latin typeface="Abel"/>
              <a:ea typeface="Abel"/>
              <a:cs typeface="Abel"/>
              <a:sym typeface="Abel"/>
            </a:endParaRPr>
          </a:p>
          <a:p>
            <a:pPr indent="0" lvl="0" marL="0" rtl="0" algn="ctr">
              <a:spcBef>
                <a:spcPts val="0"/>
              </a:spcBef>
              <a:spcAft>
                <a:spcPts val="0"/>
              </a:spcAft>
              <a:buNone/>
            </a:pPr>
            <a:r>
              <a:rPr lang="en">
                <a:latin typeface="Abel"/>
                <a:ea typeface="Abel"/>
                <a:cs typeface="Abel"/>
                <a:sym typeface="Abel"/>
              </a:rPr>
              <a:t>(Director of Outreach)</a:t>
            </a:r>
            <a:endParaRPr>
              <a:latin typeface="Abel"/>
              <a:ea typeface="Abel"/>
              <a:cs typeface="Abel"/>
              <a:sym typeface="Abel"/>
            </a:endParaRPr>
          </a:p>
        </p:txBody>
      </p:sp>
      <p:sp>
        <p:nvSpPr>
          <p:cNvPr id="227" name="Google Shape;227;p34"/>
          <p:cNvSpPr txBox="1"/>
          <p:nvPr/>
        </p:nvSpPr>
        <p:spPr>
          <a:xfrm>
            <a:off x="3999260" y="4417281"/>
            <a:ext cx="1621800" cy="74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bel"/>
                <a:ea typeface="Abel"/>
                <a:cs typeface="Abel"/>
                <a:sym typeface="Abel"/>
              </a:rPr>
              <a:t>Katie Roberts (Director of WIBternship)</a:t>
            </a:r>
            <a:endParaRPr>
              <a:latin typeface="Abel"/>
              <a:ea typeface="Abel"/>
              <a:cs typeface="Abel"/>
              <a:sym typeface="Abel"/>
            </a:endParaRPr>
          </a:p>
        </p:txBody>
      </p:sp>
      <p:sp>
        <p:nvSpPr>
          <p:cNvPr id="228" name="Google Shape;228;p34"/>
          <p:cNvSpPr txBox="1"/>
          <p:nvPr/>
        </p:nvSpPr>
        <p:spPr>
          <a:xfrm>
            <a:off x="5226841" y="4434248"/>
            <a:ext cx="1621800" cy="74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bel"/>
                <a:ea typeface="Abel"/>
                <a:cs typeface="Abel"/>
                <a:sym typeface="Abel"/>
              </a:rPr>
              <a:t>Frances Overton</a:t>
            </a:r>
            <a:endParaRPr>
              <a:latin typeface="Abel"/>
              <a:ea typeface="Abel"/>
              <a:cs typeface="Abel"/>
              <a:sym typeface="Abel"/>
            </a:endParaRPr>
          </a:p>
          <a:p>
            <a:pPr indent="0" lvl="0" marL="0" rtl="0" algn="ctr">
              <a:spcBef>
                <a:spcPts val="0"/>
              </a:spcBef>
              <a:spcAft>
                <a:spcPts val="0"/>
              </a:spcAft>
              <a:buNone/>
            </a:pPr>
            <a:r>
              <a:rPr lang="en">
                <a:latin typeface="Abel"/>
                <a:ea typeface="Abel"/>
                <a:cs typeface="Abel"/>
                <a:sym typeface="Abel"/>
              </a:rPr>
              <a:t>(Director of Membership)</a:t>
            </a:r>
            <a:endParaRPr>
              <a:latin typeface="Abel"/>
              <a:ea typeface="Abel"/>
              <a:cs typeface="Abel"/>
              <a:sym typeface="Abel"/>
            </a:endParaRPr>
          </a:p>
        </p:txBody>
      </p:sp>
      <p:pic>
        <p:nvPicPr>
          <p:cNvPr id="229" name="Google Shape;229;p34" title="HEADSHOT2025.JPG"/>
          <p:cNvPicPr preferRelativeResize="0"/>
          <p:nvPr/>
        </p:nvPicPr>
        <p:blipFill rotWithShape="1">
          <a:blip r:embed="rId4">
            <a:alphaModFix/>
          </a:blip>
          <a:srcRect b="0" l="0" r="0" t="14096"/>
          <a:stretch/>
        </p:blipFill>
        <p:spPr>
          <a:xfrm>
            <a:off x="2825558" y="3049323"/>
            <a:ext cx="1190700" cy="1534725"/>
          </a:xfrm>
          <a:prstGeom prst="rect">
            <a:avLst/>
          </a:prstGeom>
          <a:noFill/>
          <a:ln>
            <a:noFill/>
          </a:ln>
        </p:spPr>
      </p:pic>
      <p:sp>
        <p:nvSpPr>
          <p:cNvPr id="230" name="Google Shape;230;p34"/>
          <p:cNvSpPr txBox="1"/>
          <p:nvPr/>
        </p:nvSpPr>
        <p:spPr>
          <a:xfrm>
            <a:off x="6395253" y="4430043"/>
            <a:ext cx="1621800" cy="74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bel"/>
                <a:ea typeface="Abel"/>
                <a:cs typeface="Abel"/>
                <a:sym typeface="Abel"/>
              </a:rPr>
              <a:t>Taylor</a:t>
            </a:r>
            <a:r>
              <a:rPr lang="en">
                <a:latin typeface="Abel"/>
                <a:ea typeface="Abel"/>
                <a:cs typeface="Abel"/>
                <a:sym typeface="Abel"/>
              </a:rPr>
              <a:t> Fontaine</a:t>
            </a:r>
            <a:endParaRPr>
              <a:latin typeface="Abel"/>
              <a:ea typeface="Abel"/>
              <a:cs typeface="Abel"/>
              <a:sym typeface="Abel"/>
            </a:endParaRPr>
          </a:p>
          <a:p>
            <a:pPr indent="0" lvl="0" marL="0" rtl="0" algn="ctr">
              <a:spcBef>
                <a:spcPts val="0"/>
              </a:spcBef>
              <a:spcAft>
                <a:spcPts val="0"/>
              </a:spcAft>
              <a:buNone/>
            </a:pPr>
            <a:r>
              <a:rPr lang="en">
                <a:latin typeface="Abel"/>
                <a:ea typeface="Abel"/>
                <a:cs typeface="Abel"/>
                <a:sym typeface="Abel"/>
              </a:rPr>
              <a:t>(Director of Conference)</a:t>
            </a:r>
            <a:endParaRPr>
              <a:latin typeface="Abel"/>
              <a:ea typeface="Abel"/>
              <a:cs typeface="Abel"/>
              <a:sym typeface="Abel"/>
            </a:endParaRPr>
          </a:p>
        </p:txBody>
      </p:sp>
      <p:pic>
        <p:nvPicPr>
          <p:cNvPr id="231" name="Google Shape;231;p34" title="E5EC4D33-821B-4D4E-8AB0-1FBBF0CE8E5A copy.JPEG"/>
          <p:cNvPicPr preferRelativeResize="0"/>
          <p:nvPr/>
        </p:nvPicPr>
        <p:blipFill rotWithShape="1">
          <a:blip r:embed="rId5">
            <a:alphaModFix/>
          </a:blip>
          <a:srcRect b="0" l="3591" r="3591" t="0"/>
          <a:stretch/>
        </p:blipFill>
        <p:spPr>
          <a:xfrm>
            <a:off x="6703525" y="3084200"/>
            <a:ext cx="1092727" cy="1436078"/>
          </a:xfrm>
          <a:prstGeom prst="rect">
            <a:avLst/>
          </a:prstGeom>
          <a:noFill/>
          <a:ln>
            <a:noFill/>
          </a:ln>
        </p:spPr>
      </p:pic>
      <p:pic>
        <p:nvPicPr>
          <p:cNvPr id="232" name="Google Shape;232;p34"/>
          <p:cNvPicPr preferRelativeResize="0"/>
          <p:nvPr/>
        </p:nvPicPr>
        <p:blipFill rotWithShape="1">
          <a:blip r:embed="rId6">
            <a:alphaModFix/>
          </a:blip>
          <a:srcRect b="0" l="0" r="0" t="10394"/>
          <a:stretch/>
        </p:blipFill>
        <p:spPr>
          <a:xfrm>
            <a:off x="1724788" y="1068550"/>
            <a:ext cx="1092725" cy="1452201"/>
          </a:xfrm>
          <a:prstGeom prst="rect">
            <a:avLst/>
          </a:prstGeom>
          <a:noFill/>
          <a:ln>
            <a:noFill/>
          </a:ln>
        </p:spPr>
      </p:pic>
      <p:sp>
        <p:nvSpPr>
          <p:cNvPr id="233" name="Google Shape;233;p34"/>
          <p:cNvSpPr txBox="1"/>
          <p:nvPr/>
        </p:nvSpPr>
        <p:spPr>
          <a:xfrm>
            <a:off x="7452915" y="4439314"/>
            <a:ext cx="20463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Abel"/>
                <a:ea typeface="Abel"/>
                <a:cs typeface="Abel"/>
                <a:sym typeface="Abel"/>
              </a:rPr>
              <a:t>Noelle Klasnick</a:t>
            </a:r>
            <a:endParaRPr>
              <a:latin typeface="Abel"/>
              <a:ea typeface="Abel"/>
              <a:cs typeface="Abel"/>
              <a:sym typeface="Abel"/>
            </a:endParaRPr>
          </a:p>
          <a:p>
            <a:pPr indent="0" lvl="0" marL="0" rtl="0" algn="ctr">
              <a:spcBef>
                <a:spcPts val="0"/>
              </a:spcBef>
              <a:spcAft>
                <a:spcPts val="0"/>
              </a:spcAft>
              <a:buNone/>
            </a:pPr>
            <a:r>
              <a:rPr lang="en">
                <a:latin typeface="Abel"/>
                <a:ea typeface="Abel"/>
                <a:cs typeface="Abel"/>
                <a:sym typeface="Abel"/>
              </a:rPr>
              <a:t>(Director of Alumni Relations)</a:t>
            </a:r>
            <a:endParaRPr>
              <a:latin typeface="Abel"/>
              <a:ea typeface="Abel"/>
              <a:cs typeface="Abel"/>
              <a:sym typeface="Abel"/>
            </a:endParaRPr>
          </a:p>
        </p:txBody>
      </p:sp>
      <p:pic>
        <p:nvPicPr>
          <p:cNvPr id="234" name="Google Shape;234;p34"/>
          <p:cNvPicPr preferRelativeResize="0"/>
          <p:nvPr/>
        </p:nvPicPr>
        <p:blipFill rotWithShape="1">
          <a:blip r:embed="rId7">
            <a:alphaModFix/>
          </a:blip>
          <a:srcRect b="0" l="0" r="0" t="11386"/>
          <a:stretch/>
        </p:blipFill>
        <p:spPr>
          <a:xfrm>
            <a:off x="263950" y="1084550"/>
            <a:ext cx="1092725" cy="1436076"/>
          </a:xfrm>
          <a:prstGeom prst="rect">
            <a:avLst/>
          </a:prstGeom>
          <a:noFill/>
          <a:ln>
            <a:noFill/>
          </a:ln>
        </p:spPr>
      </p:pic>
      <p:pic>
        <p:nvPicPr>
          <p:cNvPr id="235" name="Google Shape;235;p34" title="thumbnail_IMG_9197.jpg"/>
          <p:cNvPicPr preferRelativeResize="0"/>
          <p:nvPr/>
        </p:nvPicPr>
        <p:blipFill rotWithShape="1">
          <a:blip r:embed="rId8">
            <a:alphaModFix/>
          </a:blip>
          <a:srcRect b="3660" l="0" r="0" t="0"/>
          <a:stretch/>
        </p:blipFill>
        <p:spPr>
          <a:xfrm>
            <a:off x="1449334" y="3071575"/>
            <a:ext cx="1033800" cy="1490231"/>
          </a:xfrm>
          <a:prstGeom prst="rect">
            <a:avLst/>
          </a:prstGeom>
          <a:noFill/>
          <a:ln>
            <a:noFill/>
          </a:ln>
        </p:spPr>
      </p:pic>
      <p:pic>
        <p:nvPicPr>
          <p:cNvPr id="236" name="Google Shape;236;p34" title="1758302958502.jpg"/>
          <p:cNvPicPr preferRelativeResize="0"/>
          <p:nvPr/>
        </p:nvPicPr>
        <p:blipFill rotWithShape="1">
          <a:blip r:embed="rId9">
            <a:alphaModFix/>
          </a:blip>
          <a:srcRect b="0" l="13909" r="14906" t="0"/>
          <a:stretch/>
        </p:blipFill>
        <p:spPr>
          <a:xfrm>
            <a:off x="4681146" y="1012629"/>
            <a:ext cx="1033800" cy="1452200"/>
          </a:xfrm>
          <a:prstGeom prst="rect">
            <a:avLst/>
          </a:prstGeom>
          <a:noFill/>
          <a:ln>
            <a:noFill/>
          </a:ln>
        </p:spPr>
      </p:pic>
      <p:pic>
        <p:nvPicPr>
          <p:cNvPr id="237" name="Google Shape;237;p34"/>
          <p:cNvPicPr preferRelativeResize="0"/>
          <p:nvPr/>
        </p:nvPicPr>
        <p:blipFill rotWithShape="1">
          <a:blip r:embed="rId10">
            <a:alphaModFix/>
          </a:blip>
          <a:srcRect b="0" l="29942" r="29946" t="15796"/>
          <a:stretch/>
        </p:blipFill>
        <p:spPr>
          <a:xfrm>
            <a:off x="3141759" y="1030009"/>
            <a:ext cx="1092725" cy="1529280"/>
          </a:xfrm>
          <a:prstGeom prst="rect">
            <a:avLst/>
          </a:prstGeom>
          <a:noFill/>
          <a:ln>
            <a:noFill/>
          </a:ln>
        </p:spPr>
      </p:pic>
      <p:pic>
        <p:nvPicPr>
          <p:cNvPr id="238" name="Google Shape;238;p34" title="IMG_7491.JPG"/>
          <p:cNvPicPr preferRelativeResize="0"/>
          <p:nvPr/>
        </p:nvPicPr>
        <p:blipFill>
          <a:blip r:embed="rId11">
            <a:alphaModFix/>
          </a:blip>
          <a:stretch>
            <a:fillRect/>
          </a:stretch>
        </p:blipFill>
        <p:spPr>
          <a:xfrm>
            <a:off x="6123618" y="963603"/>
            <a:ext cx="1033800" cy="1550236"/>
          </a:xfrm>
          <a:prstGeom prst="rect">
            <a:avLst/>
          </a:prstGeom>
          <a:noFill/>
          <a:ln>
            <a:noFill/>
          </a:ln>
        </p:spPr>
      </p:pic>
      <p:pic>
        <p:nvPicPr>
          <p:cNvPr id="239" name="Google Shape;239;p34"/>
          <p:cNvPicPr preferRelativeResize="0"/>
          <p:nvPr/>
        </p:nvPicPr>
        <p:blipFill rotWithShape="1">
          <a:blip r:embed="rId12">
            <a:alphaModFix/>
          </a:blip>
          <a:srcRect b="12633" l="0" r="0" t="0"/>
          <a:stretch/>
        </p:blipFill>
        <p:spPr>
          <a:xfrm>
            <a:off x="4234475" y="3123800"/>
            <a:ext cx="1033800" cy="1356875"/>
          </a:xfrm>
          <a:prstGeom prst="rect">
            <a:avLst/>
          </a:prstGeom>
          <a:noFill/>
          <a:ln>
            <a:noFill/>
          </a:ln>
        </p:spPr>
      </p:pic>
      <p:pic>
        <p:nvPicPr>
          <p:cNvPr id="240" name="Google Shape;240;p34" title="IMG_0644.JPG"/>
          <p:cNvPicPr preferRelativeResize="0"/>
          <p:nvPr/>
        </p:nvPicPr>
        <p:blipFill rotWithShape="1">
          <a:blip r:embed="rId13">
            <a:alphaModFix/>
          </a:blip>
          <a:srcRect b="11426" l="0" r="0" t="0"/>
          <a:stretch/>
        </p:blipFill>
        <p:spPr>
          <a:xfrm>
            <a:off x="7665938" y="890162"/>
            <a:ext cx="1092723" cy="1452201"/>
          </a:xfrm>
          <a:prstGeom prst="rect">
            <a:avLst/>
          </a:prstGeom>
          <a:noFill/>
          <a:ln>
            <a:noFill/>
          </a:ln>
        </p:spPr>
      </p:pic>
      <p:pic>
        <p:nvPicPr>
          <p:cNvPr id="241" name="Google Shape;241;p34" title="IMG_4389.JPEG"/>
          <p:cNvPicPr preferRelativeResize="0"/>
          <p:nvPr/>
        </p:nvPicPr>
        <p:blipFill rotWithShape="1">
          <a:blip r:embed="rId14">
            <a:alphaModFix/>
          </a:blip>
          <a:srcRect b="17642" l="10805" r="7334" t="14607"/>
          <a:stretch/>
        </p:blipFill>
        <p:spPr>
          <a:xfrm>
            <a:off x="5439550" y="3123800"/>
            <a:ext cx="1092700" cy="1356877"/>
          </a:xfrm>
          <a:prstGeom prst="rect">
            <a:avLst/>
          </a:prstGeom>
          <a:noFill/>
          <a:ln>
            <a:noFill/>
          </a:ln>
        </p:spPr>
      </p:pic>
      <p:pic>
        <p:nvPicPr>
          <p:cNvPr id="242" name="Google Shape;242;p34" title="IMG_6093.JPEG"/>
          <p:cNvPicPr preferRelativeResize="0"/>
          <p:nvPr/>
        </p:nvPicPr>
        <p:blipFill rotWithShape="1">
          <a:blip r:embed="rId15">
            <a:alphaModFix/>
          </a:blip>
          <a:srcRect b="0" l="7317" r="11102" t="0"/>
          <a:stretch/>
        </p:blipFill>
        <p:spPr>
          <a:xfrm>
            <a:off x="7900625" y="3090588"/>
            <a:ext cx="1092726" cy="1452199"/>
          </a:xfrm>
          <a:prstGeom prst="rect">
            <a:avLst/>
          </a:prstGeom>
          <a:noFill/>
          <a:ln>
            <a:noFill/>
          </a:ln>
        </p:spPr>
      </p:pic>
      <p:pic>
        <p:nvPicPr>
          <p:cNvPr id="243" name="Google Shape;243;p34" title="updated headshot.jpg"/>
          <p:cNvPicPr preferRelativeResize="0"/>
          <p:nvPr/>
        </p:nvPicPr>
        <p:blipFill rotWithShape="1">
          <a:blip r:embed="rId16">
            <a:alphaModFix/>
          </a:blip>
          <a:srcRect b="6629" l="0" r="0" t="0"/>
          <a:stretch/>
        </p:blipFill>
        <p:spPr>
          <a:xfrm>
            <a:off x="136644" y="3104521"/>
            <a:ext cx="1092726" cy="135684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47" name="Shape 247"/>
        <p:cNvGrpSpPr/>
        <p:nvPr/>
      </p:nvGrpSpPr>
      <p:grpSpPr>
        <a:xfrm>
          <a:off x="0" y="0"/>
          <a:ext cx="0" cy="0"/>
          <a:chOff x="0" y="0"/>
          <a:chExt cx="0" cy="0"/>
        </a:xfrm>
      </p:grpSpPr>
      <p:sp>
        <p:nvSpPr>
          <p:cNvPr descr="Timeline background shape" id="248" name="Google Shape;248;p35"/>
          <p:cNvSpPr/>
          <p:nvPr/>
        </p:nvSpPr>
        <p:spPr>
          <a:xfrm>
            <a:off x="0" y="254525"/>
            <a:ext cx="8751600" cy="841800"/>
          </a:xfrm>
          <a:prstGeom prst="homePlate">
            <a:avLst>
              <a:gd fmla="val 50000" name="adj"/>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5"/>
          <p:cNvSpPr txBox="1"/>
          <p:nvPr>
            <p:ph idx="4294967295" type="ctrTitle"/>
          </p:nvPr>
        </p:nvSpPr>
        <p:spPr>
          <a:xfrm>
            <a:off x="-87750" y="128225"/>
            <a:ext cx="8611800" cy="841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5200"/>
              <a:t>Committees - Mentorship</a:t>
            </a:r>
            <a:endParaRPr sz="5200">
              <a:latin typeface="Playfair Display"/>
              <a:ea typeface="Playfair Display"/>
              <a:cs typeface="Playfair Display"/>
              <a:sym typeface="Playfair Display"/>
            </a:endParaRPr>
          </a:p>
        </p:txBody>
      </p:sp>
      <p:pic>
        <p:nvPicPr>
          <p:cNvPr id="250" name="Google Shape;250;p35"/>
          <p:cNvPicPr preferRelativeResize="0"/>
          <p:nvPr/>
        </p:nvPicPr>
        <p:blipFill rotWithShape="1">
          <a:blip r:embed="rId3">
            <a:alphaModFix amt="15000"/>
          </a:blip>
          <a:srcRect b="18883" l="18302" r="12450" t="10260"/>
          <a:stretch/>
        </p:blipFill>
        <p:spPr>
          <a:xfrm>
            <a:off x="7169774" y="4301725"/>
            <a:ext cx="1974220" cy="841777"/>
          </a:xfrm>
          <a:prstGeom prst="rect">
            <a:avLst/>
          </a:prstGeom>
          <a:noFill/>
          <a:ln>
            <a:noFill/>
          </a:ln>
        </p:spPr>
      </p:pic>
      <p:sp>
        <p:nvSpPr>
          <p:cNvPr id="251" name="Google Shape;251;p35"/>
          <p:cNvSpPr txBox="1"/>
          <p:nvPr/>
        </p:nvSpPr>
        <p:spPr>
          <a:xfrm>
            <a:off x="274875" y="3619100"/>
            <a:ext cx="1754700" cy="25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bel"/>
                <a:ea typeface="Abel"/>
                <a:cs typeface="Abel"/>
                <a:sym typeface="Abel"/>
              </a:rPr>
              <a:t>Chloe Anderson</a:t>
            </a:r>
            <a:endParaRPr>
              <a:latin typeface="Abel"/>
              <a:ea typeface="Abel"/>
              <a:cs typeface="Abel"/>
              <a:sym typeface="Abel"/>
            </a:endParaRPr>
          </a:p>
        </p:txBody>
      </p:sp>
      <p:sp>
        <p:nvSpPr>
          <p:cNvPr id="252" name="Google Shape;252;p35"/>
          <p:cNvSpPr txBox="1"/>
          <p:nvPr/>
        </p:nvSpPr>
        <p:spPr>
          <a:xfrm>
            <a:off x="2379500" y="3619100"/>
            <a:ext cx="1754700" cy="25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bel"/>
                <a:ea typeface="Abel"/>
                <a:cs typeface="Abel"/>
                <a:sym typeface="Abel"/>
              </a:rPr>
              <a:t>Ava Lenehan</a:t>
            </a:r>
            <a:endParaRPr>
              <a:latin typeface="Abel"/>
              <a:ea typeface="Abel"/>
              <a:cs typeface="Abel"/>
              <a:sym typeface="Abel"/>
            </a:endParaRPr>
          </a:p>
        </p:txBody>
      </p:sp>
      <p:sp>
        <p:nvSpPr>
          <p:cNvPr id="253" name="Google Shape;253;p35"/>
          <p:cNvSpPr txBox="1"/>
          <p:nvPr/>
        </p:nvSpPr>
        <p:spPr>
          <a:xfrm>
            <a:off x="4382700" y="3619100"/>
            <a:ext cx="1754700" cy="25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bel"/>
                <a:ea typeface="Abel"/>
                <a:cs typeface="Abel"/>
                <a:sym typeface="Abel"/>
              </a:rPr>
              <a:t>Kaitlyn Klein</a:t>
            </a:r>
            <a:endParaRPr>
              <a:latin typeface="Abel"/>
              <a:ea typeface="Abel"/>
              <a:cs typeface="Abel"/>
              <a:sym typeface="Abel"/>
            </a:endParaRPr>
          </a:p>
        </p:txBody>
      </p:sp>
      <p:sp>
        <p:nvSpPr>
          <p:cNvPr id="254" name="Google Shape;254;p35"/>
          <p:cNvSpPr txBox="1"/>
          <p:nvPr/>
        </p:nvSpPr>
        <p:spPr>
          <a:xfrm>
            <a:off x="6606775" y="3619100"/>
            <a:ext cx="1754700" cy="25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bel"/>
                <a:ea typeface="Abel"/>
                <a:cs typeface="Abel"/>
                <a:sym typeface="Abel"/>
              </a:rPr>
              <a:t>Reese Holland</a:t>
            </a:r>
            <a:endParaRPr>
              <a:latin typeface="Abel"/>
              <a:ea typeface="Abel"/>
              <a:cs typeface="Abel"/>
              <a:sym typeface="Abel"/>
            </a:endParaRPr>
          </a:p>
        </p:txBody>
      </p:sp>
      <p:pic>
        <p:nvPicPr>
          <p:cNvPr id="255" name="Google Shape;255;p35" title="thumbnail_IMG_4299.jpg"/>
          <p:cNvPicPr preferRelativeResize="0"/>
          <p:nvPr/>
        </p:nvPicPr>
        <p:blipFill rotWithShape="1">
          <a:blip r:embed="rId4">
            <a:alphaModFix/>
          </a:blip>
          <a:srcRect b="3660" l="0" r="0" t="0"/>
          <a:stretch/>
        </p:blipFill>
        <p:spPr>
          <a:xfrm>
            <a:off x="339000" y="1321300"/>
            <a:ext cx="1877176" cy="2297801"/>
          </a:xfrm>
          <a:prstGeom prst="rect">
            <a:avLst/>
          </a:prstGeom>
          <a:noFill/>
          <a:ln>
            <a:noFill/>
          </a:ln>
        </p:spPr>
      </p:pic>
      <p:pic>
        <p:nvPicPr>
          <p:cNvPr id="256" name="Google Shape;256;p35" title="thumbnail_IMG_9197.jpg"/>
          <p:cNvPicPr preferRelativeResize="0"/>
          <p:nvPr/>
        </p:nvPicPr>
        <p:blipFill rotWithShape="1">
          <a:blip r:embed="rId5">
            <a:alphaModFix/>
          </a:blip>
          <a:srcRect b="3660" l="0" r="0" t="0"/>
          <a:stretch/>
        </p:blipFill>
        <p:spPr>
          <a:xfrm>
            <a:off x="2459850" y="1321300"/>
            <a:ext cx="1594026" cy="2297798"/>
          </a:xfrm>
          <a:prstGeom prst="rect">
            <a:avLst/>
          </a:prstGeom>
          <a:noFill/>
          <a:ln>
            <a:noFill/>
          </a:ln>
        </p:spPr>
      </p:pic>
      <p:pic>
        <p:nvPicPr>
          <p:cNvPr id="257" name="Google Shape;257;p35" title="thumbnail_IMG_8604.jpg"/>
          <p:cNvPicPr preferRelativeResize="0"/>
          <p:nvPr/>
        </p:nvPicPr>
        <p:blipFill rotWithShape="1">
          <a:blip r:embed="rId6">
            <a:alphaModFix/>
          </a:blip>
          <a:srcRect b="4012" l="0" r="0" t="0"/>
          <a:stretch/>
        </p:blipFill>
        <p:spPr>
          <a:xfrm>
            <a:off x="4214550" y="1321300"/>
            <a:ext cx="1877173" cy="2297800"/>
          </a:xfrm>
          <a:prstGeom prst="rect">
            <a:avLst/>
          </a:prstGeom>
          <a:noFill/>
          <a:ln>
            <a:noFill/>
          </a:ln>
        </p:spPr>
      </p:pic>
      <p:pic>
        <p:nvPicPr>
          <p:cNvPr id="258" name="Google Shape;258;p35" title="Facetune_06-03-2025-22-53-00.jpg"/>
          <p:cNvPicPr preferRelativeResize="0"/>
          <p:nvPr/>
        </p:nvPicPr>
        <p:blipFill rotWithShape="1">
          <a:blip r:embed="rId7">
            <a:alphaModFix/>
          </a:blip>
          <a:srcRect b="3063" l="13764" r="20027" t="0"/>
          <a:stretch/>
        </p:blipFill>
        <p:spPr>
          <a:xfrm>
            <a:off x="6252400" y="1321300"/>
            <a:ext cx="2352927" cy="2297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62" name="Shape 262"/>
        <p:cNvGrpSpPr/>
        <p:nvPr/>
      </p:nvGrpSpPr>
      <p:grpSpPr>
        <a:xfrm>
          <a:off x="0" y="0"/>
          <a:ext cx="0" cy="0"/>
          <a:chOff x="0" y="0"/>
          <a:chExt cx="0" cy="0"/>
        </a:xfrm>
      </p:grpSpPr>
      <p:sp>
        <p:nvSpPr>
          <p:cNvPr descr="Timeline background shape" id="263" name="Google Shape;263;p36"/>
          <p:cNvSpPr/>
          <p:nvPr/>
        </p:nvSpPr>
        <p:spPr>
          <a:xfrm>
            <a:off x="0" y="254525"/>
            <a:ext cx="8499300" cy="841800"/>
          </a:xfrm>
          <a:prstGeom prst="homePlate">
            <a:avLst>
              <a:gd fmla="val 50000" name="adj"/>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6"/>
          <p:cNvSpPr txBox="1"/>
          <p:nvPr>
            <p:ph idx="4294967295" type="ctrTitle"/>
          </p:nvPr>
        </p:nvSpPr>
        <p:spPr>
          <a:xfrm>
            <a:off x="0" y="154325"/>
            <a:ext cx="8249700" cy="741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5200"/>
              <a:t>Committees - WIBternship</a:t>
            </a:r>
            <a:endParaRPr sz="5200">
              <a:latin typeface="Playfair Display"/>
              <a:ea typeface="Playfair Display"/>
              <a:cs typeface="Playfair Display"/>
              <a:sym typeface="Playfair Display"/>
            </a:endParaRPr>
          </a:p>
        </p:txBody>
      </p:sp>
      <p:pic>
        <p:nvPicPr>
          <p:cNvPr id="265" name="Google Shape;265;p36"/>
          <p:cNvPicPr preferRelativeResize="0"/>
          <p:nvPr/>
        </p:nvPicPr>
        <p:blipFill rotWithShape="1">
          <a:blip r:embed="rId3">
            <a:alphaModFix amt="15000"/>
          </a:blip>
          <a:srcRect b="18883" l="18302" r="12450" t="10260"/>
          <a:stretch/>
        </p:blipFill>
        <p:spPr>
          <a:xfrm>
            <a:off x="7169774" y="4301725"/>
            <a:ext cx="1974220" cy="841777"/>
          </a:xfrm>
          <a:prstGeom prst="rect">
            <a:avLst/>
          </a:prstGeom>
          <a:noFill/>
          <a:ln>
            <a:noFill/>
          </a:ln>
        </p:spPr>
      </p:pic>
      <p:sp>
        <p:nvSpPr>
          <p:cNvPr id="266" name="Google Shape;266;p36"/>
          <p:cNvSpPr txBox="1"/>
          <p:nvPr/>
        </p:nvSpPr>
        <p:spPr>
          <a:xfrm>
            <a:off x="124888" y="3775125"/>
            <a:ext cx="1754700" cy="25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bel"/>
                <a:ea typeface="Abel"/>
                <a:cs typeface="Abel"/>
                <a:sym typeface="Abel"/>
              </a:rPr>
              <a:t>Casey Fitzgerald</a:t>
            </a:r>
            <a:endParaRPr>
              <a:latin typeface="Abel"/>
              <a:ea typeface="Abel"/>
              <a:cs typeface="Abel"/>
              <a:sym typeface="Abel"/>
            </a:endParaRPr>
          </a:p>
        </p:txBody>
      </p:sp>
      <p:sp>
        <p:nvSpPr>
          <p:cNvPr id="267" name="Google Shape;267;p36"/>
          <p:cNvSpPr txBox="1"/>
          <p:nvPr/>
        </p:nvSpPr>
        <p:spPr>
          <a:xfrm>
            <a:off x="1914188" y="3775125"/>
            <a:ext cx="1754700" cy="25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bel"/>
                <a:ea typeface="Abel"/>
                <a:cs typeface="Abel"/>
                <a:sym typeface="Abel"/>
              </a:rPr>
              <a:t>Katie Roberts</a:t>
            </a:r>
            <a:endParaRPr>
              <a:latin typeface="Abel"/>
              <a:ea typeface="Abel"/>
              <a:cs typeface="Abel"/>
              <a:sym typeface="Abel"/>
            </a:endParaRPr>
          </a:p>
        </p:txBody>
      </p:sp>
      <p:sp>
        <p:nvSpPr>
          <p:cNvPr id="268" name="Google Shape;268;p36"/>
          <p:cNvSpPr txBox="1"/>
          <p:nvPr/>
        </p:nvSpPr>
        <p:spPr>
          <a:xfrm>
            <a:off x="3740238" y="3775125"/>
            <a:ext cx="1754700" cy="25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bel"/>
                <a:ea typeface="Abel"/>
                <a:cs typeface="Abel"/>
                <a:sym typeface="Abel"/>
              </a:rPr>
              <a:t>Lucy Goddard</a:t>
            </a:r>
            <a:endParaRPr>
              <a:latin typeface="Abel"/>
              <a:ea typeface="Abel"/>
              <a:cs typeface="Abel"/>
              <a:sym typeface="Abel"/>
            </a:endParaRPr>
          </a:p>
        </p:txBody>
      </p:sp>
      <p:sp>
        <p:nvSpPr>
          <p:cNvPr id="269" name="Google Shape;269;p36"/>
          <p:cNvSpPr txBox="1"/>
          <p:nvPr/>
        </p:nvSpPr>
        <p:spPr>
          <a:xfrm>
            <a:off x="7279538" y="3775125"/>
            <a:ext cx="1754700" cy="25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bel"/>
                <a:ea typeface="Abel"/>
                <a:cs typeface="Abel"/>
                <a:sym typeface="Abel"/>
              </a:rPr>
              <a:t>Sophia Chapman</a:t>
            </a:r>
            <a:endParaRPr>
              <a:latin typeface="Abel"/>
              <a:ea typeface="Abel"/>
              <a:cs typeface="Abel"/>
              <a:sym typeface="Abel"/>
            </a:endParaRPr>
          </a:p>
        </p:txBody>
      </p:sp>
      <p:pic>
        <p:nvPicPr>
          <p:cNvPr id="270" name="Google Shape;270;p36"/>
          <p:cNvPicPr preferRelativeResize="0"/>
          <p:nvPr/>
        </p:nvPicPr>
        <p:blipFill>
          <a:blip r:embed="rId4">
            <a:alphaModFix/>
          </a:blip>
          <a:stretch>
            <a:fillRect/>
          </a:stretch>
        </p:blipFill>
        <p:spPr>
          <a:xfrm>
            <a:off x="2113150" y="1662575"/>
            <a:ext cx="1356769" cy="2038350"/>
          </a:xfrm>
          <a:prstGeom prst="rect">
            <a:avLst/>
          </a:prstGeom>
          <a:noFill/>
          <a:ln>
            <a:noFill/>
          </a:ln>
        </p:spPr>
      </p:pic>
      <p:pic>
        <p:nvPicPr>
          <p:cNvPr id="271" name="Google Shape;271;p36"/>
          <p:cNvPicPr preferRelativeResize="0"/>
          <p:nvPr/>
        </p:nvPicPr>
        <p:blipFill>
          <a:blip r:embed="rId5">
            <a:alphaModFix/>
          </a:blip>
          <a:stretch>
            <a:fillRect/>
          </a:stretch>
        </p:blipFill>
        <p:spPr>
          <a:xfrm>
            <a:off x="3924551" y="1662575"/>
            <a:ext cx="1528762" cy="2038350"/>
          </a:xfrm>
          <a:prstGeom prst="rect">
            <a:avLst/>
          </a:prstGeom>
          <a:noFill/>
          <a:ln>
            <a:noFill/>
          </a:ln>
        </p:spPr>
      </p:pic>
      <p:sp>
        <p:nvSpPr>
          <p:cNvPr id="272" name="Google Shape;272;p36"/>
          <p:cNvSpPr txBox="1"/>
          <p:nvPr/>
        </p:nvSpPr>
        <p:spPr>
          <a:xfrm>
            <a:off x="5566275" y="3775125"/>
            <a:ext cx="1754700" cy="25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bel"/>
                <a:ea typeface="Abel"/>
                <a:cs typeface="Abel"/>
                <a:sym typeface="Abel"/>
              </a:rPr>
              <a:t>Sabryna Johnson</a:t>
            </a:r>
            <a:endParaRPr>
              <a:latin typeface="Abel"/>
              <a:ea typeface="Abel"/>
              <a:cs typeface="Abel"/>
              <a:sym typeface="Abel"/>
            </a:endParaRPr>
          </a:p>
        </p:txBody>
      </p:sp>
      <p:pic>
        <p:nvPicPr>
          <p:cNvPr id="273" name="Google Shape;273;p36"/>
          <p:cNvPicPr preferRelativeResize="0"/>
          <p:nvPr/>
        </p:nvPicPr>
        <p:blipFill>
          <a:blip r:embed="rId6">
            <a:alphaModFix/>
          </a:blip>
          <a:stretch>
            <a:fillRect/>
          </a:stretch>
        </p:blipFill>
        <p:spPr>
          <a:xfrm>
            <a:off x="5679236" y="1688253"/>
            <a:ext cx="1528775" cy="2021534"/>
          </a:xfrm>
          <a:prstGeom prst="rect">
            <a:avLst/>
          </a:prstGeom>
          <a:noFill/>
          <a:ln>
            <a:noFill/>
          </a:ln>
        </p:spPr>
      </p:pic>
      <p:pic>
        <p:nvPicPr>
          <p:cNvPr id="274" name="Google Shape;274;p36"/>
          <p:cNvPicPr preferRelativeResize="0"/>
          <p:nvPr/>
        </p:nvPicPr>
        <p:blipFill rotWithShape="1">
          <a:blip r:embed="rId7">
            <a:alphaModFix/>
          </a:blip>
          <a:srcRect b="0" l="22707" r="26955" t="0"/>
          <a:stretch/>
        </p:blipFill>
        <p:spPr>
          <a:xfrm>
            <a:off x="7433900" y="1668925"/>
            <a:ext cx="1528776" cy="2025645"/>
          </a:xfrm>
          <a:prstGeom prst="rect">
            <a:avLst/>
          </a:prstGeom>
          <a:noFill/>
          <a:ln>
            <a:noFill/>
          </a:ln>
        </p:spPr>
      </p:pic>
      <p:pic>
        <p:nvPicPr>
          <p:cNvPr id="275" name="Google Shape;275;p36"/>
          <p:cNvPicPr preferRelativeResize="0"/>
          <p:nvPr/>
        </p:nvPicPr>
        <p:blipFill rotWithShape="1">
          <a:blip r:embed="rId8">
            <a:alphaModFix/>
          </a:blip>
          <a:srcRect b="0" l="29942" r="29946" t="15796"/>
          <a:stretch/>
        </p:blipFill>
        <p:spPr>
          <a:xfrm>
            <a:off x="278525" y="1686188"/>
            <a:ext cx="1447421" cy="20256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79" name="Shape 279"/>
        <p:cNvGrpSpPr/>
        <p:nvPr/>
      </p:nvGrpSpPr>
      <p:grpSpPr>
        <a:xfrm>
          <a:off x="0" y="0"/>
          <a:ext cx="0" cy="0"/>
          <a:chOff x="0" y="0"/>
          <a:chExt cx="0" cy="0"/>
        </a:xfrm>
      </p:grpSpPr>
      <p:sp>
        <p:nvSpPr>
          <p:cNvPr descr="Timeline background shape" id="280" name="Google Shape;280;p37"/>
          <p:cNvSpPr/>
          <p:nvPr/>
        </p:nvSpPr>
        <p:spPr>
          <a:xfrm>
            <a:off x="0" y="254525"/>
            <a:ext cx="8499300" cy="841800"/>
          </a:xfrm>
          <a:prstGeom prst="homePlate">
            <a:avLst>
              <a:gd fmla="val 50000" name="adj"/>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37"/>
          <p:cNvSpPr txBox="1"/>
          <p:nvPr>
            <p:ph idx="4294967295" type="ctrTitle"/>
          </p:nvPr>
        </p:nvSpPr>
        <p:spPr>
          <a:xfrm>
            <a:off x="0" y="154325"/>
            <a:ext cx="8249700" cy="741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5200"/>
              <a:t>Committees - Outreach</a:t>
            </a:r>
            <a:endParaRPr sz="5200">
              <a:latin typeface="Playfair Display"/>
              <a:ea typeface="Playfair Display"/>
              <a:cs typeface="Playfair Display"/>
              <a:sym typeface="Playfair Display"/>
            </a:endParaRPr>
          </a:p>
        </p:txBody>
      </p:sp>
      <p:pic>
        <p:nvPicPr>
          <p:cNvPr id="282" name="Google Shape;282;p37"/>
          <p:cNvPicPr preferRelativeResize="0"/>
          <p:nvPr/>
        </p:nvPicPr>
        <p:blipFill rotWithShape="1">
          <a:blip r:embed="rId3">
            <a:alphaModFix amt="15000"/>
          </a:blip>
          <a:srcRect b="18883" l="18302" r="12450" t="10260"/>
          <a:stretch/>
        </p:blipFill>
        <p:spPr>
          <a:xfrm>
            <a:off x="7169774" y="4301725"/>
            <a:ext cx="1974220" cy="841777"/>
          </a:xfrm>
          <a:prstGeom prst="rect">
            <a:avLst/>
          </a:prstGeom>
          <a:noFill/>
          <a:ln>
            <a:noFill/>
          </a:ln>
        </p:spPr>
      </p:pic>
      <p:sp>
        <p:nvSpPr>
          <p:cNvPr id="283" name="Google Shape;283;p37"/>
          <p:cNvSpPr txBox="1"/>
          <p:nvPr/>
        </p:nvSpPr>
        <p:spPr>
          <a:xfrm>
            <a:off x="480438" y="3775125"/>
            <a:ext cx="1754700" cy="25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bel"/>
                <a:ea typeface="Abel"/>
                <a:cs typeface="Abel"/>
                <a:sym typeface="Abel"/>
              </a:rPr>
              <a:t>Claire Pruitt</a:t>
            </a:r>
            <a:endParaRPr>
              <a:latin typeface="Abel"/>
              <a:ea typeface="Abel"/>
              <a:cs typeface="Abel"/>
              <a:sym typeface="Abel"/>
            </a:endParaRPr>
          </a:p>
        </p:txBody>
      </p:sp>
      <p:sp>
        <p:nvSpPr>
          <p:cNvPr id="284" name="Google Shape;284;p37"/>
          <p:cNvSpPr txBox="1"/>
          <p:nvPr/>
        </p:nvSpPr>
        <p:spPr>
          <a:xfrm>
            <a:off x="2471313" y="3775125"/>
            <a:ext cx="1754700" cy="25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bel"/>
                <a:ea typeface="Abel"/>
                <a:cs typeface="Abel"/>
                <a:sym typeface="Abel"/>
              </a:rPr>
              <a:t>Morgan Thomas</a:t>
            </a:r>
            <a:endParaRPr>
              <a:latin typeface="Abel"/>
              <a:ea typeface="Abel"/>
              <a:cs typeface="Abel"/>
              <a:sym typeface="Abel"/>
            </a:endParaRPr>
          </a:p>
        </p:txBody>
      </p:sp>
      <p:sp>
        <p:nvSpPr>
          <p:cNvPr id="285" name="Google Shape;285;p37"/>
          <p:cNvSpPr txBox="1"/>
          <p:nvPr/>
        </p:nvSpPr>
        <p:spPr>
          <a:xfrm>
            <a:off x="4941888" y="3775125"/>
            <a:ext cx="1754700" cy="25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bel"/>
                <a:ea typeface="Abel"/>
                <a:cs typeface="Abel"/>
                <a:sym typeface="Abel"/>
              </a:rPr>
              <a:t>Olivia Schuknecht</a:t>
            </a:r>
            <a:endParaRPr>
              <a:latin typeface="Abel"/>
              <a:ea typeface="Abel"/>
              <a:cs typeface="Abel"/>
              <a:sym typeface="Abel"/>
            </a:endParaRPr>
          </a:p>
        </p:txBody>
      </p:sp>
      <p:sp>
        <p:nvSpPr>
          <p:cNvPr id="286" name="Google Shape;286;p37"/>
          <p:cNvSpPr txBox="1"/>
          <p:nvPr/>
        </p:nvSpPr>
        <p:spPr>
          <a:xfrm>
            <a:off x="6918525" y="3775125"/>
            <a:ext cx="1754700" cy="25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bel"/>
                <a:ea typeface="Abel"/>
                <a:cs typeface="Abel"/>
                <a:sym typeface="Abel"/>
              </a:rPr>
              <a:t>Taylor Wolf</a:t>
            </a:r>
            <a:endParaRPr>
              <a:latin typeface="Abel"/>
              <a:ea typeface="Abel"/>
              <a:cs typeface="Abel"/>
              <a:sym typeface="Abel"/>
            </a:endParaRPr>
          </a:p>
        </p:txBody>
      </p:sp>
      <p:pic>
        <p:nvPicPr>
          <p:cNvPr id="287" name="Google Shape;287;p37" title="IMG_9379.JPG"/>
          <p:cNvPicPr preferRelativeResize="0"/>
          <p:nvPr/>
        </p:nvPicPr>
        <p:blipFill>
          <a:blip r:embed="rId4">
            <a:alphaModFix/>
          </a:blip>
          <a:stretch>
            <a:fillRect/>
          </a:stretch>
        </p:blipFill>
        <p:spPr>
          <a:xfrm>
            <a:off x="539924" y="1440963"/>
            <a:ext cx="1507349" cy="2261576"/>
          </a:xfrm>
          <a:prstGeom prst="rect">
            <a:avLst/>
          </a:prstGeom>
          <a:noFill/>
          <a:ln>
            <a:noFill/>
          </a:ln>
        </p:spPr>
      </p:pic>
      <p:pic>
        <p:nvPicPr>
          <p:cNvPr id="288" name="Google Shape;288;p37" title="IMG_1703.jpeg"/>
          <p:cNvPicPr preferRelativeResize="0"/>
          <p:nvPr/>
        </p:nvPicPr>
        <p:blipFill>
          <a:blip r:embed="rId5">
            <a:alphaModFix/>
          </a:blip>
          <a:stretch>
            <a:fillRect/>
          </a:stretch>
        </p:blipFill>
        <p:spPr>
          <a:xfrm>
            <a:off x="2261025" y="1738825"/>
            <a:ext cx="2175299" cy="1920376"/>
          </a:xfrm>
          <a:prstGeom prst="rect">
            <a:avLst/>
          </a:prstGeom>
          <a:noFill/>
          <a:ln>
            <a:noFill/>
          </a:ln>
        </p:spPr>
      </p:pic>
      <p:pic>
        <p:nvPicPr>
          <p:cNvPr id="289" name="Google Shape;289;p37" title="Screenshot 2025-08-25 at 6.43.23 PM.png"/>
          <p:cNvPicPr preferRelativeResize="0"/>
          <p:nvPr/>
        </p:nvPicPr>
        <p:blipFill rotWithShape="1">
          <a:blip r:embed="rId6">
            <a:alphaModFix/>
          </a:blip>
          <a:srcRect b="24681" l="0" r="0" t="0"/>
          <a:stretch/>
        </p:blipFill>
        <p:spPr>
          <a:xfrm>
            <a:off x="4771675" y="1738825"/>
            <a:ext cx="1832652" cy="1842024"/>
          </a:xfrm>
          <a:prstGeom prst="rect">
            <a:avLst/>
          </a:prstGeom>
          <a:noFill/>
          <a:ln>
            <a:noFill/>
          </a:ln>
        </p:spPr>
      </p:pic>
      <p:pic>
        <p:nvPicPr>
          <p:cNvPr id="290" name="Google Shape;290;p37" title="IMG_7491.JPG"/>
          <p:cNvPicPr preferRelativeResize="0"/>
          <p:nvPr/>
        </p:nvPicPr>
        <p:blipFill>
          <a:blip r:embed="rId7">
            <a:alphaModFix/>
          </a:blip>
          <a:stretch>
            <a:fillRect/>
          </a:stretch>
        </p:blipFill>
        <p:spPr>
          <a:xfrm>
            <a:off x="7054213" y="1441583"/>
            <a:ext cx="1507351" cy="226034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94" name="Shape 294"/>
        <p:cNvGrpSpPr/>
        <p:nvPr/>
      </p:nvGrpSpPr>
      <p:grpSpPr>
        <a:xfrm>
          <a:off x="0" y="0"/>
          <a:ext cx="0" cy="0"/>
          <a:chOff x="0" y="0"/>
          <a:chExt cx="0" cy="0"/>
        </a:xfrm>
      </p:grpSpPr>
      <p:sp>
        <p:nvSpPr>
          <p:cNvPr descr="Timeline background shape" id="295" name="Google Shape;295;p38"/>
          <p:cNvSpPr/>
          <p:nvPr/>
        </p:nvSpPr>
        <p:spPr>
          <a:xfrm>
            <a:off x="0" y="254525"/>
            <a:ext cx="8499300" cy="841800"/>
          </a:xfrm>
          <a:prstGeom prst="homePlate">
            <a:avLst>
              <a:gd fmla="val 50000" name="adj"/>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38"/>
          <p:cNvSpPr txBox="1"/>
          <p:nvPr>
            <p:ph idx="4294967295" type="ctrTitle"/>
          </p:nvPr>
        </p:nvSpPr>
        <p:spPr>
          <a:xfrm>
            <a:off x="0" y="154325"/>
            <a:ext cx="8249700" cy="741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5200"/>
              <a:t>Committees - Conference</a:t>
            </a:r>
            <a:endParaRPr sz="5200">
              <a:latin typeface="Playfair Display"/>
              <a:ea typeface="Playfair Display"/>
              <a:cs typeface="Playfair Display"/>
              <a:sym typeface="Playfair Display"/>
            </a:endParaRPr>
          </a:p>
        </p:txBody>
      </p:sp>
      <p:pic>
        <p:nvPicPr>
          <p:cNvPr id="297" name="Google Shape;297;p38"/>
          <p:cNvPicPr preferRelativeResize="0"/>
          <p:nvPr/>
        </p:nvPicPr>
        <p:blipFill rotWithShape="1">
          <a:blip r:embed="rId3">
            <a:alphaModFix amt="15000"/>
          </a:blip>
          <a:srcRect b="18883" l="18302" r="12450" t="10260"/>
          <a:stretch/>
        </p:blipFill>
        <p:spPr>
          <a:xfrm>
            <a:off x="7169774" y="4301725"/>
            <a:ext cx="1974220" cy="841777"/>
          </a:xfrm>
          <a:prstGeom prst="rect">
            <a:avLst/>
          </a:prstGeom>
          <a:noFill/>
          <a:ln>
            <a:noFill/>
          </a:ln>
        </p:spPr>
      </p:pic>
      <p:sp>
        <p:nvSpPr>
          <p:cNvPr id="298" name="Google Shape;298;p38"/>
          <p:cNvSpPr txBox="1"/>
          <p:nvPr/>
        </p:nvSpPr>
        <p:spPr>
          <a:xfrm>
            <a:off x="200475" y="3627325"/>
            <a:ext cx="1754700" cy="52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bel"/>
                <a:ea typeface="Abel"/>
                <a:cs typeface="Abel"/>
                <a:sym typeface="Abel"/>
              </a:rPr>
              <a:t>Brielle Kevitch Programming Manager</a:t>
            </a:r>
            <a:endParaRPr>
              <a:latin typeface="Abel"/>
              <a:ea typeface="Abel"/>
              <a:cs typeface="Abel"/>
              <a:sym typeface="Abel"/>
            </a:endParaRPr>
          </a:p>
        </p:txBody>
      </p:sp>
      <p:sp>
        <p:nvSpPr>
          <p:cNvPr id="299" name="Google Shape;299;p38"/>
          <p:cNvSpPr txBox="1"/>
          <p:nvPr/>
        </p:nvSpPr>
        <p:spPr>
          <a:xfrm>
            <a:off x="1955175" y="3627325"/>
            <a:ext cx="1754700" cy="52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bel"/>
                <a:ea typeface="Abel"/>
                <a:cs typeface="Abel"/>
                <a:sym typeface="Abel"/>
              </a:rPr>
              <a:t>Anna Barber</a:t>
            </a:r>
            <a:endParaRPr>
              <a:latin typeface="Abel"/>
              <a:ea typeface="Abel"/>
              <a:cs typeface="Abel"/>
              <a:sym typeface="Abel"/>
            </a:endParaRPr>
          </a:p>
          <a:p>
            <a:pPr indent="0" lvl="0" marL="0" rtl="0" algn="ctr">
              <a:spcBef>
                <a:spcPts val="0"/>
              </a:spcBef>
              <a:spcAft>
                <a:spcPts val="0"/>
              </a:spcAft>
              <a:buNone/>
            </a:pPr>
            <a:r>
              <a:rPr lang="en">
                <a:latin typeface="Abel"/>
                <a:ea typeface="Abel"/>
                <a:cs typeface="Abel"/>
                <a:sym typeface="Abel"/>
              </a:rPr>
              <a:t>Outreach Manager</a:t>
            </a:r>
            <a:endParaRPr>
              <a:latin typeface="Abel"/>
              <a:ea typeface="Abel"/>
              <a:cs typeface="Abel"/>
              <a:sym typeface="Abel"/>
            </a:endParaRPr>
          </a:p>
        </p:txBody>
      </p:sp>
      <p:sp>
        <p:nvSpPr>
          <p:cNvPr id="300" name="Google Shape;300;p38"/>
          <p:cNvSpPr txBox="1"/>
          <p:nvPr/>
        </p:nvSpPr>
        <p:spPr>
          <a:xfrm>
            <a:off x="3694650" y="3627325"/>
            <a:ext cx="1754700" cy="52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bel"/>
                <a:ea typeface="Abel"/>
                <a:cs typeface="Abel"/>
                <a:sym typeface="Abel"/>
              </a:rPr>
              <a:t>Brooke Childs</a:t>
            </a:r>
            <a:endParaRPr>
              <a:latin typeface="Abel"/>
              <a:ea typeface="Abel"/>
              <a:cs typeface="Abel"/>
              <a:sym typeface="Abel"/>
            </a:endParaRPr>
          </a:p>
          <a:p>
            <a:pPr indent="0" lvl="0" marL="0" rtl="0" algn="ctr">
              <a:spcBef>
                <a:spcPts val="0"/>
              </a:spcBef>
              <a:spcAft>
                <a:spcPts val="0"/>
              </a:spcAft>
              <a:buNone/>
            </a:pPr>
            <a:r>
              <a:rPr lang="en">
                <a:latin typeface="Abel"/>
                <a:ea typeface="Abel"/>
                <a:cs typeface="Abel"/>
                <a:sym typeface="Abel"/>
              </a:rPr>
              <a:t>Marketing Manager</a:t>
            </a:r>
            <a:endParaRPr>
              <a:latin typeface="Abel"/>
              <a:ea typeface="Abel"/>
              <a:cs typeface="Abel"/>
              <a:sym typeface="Abel"/>
            </a:endParaRPr>
          </a:p>
        </p:txBody>
      </p:sp>
      <p:sp>
        <p:nvSpPr>
          <p:cNvPr id="301" name="Google Shape;301;p38"/>
          <p:cNvSpPr txBox="1"/>
          <p:nvPr/>
        </p:nvSpPr>
        <p:spPr>
          <a:xfrm>
            <a:off x="5449350" y="3627325"/>
            <a:ext cx="1754700" cy="67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bel"/>
                <a:ea typeface="Abel"/>
                <a:cs typeface="Abel"/>
                <a:sym typeface="Abel"/>
              </a:rPr>
              <a:t>Clara Valentine</a:t>
            </a:r>
            <a:endParaRPr>
              <a:latin typeface="Abel"/>
              <a:ea typeface="Abel"/>
              <a:cs typeface="Abel"/>
              <a:sym typeface="Abel"/>
            </a:endParaRPr>
          </a:p>
          <a:p>
            <a:pPr indent="0" lvl="0" marL="0" rtl="0" algn="ctr">
              <a:spcBef>
                <a:spcPts val="0"/>
              </a:spcBef>
              <a:spcAft>
                <a:spcPts val="0"/>
              </a:spcAft>
              <a:buNone/>
            </a:pPr>
            <a:r>
              <a:rPr lang="en">
                <a:latin typeface="Abel"/>
                <a:ea typeface="Abel"/>
                <a:cs typeface="Abel"/>
                <a:sym typeface="Abel"/>
              </a:rPr>
              <a:t>Networking Manager</a:t>
            </a:r>
            <a:endParaRPr>
              <a:latin typeface="Abel"/>
              <a:ea typeface="Abel"/>
              <a:cs typeface="Abel"/>
              <a:sym typeface="Abel"/>
            </a:endParaRPr>
          </a:p>
        </p:txBody>
      </p:sp>
      <p:sp>
        <p:nvSpPr>
          <p:cNvPr id="302" name="Google Shape;302;p38"/>
          <p:cNvSpPr txBox="1"/>
          <p:nvPr/>
        </p:nvSpPr>
        <p:spPr>
          <a:xfrm>
            <a:off x="7188825" y="3627325"/>
            <a:ext cx="1754700" cy="67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bel"/>
                <a:ea typeface="Abel"/>
                <a:cs typeface="Abel"/>
                <a:sym typeface="Abel"/>
              </a:rPr>
              <a:t>Gianna DiBattista</a:t>
            </a:r>
            <a:endParaRPr>
              <a:latin typeface="Abel"/>
              <a:ea typeface="Abel"/>
              <a:cs typeface="Abel"/>
              <a:sym typeface="Abel"/>
            </a:endParaRPr>
          </a:p>
          <a:p>
            <a:pPr indent="0" lvl="0" marL="0" rtl="0" algn="ctr">
              <a:spcBef>
                <a:spcPts val="0"/>
              </a:spcBef>
              <a:spcAft>
                <a:spcPts val="0"/>
              </a:spcAft>
              <a:buNone/>
            </a:pPr>
            <a:r>
              <a:rPr lang="en">
                <a:latin typeface="Abel"/>
                <a:ea typeface="Abel"/>
                <a:cs typeface="Abel"/>
                <a:sym typeface="Abel"/>
              </a:rPr>
              <a:t>Partnership Manager</a:t>
            </a:r>
            <a:endParaRPr>
              <a:latin typeface="Abel"/>
              <a:ea typeface="Abel"/>
              <a:cs typeface="Abel"/>
              <a:sym typeface="Abel"/>
            </a:endParaRPr>
          </a:p>
        </p:txBody>
      </p:sp>
      <p:pic>
        <p:nvPicPr>
          <p:cNvPr id="303" name="Google Shape;303;p38" title="Clara Valentine 062425 Final[63].jpg"/>
          <p:cNvPicPr preferRelativeResize="0"/>
          <p:nvPr/>
        </p:nvPicPr>
        <p:blipFill rotWithShape="1">
          <a:blip r:embed="rId4">
            <a:alphaModFix/>
          </a:blip>
          <a:srcRect b="0" l="22226" r="20725" t="0"/>
          <a:stretch/>
        </p:blipFill>
        <p:spPr>
          <a:xfrm>
            <a:off x="5591925" y="1573075"/>
            <a:ext cx="1469550" cy="1886376"/>
          </a:xfrm>
          <a:prstGeom prst="rect">
            <a:avLst/>
          </a:prstGeom>
          <a:noFill/>
          <a:ln cap="flat" cmpd="sng" w="9525">
            <a:solidFill>
              <a:srgbClr val="212121"/>
            </a:solidFill>
            <a:prstDash val="solid"/>
            <a:round/>
            <a:headEnd len="sm" w="sm" type="none"/>
            <a:tailEnd len="sm" w="sm" type="none"/>
          </a:ln>
        </p:spPr>
      </p:pic>
      <p:pic>
        <p:nvPicPr>
          <p:cNvPr id="304" name="Google Shape;304;p38"/>
          <p:cNvPicPr preferRelativeResize="0"/>
          <p:nvPr/>
        </p:nvPicPr>
        <p:blipFill>
          <a:blip r:embed="rId5">
            <a:alphaModFix/>
          </a:blip>
          <a:stretch>
            <a:fillRect/>
          </a:stretch>
        </p:blipFill>
        <p:spPr>
          <a:xfrm>
            <a:off x="2181275" y="1556275"/>
            <a:ext cx="1469575" cy="1903175"/>
          </a:xfrm>
          <a:prstGeom prst="rect">
            <a:avLst/>
          </a:prstGeom>
          <a:noFill/>
          <a:ln cap="flat" cmpd="sng" w="9525">
            <a:solidFill>
              <a:srgbClr val="212121"/>
            </a:solidFill>
            <a:prstDash val="solid"/>
            <a:round/>
            <a:headEnd len="sm" w="sm" type="none"/>
            <a:tailEnd len="sm" w="sm" type="none"/>
          </a:ln>
        </p:spPr>
      </p:pic>
      <p:pic>
        <p:nvPicPr>
          <p:cNvPr id="305" name="Google Shape;305;p38" title="IMG_8763 (1).jpg"/>
          <p:cNvPicPr preferRelativeResize="0"/>
          <p:nvPr/>
        </p:nvPicPr>
        <p:blipFill>
          <a:blip r:embed="rId6">
            <a:alphaModFix/>
          </a:blip>
          <a:stretch>
            <a:fillRect/>
          </a:stretch>
        </p:blipFill>
        <p:spPr>
          <a:xfrm>
            <a:off x="424225" y="1556275"/>
            <a:ext cx="1469575" cy="1886375"/>
          </a:xfrm>
          <a:prstGeom prst="rect">
            <a:avLst/>
          </a:prstGeom>
          <a:noFill/>
          <a:ln cap="flat" cmpd="sng" w="9525">
            <a:solidFill>
              <a:srgbClr val="212121"/>
            </a:solidFill>
            <a:prstDash val="solid"/>
            <a:round/>
            <a:headEnd len="sm" w="sm" type="none"/>
            <a:tailEnd len="sm" w="sm" type="none"/>
          </a:ln>
        </p:spPr>
      </p:pic>
      <p:pic>
        <p:nvPicPr>
          <p:cNvPr id="306" name="Google Shape;306;p38"/>
          <p:cNvPicPr preferRelativeResize="0"/>
          <p:nvPr/>
        </p:nvPicPr>
        <p:blipFill>
          <a:blip r:embed="rId7">
            <a:alphaModFix/>
          </a:blip>
          <a:stretch>
            <a:fillRect/>
          </a:stretch>
        </p:blipFill>
        <p:spPr>
          <a:xfrm>
            <a:off x="3886600" y="1556275"/>
            <a:ext cx="1469576" cy="1903175"/>
          </a:xfrm>
          <a:prstGeom prst="rect">
            <a:avLst/>
          </a:prstGeom>
          <a:noFill/>
          <a:ln cap="flat" cmpd="sng" w="9525">
            <a:solidFill>
              <a:srgbClr val="212121"/>
            </a:solidFill>
            <a:prstDash val="solid"/>
            <a:round/>
            <a:headEnd len="sm" w="sm" type="none"/>
            <a:tailEnd len="sm" w="sm" type="none"/>
          </a:ln>
        </p:spPr>
      </p:pic>
      <p:pic>
        <p:nvPicPr>
          <p:cNvPr id="307" name="Google Shape;307;p38" title="74301C39-4B0F-4651-B309-C718B7A3A968.JPG"/>
          <p:cNvPicPr preferRelativeResize="0"/>
          <p:nvPr/>
        </p:nvPicPr>
        <p:blipFill>
          <a:blip r:embed="rId8">
            <a:alphaModFix/>
          </a:blip>
          <a:stretch>
            <a:fillRect/>
          </a:stretch>
        </p:blipFill>
        <p:spPr>
          <a:xfrm>
            <a:off x="7348975" y="1583025"/>
            <a:ext cx="1434398" cy="1886377"/>
          </a:xfrm>
          <a:prstGeom prst="rect">
            <a:avLst/>
          </a:prstGeom>
          <a:noFill/>
          <a:ln cap="flat" cmpd="sng" w="9525">
            <a:solidFill>
              <a:srgbClr val="212121"/>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descr="Timeline background shape" id="312" name="Google Shape;312;p39"/>
          <p:cNvSpPr/>
          <p:nvPr/>
        </p:nvSpPr>
        <p:spPr>
          <a:xfrm>
            <a:off x="0" y="254525"/>
            <a:ext cx="8394600" cy="741600"/>
          </a:xfrm>
          <a:prstGeom prst="homePlate">
            <a:avLst>
              <a:gd fmla="val 50000" name="adj"/>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39"/>
          <p:cNvSpPr txBox="1"/>
          <p:nvPr>
            <p:ph idx="4294967295" type="ctrTitle"/>
          </p:nvPr>
        </p:nvSpPr>
        <p:spPr>
          <a:xfrm>
            <a:off x="151425" y="190650"/>
            <a:ext cx="8627400" cy="70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700"/>
              <a:t>Bi-Weekly Body Meetings</a:t>
            </a:r>
            <a:endParaRPr sz="5500"/>
          </a:p>
          <a:p>
            <a:pPr indent="0" lvl="0" marL="0" rtl="0" algn="ctr">
              <a:spcBef>
                <a:spcPts val="0"/>
              </a:spcBef>
              <a:spcAft>
                <a:spcPts val="0"/>
              </a:spcAft>
              <a:buNone/>
            </a:pPr>
            <a:r>
              <a:t/>
            </a:r>
            <a:endParaRPr sz="5500"/>
          </a:p>
        </p:txBody>
      </p:sp>
      <p:pic>
        <p:nvPicPr>
          <p:cNvPr id="314" name="Google Shape;314;p39"/>
          <p:cNvPicPr preferRelativeResize="0"/>
          <p:nvPr/>
        </p:nvPicPr>
        <p:blipFill rotWithShape="1">
          <a:blip r:embed="rId3">
            <a:alphaModFix amt="15000"/>
          </a:blip>
          <a:srcRect b="18883" l="18302" r="12450" t="10260"/>
          <a:stretch/>
        </p:blipFill>
        <p:spPr>
          <a:xfrm>
            <a:off x="7169774" y="4301725"/>
            <a:ext cx="1974220" cy="841777"/>
          </a:xfrm>
          <a:prstGeom prst="rect">
            <a:avLst/>
          </a:prstGeom>
          <a:noFill/>
          <a:ln>
            <a:noFill/>
          </a:ln>
        </p:spPr>
      </p:pic>
      <p:sp>
        <p:nvSpPr>
          <p:cNvPr id="315" name="Google Shape;315;p39"/>
          <p:cNvSpPr txBox="1"/>
          <p:nvPr/>
        </p:nvSpPr>
        <p:spPr>
          <a:xfrm>
            <a:off x="304500" y="1150025"/>
            <a:ext cx="23778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1500">
              <a:latin typeface="Abel"/>
              <a:ea typeface="Abel"/>
              <a:cs typeface="Abel"/>
              <a:sym typeface="Abel"/>
            </a:endParaRPr>
          </a:p>
        </p:txBody>
      </p:sp>
      <p:sp>
        <p:nvSpPr>
          <p:cNvPr id="316" name="Google Shape;316;p39"/>
          <p:cNvSpPr txBox="1"/>
          <p:nvPr/>
        </p:nvSpPr>
        <p:spPr>
          <a:xfrm>
            <a:off x="258300" y="1422750"/>
            <a:ext cx="8627400" cy="2621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540"/>
              </a:spcBef>
              <a:spcAft>
                <a:spcPts val="0"/>
              </a:spcAft>
              <a:buNone/>
            </a:pPr>
            <a:r>
              <a:rPr lang="en" sz="1600">
                <a:latin typeface="Lato Light"/>
                <a:ea typeface="Lato Light"/>
                <a:cs typeface="Lato Light"/>
                <a:sym typeface="Lato Light"/>
              </a:rPr>
              <a:t>Body meetings are every other week on </a:t>
            </a:r>
            <a:r>
              <a:rPr b="1" lang="en" sz="1600">
                <a:latin typeface="Lato"/>
                <a:ea typeface="Lato"/>
                <a:cs typeface="Lato"/>
                <a:sym typeface="Lato"/>
              </a:rPr>
              <a:t>Tuesdays at 7:30pm</a:t>
            </a:r>
            <a:r>
              <a:rPr lang="en" sz="1600">
                <a:latin typeface="Lato Light"/>
                <a:ea typeface="Lato Light"/>
                <a:cs typeface="Lato Light"/>
                <a:sym typeface="Lato Light"/>
              </a:rPr>
              <a:t>. They are a combination of virtual and in person meetings. Our body meetings consist of various speakers from different companies, as well as internship panels, professional development, and more. </a:t>
            </a:r>
            <a:endParaRPr sz="1600">
              <a:latin typeface="Lato Light"/>
              <a:ea typeface="Lato Light"/>
              <a:cs typeface="Lato Light"/>
              <a:sym typeface="Lato Light"/>
            </a:endParaRPr>
          </a:p>
          <a:p>
            <a:pPr indent="0" lvl="0" marL="0" rtl="0" algn="l">
              <a:lnSpc>
                <a:spcPct val="115000"/>
              </a:lnSpc>
              <a:spcBef>
                <a:spcPts val="540"/>
              </a:spcBef>
              <a:spcAft>
                <a:spcPts val="0"/>
              </a:spcAft>
              <a:buNone/>
            </a:pPr>
            <a:r>
              <a:t/>
            </a:r>
            <a:endParaRPr sz="1600">
              <a:latin typeface="Lato Light"/>
              <a:ea typeface="Lato Light"/>
              <a:cs typeface="Lato Light"/>
              <a:sym typeface="Lato Light"/>
            </a:endParaRPr>
          </a:p>
          <a:p>
            <a:pPr indent="0" lvl="0" marL="0" rtl="0" algn="l">
              <a:lnSpc>
                <a:spcPct val="115000"/>
              </a:lnSpc>
              <a:spcBef>
                <a:spcPts val="540"/>
              </a:spcBef>
              <a:spcAft>
                <a:spcPts val="0"/>
              </a:spcAft>
              <a:buNone/>
            </a:pPr>
            <a:r>
              <a:rPr lang="en" sz="1600">
                <a:latin typeface="Lato Light"/>
                <a:ea typeface="Lato Light"/>
                <a:cs typeface="Lato Light"/>
                <a:sym typeface="Lato Light"/>
              </a:rPr>
              <a:t>Requirements for virtual meetings:</a:t>
            </a:r>
            <a:endParaRPr sz="1600">
              <a:latin typeface="Lato Light"/>
              <a:ea typeface="Lato Light"/>
              <a:cs typeface="Lato Light"/>
              <a:sym typeface="Lato Light"/>
            </a:endParaRPr>
          </a:p>
          <a:p>
            <a:pPr indent="-330200" lvl="0" marL="457200" rtl="0" algn="l">
              <a:lnSpc>
                <a:spcPct val="115000"/>
              </a:lnSpc>
              <a:spcBef>
                <a:spcPts val="540"/>
              </a:spcBef>
              <a:spcAft>
                <a:spcPts val="0"/>
              </a:spcAft>
              <a:buSzPts val="1600"/>
              <a:buFont typeface="Lato Light"/>
              <a:buChar char="●"/>
            </a:pPr>
            <a:r>
              <a:rPr lang="en" sz="1600">
                <a:latin typeface="Lato Light"/>
                <a:ea typeface="Lato Light"/>
                <a:cs typeface="Lato Light"/>
                <a:sym typeface="Lato Light"/>
              </a:rPr>
              <a:t>Camera must be turned </a:t>
            </a:r>
            <a:r>
              <a:rPr b="1" lang="en" sz="1600">
                <a:latin typeface="Lato"/>
                <a:ea typeface="Lato"/>
                <a:cs typeface="Lato"/>
                <a:sym typeface="Lato"/>
              </a:rPr>
              <a:t>on</a:t>
            </a:r>
            <a:endParaRPr b="1" sz="1600">
              <a:latin typeface="Lato"/>
              <a:ea typeface="Lato"/>
              <a:cs typeface="Lato"/>
              <a:sym typeface="Lato"/>
            </a:endParaRPr>
          </a:p>
          <a:p>
            <a:pPr indent="-330200" lvl="0" marL="457200" rtl="0" algn="l">
              <a:lnSpc>
                <a:spcPct val="115000"/>
              </a:lnSpc>
              <a:spcBef>
                <a:spcPts val="0"/>
              </a:spcBef>
              <a:spcAft>
                <a:spcPts val="0"/>
              </a:spcAft>
              <a:buSzPts val="1600"/>
              <a:buFont typeface="Lato Light"/>
              <a:buChar char="●"/>
            </a:pPr>
            <a:r>
              <a:rPr lang="en" sz="1600">
                <a:latin typeface="Lato Light"/>
                <a:ea typeface="Lato Light"/>
                <a:cs typeface="Lato Light"/>
                <a:sym typeface="Lato Light"/>
              </a:rPr>
              <a:t>If your camera is off or you look pre-occupied (folding laundry, doing dishes, etc.), </a:t>
            </a:r>
            <a:r>
              <a:rPr b="1" lang="en" sz="1600">
                <a:latin typeface="Lato"/>
                <a:ea typeface="Lato"/>
                <a:cs typeface="Lato"/>
                <a:sym typeface="Lato"/>
              </a:rPr>
              <a:t>you will be removed from the meeting and will not be counted for attendance. </a:t>
            </a:r>
            <a:endParaRPr b="1" sz="1600">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name="Hygge general by Slidesgo">
  <a:themeElements>
    <a:clrScheme name="Simple Light">
      <a:dk1>
        <a:srgbClr val="FBFBFB"/>
      </a:dk1>
      <a:lt1>
        <a:srgbClr val="434343"/>
      </a:lt1>
      <a:dk2>
        <a:srgbClr val="F0D07E"/>
      </a:dk2>
      <a:lt2>
        <a:srgbClr val="E6B8AF"/>
      </a:lt2>
      <a:accent1>
        <a:srgbClr val="EC9482"/>
      </a:accent1>
      <a:accent2>
        <a:srgbClr val="DCC1BE"/>
      </a:accent2>
      <a:accent3>
        <a:srgbClr val="FBFBFB"/>
      </a:accent3>
      <a:accent4>
        <a:srgbClr val="8A675B"/>
      </a:accent4>
      <a:accent5>
        <a:srgbClr val="F0D07E"/>
      </a:accent5>
      <a:accent6>
        <a:srgbClr val="EC9482"/>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