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5143500" cx="9144000"/>
  <p:notesSz cx="6858000" cy="9144000"/>
  <p:embeddedFontLst>
    <p:embeddedFont>
      <p:font typeface="Playfair Display"/>
      <p:regular r:id="rId26"/>
      <p:bold r:id="rId27"/>
      <p:italic r:id="rId28"/>
      <p:boldItalic r:id="rId29"/>
    </p:embeddedFont>
    <p:embeddedFont>
      <p:font typeface="Lato"/>
      <p:regular r:id="rId30"/>
      <p:bold r:id="rId31"/>
      <p:italic r:id="rId32"/>
      <p:boldItalic r:id="rId33"/>
    </p:embeddedFont>
    <p:embeddedFont>
      <p:font typeface="Fira Sans Extra Condensed Medium"/>
      <p:regular r:id="rId34"/>
      <p:bold r:id="rId35"/>
      <p:italic r:id="rId36"/>
      <p:boldItalic r:id="rId37"/>
    </p:embeddedFont>
    <p:embeddedFont>
      <p:font typeface="Lato Light"/>
      <p:regular r:id="rId38"/>
      <p:bold r:id="rId39"/>
      <p:italic r:id="rId40"/>
      <p:boldItalic r:id="rId41"/>
    </p:embeddedFont>
    <p:embeddedFont>
      <p:font typeface="Abel"/>
      <p:regular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atoLight-italic.fntdata"/><Relationship Id="rId20" Type="http://schemas.openxmlformats.org/officeDocument/2006/relationships/slide" Target="slides/slide16.xml"/><Relationship Id="rId42" Type="http://schemas.openxmlformats.org/officeDocument/2006/relationships/font" Target="fonts/Abel-regular.fntdata"/><Relationship Id="rId41" Type="http://schemas.openxmlformats.org/officeDocument/2006/relationships/font" Target="fonts/LatoLight-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layfairDisplay-regular.fntdata"/><Relationship Id="rId25" Type="http://schemas.openxmlformats.org/officeDocument/2006/relationships/slide" Target="slides/slide21.xml"/><Relationship Id="rId28" Type="http://schemas.openxmlformats.org/officeDocument/2006/relationships/font" Target="fonts/PlayfairDisplay-italic.fntdata"/><Relationship Id="rId27" Type="http://schemas.openxmlformats.org/officeDocument/2006/relationships/font" Target="fonts/PlayfairDisplay-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layfairDisplay-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7.xml"/><Relationship Id="rId33" Type="http://schemas.openxmlformats.org/officeDocument/2006/relationships/font" Target="fonts/Lato-boldItalic.fntdata"/><Relationship Id="rId10" Type="http://schemas.openxmlformats.org/officeDocument/2006/relationships/slide" Target="slides/slide6.xml"/><Relationship Id="rId32" Type="http://schemas.openxmlformats.org/officeDocument/2006/relationships/font" Target="fonts/Lato-italic.fntdata"/><Relationship Id="rId13" Type="http://schemas.openxmlformats.org/officeDocument/2006/relationships/slide" Target="slides/slide9.xml"/><Relationship Id="rId35" Type="http://schemas.openxmlformats.org/officeDocument/2006/relationships/font" Target="fonts/FiraSansExtraCondensedMedium-bold.fntdata"/><Relationship Id="rId12" Type="http://schemas.openxmlformats.org/officeDocument/2006/relationships/slide" Target="slides/slide8.xml"/><Relationship Id="rId34" Type="http://schemas.openxmlformats.org/officeDocument/2006/relationships/font" Target="fonts/FiraSansExtraCondensedMedium-regular.fntdata"/><Relationship Id="rId15" Type="http://schemas.openxmlformats.org/officeDocument/2006/relationships/slide" Target="slides/slide11.xml"/><Relationship Id="rId37" Type="http://schemas.openxmlformats.org/officeDocument/2006/relationships/font" Target="fonts/FiraSansExtraCondensedMedium-boldItalic.fntdata"/><Relationship Id="rId14" Type="http://schemas.openxmlformats.org/officeDocument/2006/relationships/slide" Target="slides/slide10.xml"/><Relationship Id="rId36" Type="http://schemas.openxmlformats.org/officeDocument/2006/relationships/font" Target="fonts/FiraSansExtraCondensedMedium-italic.fntdata"/><Relationship Id="rId17" Type="http://schemas.openxmlformats.org/officeDocument/2006/relationships/slide" Target="slides/slide13.xml"/><Relationship Id="rId39" Type="http://schemas.openxmlformats.org/officeDocument/2006/relationships/font" Target="fonts/LatoLight-bold.fntdata"/><Relationship Id="rId16" Type="http://schemas.openxmlformats.org/officeDocument/2006/relationships/slide" Target="slides/slide12.xml"/><Relationship Id="rId38" Type="http://schemas.openxmlformats.org/officeDocument/2006/relationships/font" Target="fonts/LatoLight-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7ac28df6c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7ac28df6c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be443a7454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be443a7454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bdfe0bcc21_0_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bdfe0bcc21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bfac940513_5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bfac940513_5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bfac9405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3bfac9405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bfac94051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bfac94051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bdfe0bcc21_0_4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3bdfe0bcc21_0_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7ac28df6c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7ac28df6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78cd65b88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378cd65b8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bdfe0bcc21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3bdfe0bcc21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95f0f2f12b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95f0f2f12b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bdfe0bcc21_0_1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bdfe0bcc21_0_1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3be2a462174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3be2a46217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ca34671e4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ca34671e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bfac940513_4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bfac940513_4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bdfe0bcc21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bdfe0bcc21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bdfe0bcc21_0_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bdfe0bcc21_0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bdfe0bcc21_0_4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bdfe0bcc21_0_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868894270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868894270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bdfe0bcc21_0_4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bdfe0bcc21_0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be443a7454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3be443a7454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rot="5400000">
            <a:off x="60824" y="3596074"/>
            <a:ext cx="1486600" cy="1608352"/>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flipH="1" rot="10800000">
            <a:off x="4392925" y="-1"/>
            <a:ext cx="4751065" cy="5140175"/>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489450" y="767538"/>
            <a:ext cx="3934800" cy="2815800"/>
          </a:xfrm>
          <a:prstGeom prst="rect">
            <a:avLst/>
          </a:prstGeom>
        </p:spPr>
        <p:txBody>
          <a:bodyPr anchorCtr="0" anchor="b" bIns="91425" lIns="91425" spcFirstLastPara="1" rIns="91425" wrap="square" tIns="91425">
            <a:noAutofit/>
          </a:bodyPr>
          <a:lstStyle>
            <a:lvl1pPr lvl="0" algn="r">
              <a:spcBef>
                <a:spcPts val="0"/>
              </a:spcBef>
              <a:spcAft>
                <a:spcPts val="0"/>
              </a:spcAft>
              <a:buSzPts val="5200"/>
              <a:buNone/>
              <a:defRPr sz="9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6404525" y="3526660"/>
            <a:ext cx="2019900" cy="7926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sz="1600">
                <a:latin typeface="Abel"/>
                <a:ea typeface="Abel"/>
                <a:cs typeface="Abel"/>
                <a:sym typeface="Abe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2" name="Shape 62"/>
        <p:cNvGrpSpPr/>
        <p:nvPr/>
      </p:nvGrpSpPr>
      <p:grpSpPr>
        <a:xfrm>
          <a:off x="0" y="0"/>
          <a:ext cx="0" cy="0"/>
          <a:chOff x="0" y="0"/>
          <a:chExt cx="0" cy="0"/>
        </a:xfrm>
      </p:grpSpPr>
      <p:sp>
        <p:nvSpPr>
          <p:cNvPr id="63" name="Google Shape;63;p11"/>
          <p:cNvSpPr/>
          <p:nvPr/>
        </p:nvSpPr>
        <p:spPr>
          <a:xfrm>
            <a:off x="4528424" y="2063522"/>
            <a:ext cx="2961886" cy="2178058"/>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1"/>
          <p:cNvSpPr/>
          <p:nvPr/>
        </p:nvSpPr>
        <p:spPr>
          <a:xfrm flipH="1" rot="5400000">
            <a:off x="6714033" y="2713533"/>
            <a:ext cx="2270301" cy="2589632"/>
          </a:xfrm>
          <a:custGeom>
            <a:rect b="b" l="l" r="r" t="t"/>
            <a:pathLst>
              <a:path extrusionOk="0" h="37758" w="33102">
                <a:moveTo>
                  <a:pt x="1" y="1"/>
                </a:moveTo>
                <a:lnTo>
                  <a:pt x="1" y="37757"/>
                </a:lnTo>
                <a:cubicBezTo>
                  <a:pt x="3322" y="28273"/>
                  <a:pt x="9391" y="25844"/>
                  <a:pt x="19797" y="20348"/>
                </a:cubicBezTo>
                <a:cubicBezTo>
                  <a:pt x="30202" y="14852"/>
                  <a:pt x="33101" y="8972"/>
                  <a:pt x="310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1"/>
          <p:cNvSpPr/>
          <p:nvPr/>
        </p:nvSpPr>
        <p:spPr>
          <a:xfrm flipH="1" rot="10800000">
            <a:off x="0" y="4168375"/>
            <a:ext cx="1265300" cy="975125"/>
          </a:xfrm>
          <a:custGeom>
            <a:rect b="b" l="l" r="r" t="t"/>
            <a:pathLst>
              <a:path extrusionOk="0" h="39005" w="50612">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7" name="Google Shape;67;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04800" lvl="0" marL="457200" algn="ctr">
              <a:spcBef>
                <a:spcPts val="0"/>
              </a:spcBef>
              <a:spcAft>
                <a:spcPts val="0"/>
              </a:spcAft>
              <a:buSzPts val="1200"/>
              <a:buChar char="●"/>
              <a:defRPr/>
            </a:lvl1pPr>
            <a:lvl2pPr indent="-304800" lvl="1" marL="914400" algn="ctr">
              <a:spcBef>
                <a:spcPts val="1600"/>
              </a:spcBef>
              <a:spcAft>
                <a:spcPts val="0"/>
              </a:spcAft>
              <a:buSzPts val="1200"/>
              <a:buChar char="○"/>
              <a:defRPr/>
            </a:lvl2pPr>
            <a:lvl3pPr indent="-304800" lvl="2" marL="1371600" algn="ctr">
              <a:spcBef>
                <a:spcPts val="1600"/>
              </a:spcBef>
              <a:spcAft>
                <a:spcPts val="0"/>
              </a:spcAft>
              <a:buSzPts val="1200"/>
              <a:buChar char="■"/>
              <a:defRPr/>
            </a:lvl3pPr>
            <a:lvl4pPr indent="-304800" lvl="3" marL="1828800" algn="ctr">
              <a:spcBef>
                <a:spcPts val="1600"/>
              </a:spcBef>
              <a:spcAft>
                <a:spcPts val="0"/>
              </a:spcAft>
              <a:buSzPts val="1200"/>
              <a:buChar char="●"/>
              <a:defRPr/>
            </a:lvl4pPr>
            <a:lvl5pPr indent="-304800" lvl="4" marL="2286000" algn="ctr">
              <a:spcBef>
                <a:spcPts val="1600"/>
              </a:spcBef>
              <a:spcAft>
                <a:spcPts val="0"/>
              </a:spcAft>
              <a:buSzPts val="1200"/>
              <a:buChar char="○"/>
              <a:defRPr/>
            </a:lvl5pPr>
            <a:lvl6pPr indent="-304800" lvl="5" marL="2743200" algn="ctr">
              <a:spcBef>
                <a:spcPts val="1600"/>
              </a:spcBef>
              <a:spcAft>
                <a:spcPts val="0"/>
              </a:spcAft>
              <a:buSzPts val="1200"/>
              <a:buChar char="■"/>
              <a:defRPr/>
            </a:lvl6pPr>
            <a:lvl7pPr indent="-304800" lvl="6" marL="3200400" algn="ctr">
              <a:spcBef>
                <a:spcPts val="1600"/>
              </a:spcBef>
              <a:spcAft>
                <a:spcPts val="0"/>
              </a:spcAft>
              <a:buSzPts val="1200"/>
              <a:buChar char="●"/>
              <a:defRPr/>
            </a:lvl7pPr>
            <a:lvl8pPr indent="-304800" lvl="7" marL="3657600" algn="ctr">
              <a:spcBef>
                <a:spcPts val="1600"/>
              </a:spcBef>
              <a:spcAft>
                <a:spcPts val="0"/>
              </a:spcAft>
              <a:buSzPts val="1200"/>
              <a:buChar char="○"/>
              <a:defRPr/>
            </a:lvl8pPr>
            <a:lvl9pPr indent="-304800" lvl="8" marL="4114800" algn="ctr">
              <a:spcBef>
                <a:spcPts val="1600"/>
              </a:spcBef>
              <a:spcAft>
                <a:spcPts val="1600"/>
              </a:spcAft>
              <a:buSzPts val="12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68" name="Shape 6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BLANK_2">
    <p:spTree>
      <p:nvGrpSpPr>
        <p:cNvPr id="69" name="Shape 69"/>
        <p:cNvGrpSpPr/>
        <p:nvPr/>
      </p:nvGrpSpPr>
      <p:grpSpPr>
        <a:xfrm>
          <a:off x="0" y="0"/>
          <a:ext cx="0" cy="0"/>
          <a:chOff x="0" y="0"/>
          <a:chExt cx="0" cy="0"/>
        </a:xfrm>
      </p:grpSpPr>
      <p:sp>
        <p:nvSpPr>
          <p:cNvPr id="70" name="Google Shape;70;p13"/>
          <p:cNvSpPr/>
          <p:nvPr/>
        </p:nvSpPr>
        <p:spPr>
          <a:xfrm flipH="1">
            <a:off x="0" y="1125900"/>
            <a:ext cx="9144070" cy="4017631"/>
          </a:xfrm>
          <a:custGeom>
            <a:rect b="b" l="l" r="r" t="t"/>
            <a:pathLst>
              <a:path extrusionOk="0" h="31556" w="71821">
                <a:moveTo>
                  <a:pt x="71296" y="0"/>
                </a:moveTo>
                <a:cubicBezTo>
                  <a:pt x="60837" y="0"/>
                  <a:pt x="54281" y="13932"/>
                  <a:pt x="41985" y="17710"/>
                </a:cubicBezTo>
                <a:cubicBezTo>
                  <a:pt x="39771" y="18390"/>
                  <a:pt x="37802" y="18683"/>
                  <a:pt x="35997" y="18683"/>
                </a:cubicBezTo>
                <a:cubicBezTo>
                  <a:pt x="25430" y="18683"/>
                  <a:pt x="20525" y="8623"/>
                  <a:pt x="5409" y="7269"/>
                </a:cubicBezTo>
                <a:cubicBezTo>
                  <a:pt x="4585" y="7195"/>
                  <a:pt x="3783" y="7160"/>
                  <a:pt x="3004" y="7160"/>
                </a:cubicBezTo>
                <a:cubicBezTo>
                  <a:pt x="1963" y="7160"/>
                  <a:pt x="962" y="7224"/>
                  <a:pt x="1" y="7346"/>
                </a:cubicBezTo>
                <a:lnTo>
                  <a:pt x="1" y="31555"/>
                </a:lnTo>
                <a:lnTo>
                  <a:pt x="71820" y="31555"/>
                </a:lnTo>
                <a:lnTo>
                  <a:pt x="71820" y="12"/>
                </a:lnTo>
                <a:cubicBezTo>
                  <a:pt x="71644" y="4"/>
                  <a:pt x="71470" y="0"/>
                  <a:pt x="712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71" name="Google Shape;71;p13"/>
          <p:cNvSpPr txBox="1"/>
          <p:nvPr>
            <p:ph idx="1" type="subTitle"/>
          </p:nvPr>
        </p:nvSpPr>
        <p:spPr>
          <a:xfrm flipH="1">
            <a:off x="5987974" y="2825713"/>
            <a:ext cx="2229000" cy="670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E87E45"/>
              </a:buClr>
              <a:buSzPts val="1400"/>
              <a:buFont typeface="Playfair Display"/>
              <a:buNone/>
              <a:defRPr sz="3600">
                <a:latin typeface="Playfair Display"/>
                <a:ea typeface="Playfair Display"/>
                <a:cs typeface="Playfair Display"/>
                <a:sym typeface="Playfair Display"/>
              </a:defRPr>
            </a:lvl1pPr>
            <a:lvl2pPr lvl="1" rtl="0"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2pPr>
            <a:lvl3pPr lvl="2" rtl="0"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3pPr>
            <a:lvl4pPr lvl="3" rtl="0"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4pPr>
            <a:lvl5pPr lvl="4" rtl="0"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5pPr>
            <a:lvl6pPr lvl="5" rtl="0"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6pPr>
            <a:lvl7pPr lvl="6" rtl="0"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7pPr>
            <a:lvl8pPr lvl="7" rtl="0"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8pPr>
            <a:lvl9pPr lvl="8" rtl="0"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9pPr>
          </a:lstStyle>
          <a:p/>
        </p:txBody>
      </p:sp>
      <p:sp>
        <p:nvSpPr>
          <p:cNvPr id="72" name="Google Shape;72;p13"/>
          <p:cNvSpPr txBox="1"/>
          <p:nvPr>
            <p:ph idx="2" type="subTitle"/>
          </p:nvPr>
        </p:nvSpPr>
        <p:spPr>
          <a:xfrm flipH="1">
            <a:off x="927040" y="1249988"/>
            <a:ext cx="2229000" cy="6705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Clr>
                <a:srgbClr val="E87E45"/>
              </a:buClr>
              <a:buSzPts val="1400"/>
              <a:buFont typeface="Playfair Display"/>
              <a:buNone/>
              <a:defRPr sz="3600">
                <a:latin typeface="Playfair Display"/>
                <a:ea typeface="Playfair Display"/>
                <a:cs typeface="Playfair Display"/>
                <a:sym typeface="Playfair Display"/>
              </a:defRPr>
            </a:lvl1pPr>
            <a:lvl2pPr lvl="1" rtl="0"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2pPr>
            <a:lvl3pPr lvl="2" rtl="0"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3pPr>
            <a:lvl4pPr lvl="3" rtl="0"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4pPr>
            <a:lvl5pPr lvl="4" rtl="0"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5pPr>
            <a:lvl6pPr lvl="5" rtl="0"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6pPr>
            <a:lvl7pPr lvl="6" rtl="0"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7pPr>
            <a:lvl8pPr lvl="7" rtl="0"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8pPr>
            <a:lvl9pPr lvl="8" rtl="0"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9pPr>
          </a:lstStyle>
          <a:p/>
        </p:txBody>
      </p:sp>
      <p:sp>
        <p:nvSpPr>
          <p:cNvPr id="73" name="Google Shape;73;p13"/>
          <p:cNvSpPr txBox="1"/>
          <p:nvPr>
            <p:ph idx="3" type="subTitle"/>
          </p:nvPr>
        </p:nvSpPr>
        <p:spPr>
          <a:xfrm flipH="1">
            <a:off x="927040" y="2825713"/>
            <a:ext cx="2229000" cy="6705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Clr>
                <a:srgbClr val="E87E45"/>
              </a:buClr>
              <a:buSzPts val="1400"/>
              <a:buFont typeface="Playfair Display"/>
              <a:buNone/>
              <a:defRPr sz="3600">
                <a:latin typeface="Playfair Display"/>
                <a:ea typeface="Playfair Display"/>
                <a:cs typeface="Playfair Display"/>
                <a:sym typeface="Playfair Display"/>
              </a:defRPr>
            </a:lvl1pPr>
            <a:lvl2pPr lvl="1" rtl="0"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2pPr>
            <a:lvl3pPr lvl="2" rtl="0"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3pPr>
            <a:lvl4pPr lvl="3" rtl="0"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4pPr>
            <a:lvl5pPr lvl="4" rtl="0"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5pPr>
            <a:lvl6pPr lvl="5" rtl="0"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6pPr>
            <a:lvl7pPr lvl="6" rtl="0"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7pPr>
            <a:lvl8pPr lvl="7" rtl="0"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8pPr>
            <a:lvl9pPr lvl="8" rtl="0"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9pPr>
          </a:lstStyle>
          <a:p/>
        </p:txBody>
      </p:sp>
      <p:sp>
        <p:nvSpPr>
          <p:cNvPr id="74" name="Google Shape;74;p13"/>
          <p:cNvSpPr txBox="1"/>
          <p:nvPr>
            <p:ph hasCustomPrompt="1" type="title"/>
          </p:nvPr>
        </p:nvSpPr>
        <p:spPr>
          <a:xfrm flipH="1">
            <a:off x="4912038" y="3128245"/>
            <a:ext cx="739500" cy="502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rgbClr val="E87E45"/>
              </a:buClr>
              <a:buSzPts val="3600"/>
              <a:buNone/>
              <a:defRPr sz="4000"/>
            </a:lvl1pPr>
            <a:lvl2pPr lvl="1" rtl="0" algn="ctr">
              <a:spcBef>
                <a:spcPts val="0"/>
              </a:spcBef>
              <a:spcAft>
                <a:spcPts val="0"/>
              </a:spcAft>
              <a:buClr>
                <a:srgbClr val="E87E45"/>
              </a:buClr>
              <a:buSzPts val="3600"/>
              <a:buNone/>
              <a:defRPr sz="3600">
                <a:solidFill>
                  <a:srgbClr val="E87E45"/>
                </a:solidFill>
              </a:defRPr>
            </a:lvl2pPr>
            <a:lvl3pPr lvl="2" rtl="0" algn="ctr">
              <a:spcBef>
                <a:spcPts val="0"/>
              </a:spcBef>
              <a:spcAft>
                <a:spcPts val="0"/>
              </a:spcAft>
              <a:buClr>
                <a:srgbClr val="E87E45"/>
              </a:buClr>
              <a:buSzPts val="3600"/>
              <a:buNone/>
              <a:defRPr sz="3600">
                <a:solidFill>
                  <a:srgbClr val="E87E45"/>
                </a:solidFill>
              </a:defRPr>
            </a:lvl3pPr>
            <a:lvl4pPr lvl="3" rtl="0" algn="ctr">
              <a:spcBef>
                <a:spcPts val="0"/>
              </a:spcBef>
              <a:spcAft>
                <a:spcPts val="0"/>
              </a:spcAft>
              <a:buClr>
                <a:srgbClr val="E87E45"/>
              </a:buClr>
              <a:buSzPts val="3600"/>
              <a:buNone/>
              <a:defRPr sz="3600">
                <a:solidFill>
                  <a:srgbClr val="E87E45"/>
                </a:solidFill>
              </a:defRPr>
            </a:lvl4pPr>
            <a:lvl5pPr lvl="4" rtl="0" algn="ctr">
              <a:spcBef>
                <a:spcPts val="0"/>
              </a:spcBef>
              <a:spcAft>
                <a:spcPts val="0"/>
              </a:spcAft>
              <a:buClr>
                <a:srgbClr val="E87E45"/>
              </a:buClr>
              <a:buSzPts val="3600"/>
              <a:buNone/>
              <a:defRPr sz="3600">
                <a:solidFill>
                  <a:srgbClr val="E87E45"/>
                </a:solidFill>
              </a:defRPr>
            </a:lvl5pPr>
            <a:lvl6pPr lvl="5" rtl="0" algn="ctr">
              <a:spcBef>
                <a:spcPts val="0"/>
              </a:spcBef>
              <a:spcAft>
                <a:spcPts val="0"/>
              </a:spcAft>
              <a:buClr>
                <a:srgbClr val="E87E45"/>
              </a:buClr>
              <a:buSzPts val="3600"/>
              <a:buNone/>
              <a:defRPr sz="3600">
                <a:solidFill>
                  <a:srgbClr val="E87E45"/>
                </a:solidFill>
              </a:defRPr>
            </a:lvl6pPr>
            <a:lvl7pPr lvl="6" rtl="0" algn="ctr">
              <a:spcBef>
                <a:spcPts val="0"/>
              </a:spcBef>
              <a:spcAft>
                <a:spcPts val="0"/>
              </a:spcAft>
              <a:buClr>
                <a:srgbClr val="E87E45"/>
              </a:buClr>
              <a:buSzPts val="3600"/>
              <a:buNone/>
              <a:defRPr sz="3600">
                <a:solidFill>
                  <a:srgbClr val="E87E45"/>
                </a:solidFill>
              </a:defRPr>
            </a:lvl7pPr>
            <a:lvl8pPr lvl="7" rtl="0" algn="ctr">
              <a:spcBef>
                <a:spcPts val="0"/>
              </a:spcBef>
              <a:spcAft>
                <a:spcPts val="0"/>
              </a:spcAft>
              <a:buClr>
                <a:srgbClr val="E87E45"/>
              </a:buClr>
              <a:buSzPts val="3600"/>
              <a:buNone/>
              <a:defRPr sz="3600">
                <a:solidFill>
                  <a:srgbClr val="E87E45"/>
                </a:solidFill>
              </a:defRPr>
            </a:lvl8pPr>
            <a:lvl9pPr lvl="8" rtl="0" algn="ctr">
              <a:spcBef>
                <a:spcPts val="0"/>
              </a:spcBef>
              <a:spcAft>
                <a:spcPts val="0"/>
              </a:spcAft>
              <a:buClr>
                <a:srgbClr val="E87E45"/>
              </a:buClr>
              <a:buSzPts val="3600"/>
              <a:buNone/>
              <a:defRPr sz="3600">
                <a:solidFill>
                  <a:srgbClr val="E87E45"/>
                </a:solidFill>
              </a:defRPr>
            </a:lvl9pPr>
          </a:lstStyle>
          <a:p>
            <a:r>
              <a:t>xx%</a:t>
            </a:r>
          </a:p>
        </p:txBody>
      </p:sp>
      <p:sp>
        <p:nvSpPr>
          <p:cNvPr id="75" name="Google Shape;75;p13"/>
          <p:cNvSpPr txBox="1"/>
          <p:nvPr>
            <p:ph hasCustomPrompt="1" idx="4" type="title"/>
          </p:nvPr>
        </p:nvSpPr>
        <p:spPr>
          <a:xfrm flipH="1">
            <a:off x="3474314" y="1548787"/>
            <a:ext cx="739500" cy="502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rgbClr val="E87E45"/>
              </a:buClr>
              <a:buSzPts val="3600"/>
              <a:buNone/>
              <a:defRPr sz="4000"/>
            </a:lvl1pPr>
            <a:lvl2pPr lvl="1" rtl="0" algn="ctr">
              <a:spcBef>
                <a:spcPts val="0"/>
              </a:spcBef>
              <a:spcAft>
                <a:spcPts val="0"/>
              </a:spcAft>
              <a:buClr>
                <a:srgbClr val="E87E45"/>
              </a:buClr>
              <a:buSzPts val="3600"/>
              <a:buNone/>
              <a:defRPr sz="3600">
                <a:solidFill>
                  <a:srgbClr val="E87E45"/>
                </a:solidFill>
              </a:defRPr>
            </a:lvl2pPr>
            <a:lvl3pPr lvl="2" rtl="0" algn="ctr">
              <a:spcBef>
                <a:spcPts val="0"/>
              </a:spcBef>
              <a:spcAft>
                <a:spcPts val="0"/>
              </a:spcAft>
              <a:buClr>
                <a:srgbClr val="E87E45"/>
              </a:buClr>
              <a:buSzPts val="3600"/>
              <a:buNone/>
              <a:defRPr sz="3600">
                <a:solidFill>
                  <a:srgbClr val="E87E45"/>
                </a:solidFill>
              </a:defRPr>
            </a:lvl3pPr>
            <a:lvl4pPr lvl="3" rtl="0" algn="ctr">
              <a:spcBef>
                <a:spcPts val="0"/>
              </a:spcBef>
              <a:spcAft>
                <a:spcPts val="0"/>
              </a:spcAft>
              <a:buClr>
                <a:srgbClr val="E87E45"/>
              </a:buClr>
              <a:buSzPts val="3600"/>
              <a:buNone/>
              <a:defRPr sz="3600">
                <a:solidFill>
                  <a:srgbClr val="E87E45"/>
                </a:solidFill>
              </a:defRPr>
            </a:lvl4pPr>
            <a:lvl5pPr lvl="4" rtl="0" algn="ctr">
              <a:spcBef>
                <a:spcPts val="0"/>
              </a:spcBef>
              <a:spcAft>
                <a:spcPts val="0"/>
              </a:spcAft>
              <a:buClr>
                <a:srgbClr val="E87E45"/>
              </a:buClr>
              <a:buSzPts val="3600"/>
              <a:buNone/>
              <a:defRPr sz="3600">
                <a:solidFill>
                  <a:srgbClr val="E87E45"/>
                </a:solidFill>
              </a:defRPr>
            </a:lvl5pPr>
            <a:lvl6pPr lvl="5" rtl="0" algn="ctr">
              <a:spcBef>
                <a:spcPts val="0"/>
              </a:spcBef>
              <a:spcAft>
                <a:spcPts val="0"/>
              </a:spcAft>
              <a:buClr>
                <a:srgbClr val="E87E45"/>
              </a:buClr>
              <a:buSzPts val="3600"/>
              <a:buNone/>
              <a:defRPr sz="3600">
                <a:solidFill>
                  <a:srgbClr val="E87E45"/>
                </a:solidFill>
              </a:defRPr>
            </a:lvl6pPr>
            <a:lvl7pPr lvl="6" rtl="0" algn="ctr">
              <a:spcBef>
                <a:spcPts val="0"/>
              </a:spcBef>
              <a:spcAft>
                <a:spcPts val="0"/>
              </a:spcAft>
              <a:buClr>
                <a:srgbClr val="E87E45"/>
              </a:buClr>
              <a:buSzPts val="3600"/>
              <a:buNone/>
              <a:defRPr sz="3600">
                <a:solidFill>
                  <a:srgbClr val="E87E45"/>
                </a:solidFill>
              </a:defRPr>
            </a:lvl7pPr>
            <a:lvl8pPr lvl="7" rtl="0" algn="ctr">
              <a:spcBef>
                <a:spcPts val="0"/>
              </a:spcBef>
              <a:spcAft>
                <a:spcPts val="0"/>
              </a:spcAft>
              <a:buClr>
                <a:srgbClr val="E87E45"/>
              </a:buClr>
              <a:buSzPts val="3600"/>
              <a:buNone/>
              <a:defRPr sz="3600">
                <a:solidFill>
                  <a:srgbClr val="E87E45"/>
                </a:solidFill>
              </a:defRPr>
            </a:lvl8pPr>
            <a:lvl9pPr lvl="8" rtl="0" algn="ctr">
              <a:spcBef>
                <a:spcPts val="0"/>
              </a:spcBef>
              <a:spcAft>
                <a:spcPts val="0"/>
              </a:spcAft>
              <a:buClr>
                <a:srgbClr val="E87E45"/>
              </a:buClr>
              <a:buSzPts val="3600"/>
              <a:buNone/>
              <a:defRPr sz="3600">
                <a:solidFill>
                  <a:srgbClr val="E87E45"/>
                </a:solidFill>
              </a:defRPr>
            </a:lvl9pPr>
          </a:lstStyle>
          <a:p>
            <a:r>
              <a:t>xx%</a:t>
            </a:r>
          </a:p>
        </p:txBody>
      </p:sp>
      <p:sp>
        <p:nvSpPr>
          <p:cNvPr id="76" name="Google Shape;76;p13"/>
          <p:cNvSpPr txBox="1"/>
          <p:nvPr>
            <p:ph hasCustomPrompt="1" idx="5" type="title"/>
          </p:nvPr>
        </p:nvSpPr>
        <p:spPr>
          <a:xfrm flipH="1">
            <a:off x="3474314" y="3128245"/>
            <a:ext cx="739500" cy="502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rgbClr val="E87E45"/>
              </a:buClr>
              <a:buSzPts val="3600"/>
              <a:buNone/>
              <a:defRPr sz="4000"/>
            </a:lvl1pPr>
            <a:lvl2pPr lvl="1" rtl="0" algn="ctr">
              <a:spcBef>
                <a:spcPts val="0"/>
              </a:spcBef>
              <a:spcAft>
                <a:spcPts val="0"/>
              </a:spcAft>
              <a:buClr>
                <a:srgbClr val="E87E45"/>
              </a:buClr>
              <a:buSzPts val="3600"/>
              <a:buNone/>
              <a:defRPr sz="3600">
                <a:solidFill>
                  <a:srgbClr val="E87E45"/>
                </a:solidFill>
              </a:defRPr>
            </a:lvl2pPr>
            <a:lvl3pPr lvl="2" rtl="0" algn="ctr">
              <a:spcBef>
                <a:spcPts val="0"/>
              </a:spcBef>
              <a:spcAft>
                <a:spcPts val="0"/>
              </a:spcAft>
              <a:buClr>
                <a:srgbClr val="E87E45"/>
              </a:buClr>
              <a:buSzPts val="3600"/>
              <a:buNone/>
              <a:defRPr sz="3600">
                <a:solidFill>
                  <a:srgbClr val="E87E45"/>
                </a:solidFill>
              </a:defRPr>
            </a:lvl3pPr>
            <a:lvl4pPr lvl="3" rtl="0" algn="ctr">
              <a:spcBef>
                <a:spcPts val="0"/>
              </a:spcBef>
              <a:spcAft>
                <a:spcPts val="0"/>
              </a:spcAft>
              <a:buClr>
                <a:srgbClr val="E87E45"/>
              </a:buClr>
              <a:buSzPts val="3600"/>
              <a:buNone/>
              <a:defRPr sz="3600">
                <a:solidFill>
                  <a:srgbClr val="E87E45"/>
                </a:solidFill>
              </a:defRPr>
            </a:lvl4pPr>
            <a:lvl5pPr lvl="4" rtl="0" algn="ctr">
              <a:spcBef>
                <a:spcPts val="0"/>
              </a:spcBef>
              <a:spcAft>
                <a:spcPts val="0"/>
              </a:spcAft>
              <a:buClr>
                <a:srgbClr val="E87E45"/>
              </a:buClr>
              <a:buSzPts val="3600"/>
              <a:buNone/>
              <a:defRPr sz="3600">
                <a:solidFill>
                  <a:srgbClr val="E87E45"/>
                </a:solidFill>
              </a:defRPr>
            </a:lvl5pPr>
            <a:lvl6pPr lvl="5" rtl="0" algn="ctr">
              <a:spcBef>
                <a:spcPts val="0"/>
              </a:spcBef>
              <a:spcAft>
                <a:spcPts val="0"/>
              </a:spcAft>
              <a:buClr>
                <a:srgbClr val="E87E45"/>
              </a:buClr>
              <a:buSzPts val="3600"/>
              <a:buNone/>
              <a:defRPr sz="3600">
                <a:solidFill>
                  <a:srgbClr val="E87E45"/>
                </a:solidFill>
              </a:defRPr>
            </a:lvl6pPr>
            <a:lvl7pPr lvl="6" rtl="0" algn="ctr">
              <a:spcBef>
                <a:spcPts val="0"/>
              </a:spcBef>
              <a:spcAft>
                <a:spcPts val="0"/>
              </a:spcAft>
              <a:buClr>
                <a:srgbClr val="E87E45"/>
              </a:buClr>
              <a:buSzPts val="3600"/>
              <a:buNone/>
              <a:defRPr sz="3600">
                <a:solidFill>
                  <a:srgbClr val="E87E45"/>
                </a:solidFill>
              </a:defRPr>
            </a:lvl7pPr>
            <a:lvl8pPr lvl="7" rtl="0" algn="ctr">
              <a:spcBef>
                <a:spcPts val="0"/>
              </a:spcBef>
              <a:spcAft>
                <a:spcPts val="0"/>
              </a:spcAft>
              <a:buClr>
                <a:srgbClr val="E87E45"/>
              </a:buClr>
              <a:buSzPts val="3600"/>
              <a:buNone/>
              <a:defRPr sz="3600">
                <a:solidFill>
                  <a:srgbClr val="E87E45"/>
                </a:solidFill>
              </a:defRPr>
            </a:lvl8pPr>
            <a:lvl9pPr lvl="8" rtl="0" algn="ctr">
              <a:spcBef>
                <a:spcPts val="0"/>
              </a:spcBef>
              <a:spcAft>
                <a:spcPts val="0"/>
              </a:spcAft>
              <a:buClr>
                <a:srgbClr val="E87E45"/>
              </a:buClr>
              <a:buSzPts val="3600"/>
              <a:buNone/>
              <a:defRPr sz="3600">
                <a:solidFill>
                  <a:srgbClr val="E87E45"/>
                </a:solidFill>
              </a:defRPr>
            </a:lvl9pPr>
          </a:lstStyle>
          <a:p>
            <a:r>
              <a:t>xx%</a:t>
            </a:r>
          </a:p>
        </p:txBody>
      </p:sp>
      <p:sp>
        <p:nvSpPr>
          <p:cNvPr id="77" name="Google Shape;77;p13"/>
          <p:cNvSpPr txBox="1"/>
          <p:nvPr>
            <p:ph idx="6" type="subTitle"/>
          </p:nvPr>
        </p:nvSpPr>
        <p:spPr>
          <a:xfrm flipH="1">
            <a:off x="1314640" y="1790813"/>
            <a:ext cx="1841400" cy="577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78" name="Google Shape;78;p13"/>
          <p:cNvSpPr txBox="1"/>
          <p:nvPr>
            <p:ph idx="7" type="subTitle"/>
          </p:nvPr>
        </p:nvSpPr>
        <p:spPr>
          <a:xfrm flipH="1">
            <a:off x="1314640" y="3391888"/>
            <a:ext cx="1841400" cy="577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79" name="Google Shape;79;p13"/>
          <p:cNvSpPr txBox="1"/>
          <p:nvPr>
            <p:ph idx="8" type="subTitle"/>
          </p:nvPr>
        </p:nvSpPr>
        <p:spPr>
          <a:xfrm flipH="1">
            <a:off x="5987974" y="3287938"/>
            <a:ext cx="1841400" cy="57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80" name="Google Shape;80;p13"/>
          <p:cNvSpPr txBox="1"/>
          <p:nvPr>
            <p:ph idx="9" type="subTitle"/>
          </p:nvPr>
        </p:nvSpPr>
        <p:spPr>
          <a:xfrm flipH="1">
            <a:off x="5987974" y="1249988"/>
            <a:ext cx="2229000" cy="670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E87E45"/>
              </a:buClr>
              <a:buSzPts val="1400"/>
              <a:buFont typeface="Playfair Display"/>
              <a:buNone/>
              <a:defRPr sz="3600">
                <a:latin typeface="Playfair Display"/>
                <a:ea typeface="Playfair Display"/>
                <a:cs typeface="Playfair Display"/>
                <a:sym typeface="Playfair Display"/>
              </a:defRPr>
            </a:lvl1pPr>
            <a:lvl2pPr lvl="1" rtl="0"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2pPr>
            <a:lvl3pPr lvl="2" rtl="0"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3pPr>
            <a:lvl4pPr lvl="3" rtl="0"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4pPr>
            <a:lvl5pPr lvl="4" rtl="0"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5pPr>
            <a:lvl6pPr lvl="5" rtl="0"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6pPr>
            <a:lvl7pPr lvl="6" rtl="0"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7pPr>
            <a:lvl8pPr lvl="7" rtl="0"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8pPr>
            <a:lvl9pPr lvl="8" rtl="0"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9pPr>
          </a:lstStyle>
          <a:p/>
        </p:txBody>
      </p:sp>
      <p:sp>
        <p:nvSpPr>
          <p:cNvPr id="81" name="Google Shape;81;p13"/>
          <p:cNvSpPr txBox="1"/>
          <p:nvPr>
            <p:ph hasCustomPrompt="1" idx="13" type="title"/>
          </p:nvPr>
        </p:nvSpPr>
        <p:spPr>
          <a:xfrm flipH="1">
            <a:off x="4912060" y="1548787"/>
            <a:ext cx="739500" cy="502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rgbClr val="E87E45"/>
              </a:buClr>
              <a:buSzPts val="3600"/>
              <a:buNone/>
              <a:defRPr sz="4000"/>
            </a:lvl1pPr>
            <a:lvl2pPr lvl="1" rtl="0" algn="ctr">
              <a:spcBef>
                <a:spcPts val="0"/>
              </a:spcBef>
              <a:spcAft>
                <a:spcPts val="0"/>
              </a:spcAft>
              <a:buClr>
                <a:srgbClr val="E87E45"/>
              </a:buClr>
              <a:buSzPts val="3600"/>
              <a:buNone/>
              <a:defRPr sz="3600">
                <a:solidFill>
                  <a:srgbClr val="E87E45"/>
                </a:solidFill>
              </a:defRPr>
            </a:lvl2pPr>
            <a:lvl3pPr lvl="2" rtl="0" algn="ctr">
              <a:spcBef>
                <a:spcPts val="0"/>
              </a:spcBef>
              <a:spcAft>
                <a:spcPts val="0"/>
              </a:spcAft>
              <a:buClr>
                <a:srgbClr val="E87E45"/>
              </a:buClr>
              <a:buSzPts val="3600"/>
              <a:buNone/>
              <a:defRPr sz="3600">
                <a:solidFill>
                  <a:srgbClr val="E87E45"/>
                </a:solidFill>
              </a:defRPr>
            </a:lvl3pPr>
            <a:lvl4pPr lvl="3" rtl="0" algn="ctr">
              <a:spcBef>
                <a:spcPts val="0"/>
              </a:spcBef>
              <a:spcAft>
                <a:spcPts val="0"/>
              </a:spcAft>
              <a:buClr>
                <a:srgbClr val="E87E45"/>
              </a:buClr>
              <a:buSzPts val="3600"/>
              <a:buNone/>
              <a:defRPr sz="3600">
                <a:solidFill>
                  <a:srgbClr val="E87E45"/>
                </a:solidFill>
              </a:defRPr>
            </a:lvl4pPr>
            <a:lvl5pPr lvl="4" rtl="0" algn="ctr">
              <a:spcBef>
                <a:spcPts val="0"/>
              </a:spcBef>
              <a:spcAft>
                <a:spcPts val="0"/>
              </a:spcAft>
              <a:buClr>
                <a:srgbClr val="E87E45"/>
              </a:buClr>
              <a:buSzPts val="3600"/>
              <a:buNone/>
              <a:defRPr sz="3600">
                <a:solidFill>
                  <a:srgbClr val="E87E45"/>
                </a:solidFill>
              </a:defRPr>
            </a:lvl5pPr>
            <a:lvl6pPr lvl="5" rtl="0" algn="ctr">
              <a:spcBef>
                <a:spcPts val="0"/>
              </a:spcBef>
              <a:spcAft>
                <a:spcPts val="0"/>
              </a:spcAft>
              <a:buClr>
                <a:srgbClr val="E87E45"/>
              </a:buClr>
              <a:buSzPts val="3600"/>
              <a:buNone/>
              <a:defRPr sz="3600">
                <a:solidFill>
                  <a:srgbClr val="E87E45"/>
                </a:solidFill>
              </a:defRPr>
            </a:lvl6pPr>
            <a:lvl7pPr lvl="6" rtl="0" algn="ctr">
              <a:spcBef>
                <a:spcPts val="0"/>
              </a:spcBef>
              <a:spcAft>
                <a:spcPts val="0"/>
              </a:spcAft>
              <a:buClr>
                <a:srgbClr val="E87E45"/>
              </a:buClr>
              <a:buSzPts val="3600"/>
              <a:buNone/>
              <a:defRPr sz="3600">
                <a:solidFill>
                  <a:srgbClr val="E87E45"/>
                </a:solidFill>
              </a:defRPr>
            </a:lvl7pPr>
            <a:lvl8pPr lvl="7" rtl="0" algn="ctr">
              <a:spcBef>
                <a:spcPts val="0"/>
              </a:spcBef>
              <a:spcAft>
                <a:spcPts val="0"/>
              </a:spcAft>
              <a:buClr>
                <a:srgbClr val="E87E45"/>
              </a:buClr>
              <a:buSzPts val="3600"/>
              <a:buNone/>
              <a:defRPr sz="3600">
                <a:solidFill>
                  <a:srgbClr val="E87E45"/>
                </a:solidFill>
              </a:defRPr>
            </a:lvl8pPr>
            <a:lvl9pPr lvl="8" rtl="0" algn="ctr">
              <a:spcBef>
                <a:spcPts val="0"/>
              </a:spcBef>
              <a:spcAft>
                <a:spcPts val="0"/>
              </a:spcAft>
              <a:buClr>
                <a:srgbClr val="E87E45"/>
              </a:buClr>
              <a:buSzPts val="3600"/>
              <a:buNone/>
              <a:defRPr sz="3600">
                <a:solidFill>
                  <a:srgbClr val="E87E45"/>
                </a:solidFill>
              </a:defRPr>
            </a:lvl9pPr>
          </a:lstStyle>
          <a:p>
            <a:r>
              <a:t>xx%</a:t>
            </a:r>
          </a:p>
        </p:txBody>
      </p:sp>
      <p:sp>
        <p:nvSpPr>
          <p:cNvPr id="82" name="Google Shape;82;p13"/>
          <p:cNvSpPr txBox="1"/>
          <p:nvPr>
            <p:ph idx="14" type="subTitle"/>
          </p:nvPr>
        </p:nvSpPr>
        <p:spPr>
          <a:xfrm flipH="1">
            <a:off x="5987974" y="1807138"/>
            <a:ext cx="1841400" cy="57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BLANK_1">
    <p:spTree>
      <p:nvGrpSpPr>
        <p:cNvPr id="83" name="Shape 83"/>
        <p:cNvGrpSpPr/>
        <p:nvPr/>
      </p:nvGrpSpPr>
      <p:grpSpPr>
        <a:xfrm>
          <a:off x="0" y="0"/>
          <a:ext cx="0" cy="0"/>
          <a:chOff x="0" y="0"/>
          <a:chExt cx="0" cy="0"/>
        </a:xfrm>
      </p:grpSpPr>
      <p:sp>
        <p:nvSpPr>
          <p:cNvPr id="84" name="Google Shape;84;p14"/>
          <p:cNvSpPr txBox="1"/>
          <p:nvPr>
            <p:ph type="title"/>
          </p:nvPr>
        </p:nvSpPr>
        <p:spPr>
          <a:xfrm>
            <a:off x="719750" y="1159200"/>
            <a:ext cx="4664400" cy="1598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5" name="Google Shape;85;p14"/>
          <p:cNvSpPr txBox="1"/>
          <p:nvPr>
            <p:ph idx="1" type="subTitle"/>
          </p:nvPr>
        </p:nvSpPr>
        <p:spPr>
          <a:xfrm flipH="1">
            <a:off x="719750" y="2840325"/>
            <a:ext cx="6657600" cy="1932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Font typeface="Nunito Light"/>
              <a:buChar char="●"/>
              <a:defRPr sz="1400"/>
            </a:lvl1pPr>
            <a:lvl2pPr lvl="1" rtl="0" algn="ctr">
              <a:lnSpc>
                <a:spcPct val="100000"/>
              </a:lnSpc>
              <a:spcBef>
                <a:spcPts val="0"/>
              </a:spcBef>
              <a:spcAft>
                <a:spcPts val="0"/>
              </a:spcAft>
              <a:buSzPts val="1600"/>
              <a:buFont typeface="Nunito Light"/>
              <a:buChar char="○"/>
              <a:defRPr sz="1000"/>
            </a:lvl2pPr>
            <a:lvl3pPr lvl="2" rtl="0" algn="ctr">
              <a:lnSpc>
                <a:spcPct val="100000"/>
              </a:lnSpc>
              <a:spcBef>
                <a:spcPts val="0"/>
              </a:spcBef>
              <a:spcAft>
                <a:spcPts val="0"/>
              </a:spcAft>
              <a:buSzPts val="1500"/>
              <a:buFont typeface="Nunito Light"/>
              <a:buChar char="■"/>
              <a:defRPr sz="1000"/>
            </a:lvl3pPr>
            <a:lvl4pPr lvl="3" rtl="0" algn="ctr">
              <a:lnSpc>
                <a:spcPct val="100000"/>
              </a:lnSpc>
              <a:spcBef>
                <a:spcPts val="0"/>
              </a:spcBef>
              <a:spcAft>
                <a:spcPts val="0"/>
              </a:spcAft>
              <a:buSzPts val="1500"/>
              <a:buFont typeface="Nunito Light"/>
              <a:buChar char="●"/>
              <a:defRPr sz="1000"/>
            </a:lvl4pPr>
            <a:lvl5pPr lvl="4" rtl="0" algn="ctr">
              <a:lnSpc>
                <a:spcPct val="100000"/>
              </a:lnSpc>
              <a:spcBef>
                <a:spcPts val="0"/>
              </a:spcBef>
              <a:spcAft>
                <a:spcPts val="0"/>
              </a:spcAft>
              <a:buSzPts val="1400"/>
              <a:buFont typeface="Nunito Light"/>
              <a:buChar char="○"/>
              <a:defRPr sz="1000"/>
            </a:lvl5pPr>
            <a:lvl6pPr lvl="5" rtl="0" algn="ctr">
              <a:lnSpc>
                <a:spcPct val="100000"/>
              </a:lnSpc>
              <a:spcBef>
                <a:spcPts val="0"/>
              </a:spcBef>
              <a:spcAft>
                <a:spcPts val="0"/>
              </a:spcAft>
              <a:buSzPts val="1400"/>
              <a:buFont typeface="Nunito Light"/>
              <a:buChar char="■"/>
              <a:defRPr sz="1000"/>
            </a:lvl6pPr>
            <a:lvl7pPr lvl="6" rtl="0" algn="ctr">
              <a:lnSpc>
                <a:spcPct val="100000"/>
              </a:lnSpc>
              <a:spcBef>
                <a:spcPts val="0"/>
              </a:spcBef>
              <a:spcAft>
                <a:spcPts val="0"/>
              </a:spcAft>
              <a:buSzPts val="1300"/>
              <a:buFont typeface="Nunito Light"/>
              <a:buChar char="●"/>
              <a:defRPr sz="1000"/>
            </a:lvl7pPr>
            <a:lvl8pPr lvl="7" rtl="0" algn="ctr">
              <a:lnSpc>
                <a:spcPct val="100000"/>
              </a:lnSpc>
              <a:spcBef>
                <a:spcPts val="0"/>
              </a:spcBef>
              <a:spcAft>
                <a:spcPts val="0"/>
              </a:spcAft>
              <a:buSzPts val="1300"/>
              <a:buFont typeface="Nunito Light"/>
              <a:buChar char="○"/>
              <a:defRPr sz="1000"/>
            </a:lvl8pPr>
            <a:lvl9pPr lvl="8" rtl="0" algn="ctr">
              <a:lnSpc>
                <a:spcPct val="100000"/>
              </a:lnSpc>
              <a:spcBef>
                <a:spcPts val="0"/>
              </a:spcBef>
              <a:spcAft>
                <a:spcPts val="0"/>
              </a:spcAft>
              <a:buSzPts val="1200"/>
              <a:buFont typeface="Nunito Light"/>
              <a:buChar char="■"/>
              <a:defRPr sz="1000"/>
            </a:lvl9pPr>
          </a:lstStyle>
          <a:p/>
        </p:txBody>
      </p:sp>
      <p:sp>
        <p:nvSpPr>
          <p:cNvPr id="86" name="Google Shape;86;p14"/>
          <p:cNvSpPr/>
          <p:nvPr/>
        </p:nvSpPr>
        <p:spPr>
          <a:xfrm flipH="1" rot="10800000">
            <a:off x="4931991" y="12"/>
            <a:ext cx="4212025" cy="5143476"/>
          </a:xfrm>
          <a:custGeom>
            <a:rect b="b" l="l" r="r" t="t"/>
            <a:pathLst>
              <a:path extrusionOk="0" h="47931" w="39251">
                <a:moveTo>
                  <a:pt x="21033" y="0"/>
                </a:moveTo>
                <a:cubicBezTo>
                  <a:pt x="24804" y="8909"/>
                  <a:pt x="24227" y="19157"/>
                  <a:pt x="15856" y="27953"/>
                </a:cubicBezTo>
                <a:cubicBezTo>
                  <a:pt x="8909" y="35252"/>
                  <a:pt x="3511" y="39402"/>
                  <a:pt x="0" y="47931"/>
                </a:cubicBezTo>
                <a:lnTo>
                  <a:pt x="39251" y="47931"/>
                </a:lnTo>
                <a:lnTo>
                  <a:pt x="3925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flipH="1" rot="10800000">
            <a:off x="5490175" y="2835719"/>
            <a:ext cx="3653843" cy="2307781"/>
          </a:xfrm>
          <a:custGeom>
            <a:rect b="b" l="l" r="r" t="t"/>
            <a:pathLst>
              <a:path extrusionOk="0" h="24030" w="38046">
                <a:moveTo>
                  <a:pt x="1" y="0"/>
                </a:moveTo>
                <a:cubicBezTo>
                  <a:pt x="623" y="13426"/>
                  <a:pt x="7226" y="24029"/>
                  <a:pt x="16713" y="24029"/>
                </a:cubicBezTo>
                <a:cubicBezTo>
                  <a:pt x="17940" y="24029"/>
                  <a:pt x="19217" y="23851"/>
                  <a:pt x="20534" y="23479"/>
                </a:cubicBezTo>
                <a:cubicBezTo>
                  <a:pt x="27977" y="21378"/>
                  <a:pt x="33287" y="20158"/>
                  <a:pt x="38046" y="19582"/>
                </a:cubicBezTo>
                <a:lnTo>
                  <a:pt x="3804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
    <p:spTree>
      <p:nvGrpSpPr>
        <p:cNvPr id="88" name="Shape 88"/>
        <p:cNvGrpSpPr/>
        <p:nvPr/>
      </p:nvGrpSpPr>
      <p:grpSpPr>
        <a:xfrm>
          <a:off x="0" y="0"/>
          <a:ext cx="0" cy="0"/>
          <a:chOff x="0" y="0"/>
          <a:chExt cx="0" cy="0"/>
        </a:xfrm>
      </p:grpSpPr>
      <p:sp>
        <p:nvSpPr>
          <p:cNvPr id="89" name="Google Shape;89;p15"/>
          <p:cNvSpPr/>
          <p:nvPr/>
        </p:nvSpPr>
        <p:spPr>
          <a:xfrm flipH="1" rot="5400000">
            <a:off x="24840" y="-24774"/>
            <a:ext cx="2310434" cy="2360113"/>
          </a:xfrm>
          <a:custGeom>
            <a:rect b="b" l="l" r="r" t="t"/>
            <a:pathLst>
              <a:path extrusionOk="0" h="42471" w="41577">
                <a:moveTo>
                  <a:pt x="29484" y="1"/>
                </a:moveTo>
                <a:cubicBezTo>
                  <a:pt x="14365" y="1"/>
                  <a:pt x="1" y="19132"/>
                  <a:pt x="3668" y="42471"/>
                </a:cubicBezTo>
                <a:lnTo>
                  <a:pt x="41576" y="42471"/>
                </a:lnTo>
                <a:lnTo>
                  <a:pt x="41576" y="4496"/>
                </a:lnTo>
                <a:cubicBezTo>
                  <a:pt x="37718" y="1401"/>
                  <a:pt x="33573" y="1"/>
                  <a:pt x="2948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5"/>
          <p:cNvSpPr/>
          <p:nvPr/>
        </p:nvSpPr>
        <p:spPr>
          <a:xfrm flipH="1" rot="5400000">
            <a:off x="5902170" y="1897985"/>
            <a:ext cx="3032226" cy="3458727"/>
          </a:xfrm>
          <a:custGeom>
            <a:rect b="b" l="l" r="r" t="t"/>
            <a:pathLst>
              <a:path extrusionOk="0" h="37758" w="33102">
                <a:moveTo>
                  <a:pt x="1" y="1"/>
                </a:moveTo>
                <a:lnTo>
                  <a:pt x="1" y="37757"/>
                </a:lnTo>
                <a:cubicBezTo>
                  <a:pt x="3322" y="28273"/>
                  <a:pt x="9391" y="25844"/>
                  <a:pt x="19797" y="20348"/>
                </a:cubicBezTo>
                <a:cubicBezTo>
                  <a:pt x="30202" y="14852"/>
                  <a:pt x="33101" y="8972"/>
                  <a:pt x="310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5"/>
          <p:cNvSpPr txBox="1"/>
          <p:nvPr>
            <p:ph type="ctrTitle"/>
          </p:nvPr>
        </p:nvSpPr>
        <p:spPr>
          <a:xfrm flipH="1">
            <a:off x="1140763" y="2970025"/>
            <a:ext cx="20484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92" name="Google Shape;92;p15"/>
          <p:cNvSpPr txBox="1"/>
          <p:nvPr>
            <p:ph idx="1" type="subTitle"/>
          </p:nvPr>
        </p:nvSpPr>
        <p:spPr>
          <a:xfrm flipH="1">
            <a:off x="1140746" y="3512450"/>
            <a:ext cx="2048400" cy="852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93" name="Google Shape;93;p15"/>
          <p:cNvSpPr txBox="1"/>
          <p:nvPr>
            <p:ph idx="2" type="ctrTitle"/>
          </p:nvPr>
        </p:nvSpPr>
        <p:spPr>
          <a:xfrm flipH="1">
            <a:off x="3547763" y="2970025"/>
            <a:ext cx="20484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94" name="Google Shape;94;p15"/>
          <p:cNvSpPr txBox="1"/>
          <p:nvPr>
            <p:ph idx="3" type="subTitle"/>
          </p:nvPr>
        </p:nvSpPr>
        <p:spPr>
          <a:xfrm flipH="1">
            <a:off x="3547742" y="3512450"/>
            <a:ext cx="2048400" cy="852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95" name="Google Shape;95;p15"/>
          <p:cNvSpPr txBox="1"/>
          <p:nvPr>
            <p:ph idx="4" type="ctrTitle"/>
          </p:nvPr>
        </p:nvSpPr>
        <p:spPr>
          <a:xfrm flipH="1">
            <a:off x="5954801" y="2970025"/>
            <a:ext cx="20484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96" name="Google Shape;96;p15"/>
          <p:cNvSpPr txBox="1"/>
          <p:nvPr>
            <p:ph idx="5" type="subTitle"/>
          </p:nvPr>
        </p:nvSpPr>
        <p:spPr>
          <a:xfrm flipH="1">
            <a:off x="5954775" y="3512450"/>
            <a:ext cx="2048400" cy="852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97" name="Google Shape;97;p15"/>
          <p:cNvSpPr txBox="1"/>
          <p:nvPr>
            <p:ph idx="6" type="title"/>
          </p:nvPr>
        </p:nvSpPr>
        <p:spPr>
          <a:xfrm>
            <a:off x="719750" y="445025"/>
            <a:ext cx="7704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
    <p:spTree>
      <p:nvGrpSpPr>
        <p:cNvPr id="98" name="Shape 98"/>
        <p:cNvGrpSpPr/>
        <p:nvPr/>
      </p:nvGrpSpPr>
      <p:grpSpPr>
        <a:xfrm>
          <a:off x="0" y="0"/>
          <a:ext cx="0" cy="0"/>
          <a:chOff x="0" y="0"/>
          <a:chExt cx="0" cy="0"/>
        </a:xfrm>
      </p:grpSpPr>
      <p:sp>
        <p:nvSpPr>
          <p:cNvPr id="99" name="Google Shape;99;p16"/>
          <p:cNvSpPr/>
          <p:nvPr/>
        </p:nvSpPr>
        <p:spPr>
          <a:xfrm rot="-5400000">
            <a:off x="-1019018" y="3311041"/>
            <a:ext cx="2851474" cy="813444"/>
          </a:xfrm>
          <a:custGeom>
            <a:rect b="b" l="l" r="r" t="t"/>
            <a:pathLst>
              <a:path extrusionOk="0" h="17023" w="59673">
                <a:moveTo>
                  <a:pt x="1" y="0"/>
                </a:moveTo>
                <a:lnTo>
                  <a:pt x="1" y="10300"/>
                </a:lnTo>
                <a:cubicBezTo>
                  <a:pt x="1816" y="14963"/>
                  <a:pt x="5927" y="17022"/>
                  <a:pt x="10137" y="17022"/>
                </a:cubicBezTo>
                <a:cubicBezTo>
                  <a:pt x="13923" y="17022"/>
                  <a:pt x="17789" y="15356"/>
                  <a:pt x="20137" y="12420"/>
                </a:cubicBezTo>
                <a:cubicBezTo>
                  <a:pt x="23652" y="8026"/>
                  <a:pt x="27201" y="4744"/>
                  <a:pt x="32830" y="4744"/>
                </a:cubicBezTo>
                <a:cubicBezTo>
                  <a:pt x="34252" y="4744"/>
                  <a:pt x="35808" y="4954"/>
                  <a:pt x="37529" y="5408"/>
                </a:cubicBezTo>
                <a:cubicBezTo>
                  <a:pt x="43485" y="6981"/>
                  <a:pt x="47292" y="8462"/>
                  <a:pt x="50664" y="8462"/>
                </a:cubicBezTo>
                <a:cubicBezTo>
                  <a:pt x="52120" y="8462"/>
                  <a:pt x="53496" y="8186"/>
                  <a:pt x="54928" y="7521"/>
                </a:cubicBezTo>
                <a:cubicBezTo>
                  <a:pt x="59672" y="5314"/>
                  <a:pt x="59672" y="0"/>
                  <a:pt x="596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6"/>
          <p:cNvSpPr txBox="1"/>
          <p:nvPr>
            <p:ph type="title"/>
          </p:nvPr>
        </p:nvSpPr>
        <p:spPr>
          <a:xfrm>
            <a:off x="719750" y="445025"/>
            <a:ext cx="7704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1" name="Google Shape;101;p16"/>
          <p:cNvSpPr txBox="1"/>
          <p:nvPr>
            <p:ph idx="2" type="title"/>
          </p:nvPr>
        </p:nvSpPr>
        <p:spPr>
          <a:xfrm>
            <a:off x="1170501" y="1959348"/>
            <a:ext cx="18414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SzPts val="1400"/>
              <a:buNone/>
              <a:defRPr i="0" sz="12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102" name="Google Shape;102;p16"/>
          <p:cNvSpPr txBox="1"/>
          <p:nvPr>
            <p:ph idx="1" type="subTitle"/>
          </p:nvPr>
        </p:nvSpPr>
        <p:spPr>
          <a:xfrm>
            <a:off x="913025" y="2407775"/>
            <a:ext cx="23562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gn="ctr">
              <a:lnSpc>
                <a:spcPct val="100000"/>
              </a:lnSpc>
              <a:spcBef>
                <a:spcPts val="1600"/>
              </a:spcBef>
              <a:spcAft>
                <a:spcPts val="0"/>
              </a:spcAft>
              <a:buNone/>
              <a:defRPr sz="1200"/>
            </a:lvl2pPr>
            <a:lvl3pPr lvl="2" rtl="0" algn="ctr">
              <a:lnSpc>
                <a:spcPct val="100000"/>
              </a:lnSpc>
              <a:spcBef>
                <a:spcPts val="1600"/>
              </a:spcBef>
              <a:spcAft>
                <a:spcPts val="0"/>
              </a:spcAft>
              <a:buNone/>
              <a:defRPr sz="1200"/>
            </a:lvl3pPr>
            <a:lvl4pPr lvl="3" rtl="0" algn="ctr">
              <a:lnSpc>
                <a:spcPct val="100000"/>
              </a:lnSpc>
              <a:spcBef>
                <a:spcPts val="1600"/>
              </a:spcBef>
              <a:spcAft>
                <a:spcPts val="0"/>
              </a:spcAft>
              <a:buNone/>
              <a:defRPr sz="1200"/>
            </a:lvl4pPr>
            <a:lvl5pPr lvl="4" rtl="0" algn="ctr">
              <a:lnSpc>
                <a:spcPct val="100000"/>
              </a:lnSpc>
              <a:spcBef>
                <a:spcPts val="1600"/>
              </a:spcBef>
              <a:spcAft>
                <a:spcPts val="0"/>
              </a:spcAft>
              <a:buNone/>
              <a:defRPr sz="1200"/>
            </a:lvl5pPr>
            <a:lvl6pPr lvl="5" rtl="0" algn="ctr">
              <a:lnSpc>
                <a:spcPct val="100000"/>
              </a:lnSpc>
              <a:spcBef>
                <a:spcPts val="1600"/>
              </a:spcBef>
              <a:spcAft>
                <a:spcPts val="0"/>
              </a:spcAft>
              <a:buNone/>
              <a:defRPr sz="1200"/>
            </a:lvl6pPr>
            <a:lvl7pPr lvl="6" rtl="0" algn="ctr">
              <a:lnSpc>
                <a:spcPct val="100000"/>
              </a:lnSpc>
              <a:spcBef>
                <a:spcPts val="1600"/>
              </a:spcBef>
              <a:spcAft>
                <a:spcPts val="0"/>
              </a:spcAft>
              <a:buNone/>
              <a:defRPr sz="1200"/>
            </a:lvl7pPr>
            <a:lvl8pPr lvl="7" rtl="0" algn="ctr">
              <a:lnSpc>
                <a:spcPct val="100000"/>
              </a:lnSpc>
              <a:spcBef>
                <a:spcPts val="1600"/>
              </a:spcBef>
              <a:spcAft>
                <a:spcPts val="0"/>
              </a:spcAft>
              <a:buNone/>
              <a:defRPr sz="1200"/>
            </a:lvl8pPr>
            <a:lvl9pPr lvl="8" rtl="0" algn="ctr">
              <a:lnSpc>
                <a:spcPct val="100000"/>
              </a:lnSpc>
              <a:spcBef>
                <a:spcPts val="1600"/>
              </a:spcBef>
              <a:spcAft>
                <a:spcPts val="1600"/>
              </a:spcAft>
              <a:buNone/>
              <a:defRPr sz="1200"/>
            </a:lvl9pPr>
          </a:lstStyle>
          <a:p/>
        </p:txBody>
      </p:sp>
      <p:sp>
        <p:nvSpPr>
          <p:cNvPr id="103" name="Google Shape;103;p16"/>
          <p:cNvSpPr txBox="1"/>
          <p:nvPr>
            <p:ph idx="3" type="title"/>
          </p:nvPr>
        </p:nvSpPr>
        <p:spPr>
          <a:xfrm>
            <a:off x="6131126" y="1959348"/>
            <a:ext cx="18414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SzPts val="1400"/>
              <a:buNone/>
              <a:defRPr i="0" sz="12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104" name="Google Shape;104;p16"/>
          <p:cNvSpPr txBox="1"/>
          <p:nvPr>
            <p:ph idx="4" type="subTitle"/>
          </p:nvPr>
        </p:nvSpPr>
        <p:spPr>
          <a:xfrm>
            <a:off x="5934350" y="2407775"/>
            <a:ext cx="22365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gn="ctr">
              <a:lnSpc>
                <a:spcPct val="100000"/>
              </a:lnSpc>
              <a:spcBef>
                <a:spcPts val="1600"/>
              </a:spcBef>
              <a:spcAft>
                <a:spcPts val="0"/>
              </a:spcAft>
              <a:buNone/>
              <a:defRPr sz="1200"/>
            </a:lvl2pPr>
            <a:lvl3pPr lvl="2" rtl="0" algn="ctr">
              <a:lnSpc>
                <a:spcPct val="100000"/>
              </a:lnSpc>
              <a:spcBef>
                <a:spcPts val="1600"/>
              </a:spcBef>
              <a:spcAft>
                <a:spcPts val="0"/>
              </a:spcAft>
              <a:buNone/>
              <a:defRPr sz="1200"/>
            </a:lvl3pPr>
            <a:lvl4pPr lvl="3" rtl="0" algn="ctr">
              <a:lnSpc>
                <a:spcPct val="100000"/>
              </a:lnSpc>
              <a:spcBef>
                <a:spcPts val="1600"/>
              </a:spcBef>
              <a:spcAft>
                <a:spcPts val="0"/>
              </a:spcAft>
              <a:buNone/>
              <a:defRPr sz="1200"/>
            </a:lvl4pPr>
            <a:lvl5pPr lvl="4" rtl="0" algn="ctr">
              <a:lnSpc>
                <a:spcPct val="100000"/>
              </a:lnSpc>
              <a:spcBef>
                <a:spcPts val="1600"/>
              </a:spcBef>
              <a:spcAft>
                <a:spcPts val="0"/>
              </a:spcAft>
              <a:buNone/>
              <a:defRPr sz="1200"/>
            </a:lvl5pPr>
            <a:lvl6pPr lvl="5" rtl="0" algn="ctr">
              <a:lnSpc>
                <a:spcPct val="100000"/>
              </a:lnSpc>
              <a:spcBef>
                <a:spcPts val="1600"/>
              </a:spcBef>
              <a:spcAft>
                <a:spcPts val="0"/>
              </a:spcAft>
              <a:buNone/>
              <a:defRPr sz="1200"/>
            </a:lvl6pPr>
            <a:lvl7pPr lvl="6" rtl="0" algn="ctr">
              <a:lnSpc>
                <a:spcPct val="100000"/>
              </a:lnSpc>
              <a:spcBef>
                <a:spcPts val="1600"/>
              </a:spcBef>
              <a:spcAft>
                <a:spcPts val="0"/>
              </a:spcAft>
              <a:buNone/>
              <a:defRPr sz="1200"/>
            </a:lvl7pPr>
            <a:lvl8pPr lvl="7" rtl="0" algn="ctr">
              <a:lnSpc>
                <a:spcPct val="100000"/>
              </a:lnSpc>
              <a:spcBef>
                <a:spcPts val="1600"/>
              </a:spcBef>
              <a:spcAft>
                <a:spcPts val="0"/>
              </a:spcAft>
              <a:buNone/>
              <a:defRPr sz="1200"/>
            </a:lvl8pPr>
            <a:lvl9pPr lvl="8" rtl="0" algn="ctr">
              <a:lnSpc>
                <a:spcPct val="100000"/>
              </a:lnSpc>
              <a:spcBef>
                <a:spcPts val="1600"/>
              </a:spcBef>
              <a:spcAft>
                <a:spcPts val="1600"/>
              </a:spcAft>
              <a:buNone/>
              <a:defRPr sz="1200"/>
            </a:lvl9pPr>
          </a:lstStyle>
          <a:p/>
        </p:txBody>
      </p:sp>
      <p:sp>
        <p:nvSpPr>
          <p:cNvPr id="105" name="Google Shape;105;p16"/>
          <p:cNvSpPr txBox="1"/>
          <p:nvPr>
            <p:ph idx="5" type="title"/>
          </p:nvPr>
        </p:nvSpPr>
        <p:spPr>
          <a:xfrm>
            <a:off x="3652288" y="3022385"/>
            <a:ext cx="18414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SzPts val="1400"/>
              <a:buNone/>
              <a:defRPr i="0" sz="12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106" name="Google Shape;106;p16"/>
          <p:cNvSpPr txBox="1"/>
          <p:nvPr>
            <p:ph idx="6" type="subTitle"/>
          </p:nvPr>
        </p:nvSpPr>
        <p:spPr>
          <a:xfrm>
            <a:off x="3394017" y="3470825"/>
            <a:ext cx="23562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gn="ctr">
              <a:lnSpc>
                <a:spcPct val="100000"/>
              </a:lnSpc>
              <a:spcBef>
                <a:spcPts val="1600"/>
              </a:spcBef>
              <a:spcAft>
                <a:spcPts val="0"/>
              </a:spcAft>
              <a:buNone/>
              <a:defRPr sz="1200"/>
            </a:lvl2pPr>
            <a:lvl3pPr lvl="2" rtl="0" algn="ctr">
              <a:lnSpc>
                <a:spcPct val="100000"/>
              </a:lnSpc>
              <a:spcBef>
                <a:spcPts val="1600"/>
              </a:spcBef>
              <a:spcAft>
                <a:spcPts val="0"/>
              </a:spcAft>
              <a:buNone/>
              <a:defRPr sz="1200"/>
            </a:lvl3pPr>
            <a:lvl4pPr lvl="3" rtl="0" algn="ctr">
              <a:lnSpc>
                <a:spcPct val="100000"/>
              </a:lnSpc>
              <a:spcBef>
                <a:spcPts val="1600"/>
              </a:spcBef>
              <a:spcAft>
                <a:spcPts val="0"/>
              </a:spcAft>
              <a:buNone/>
              <a:defRPr sz="1200"/>
            </a:lvl4pPr>
            <a:lvl5pPr lvl="4" rtl="0" algn="ctr">
              <a:lnSpc>
                <a:spcPct val="100000"/>
              </a:lnSpc>
              <a:spcBef>
                <a:spcPts val="1600"/>
              </a:spcBef>
              <a:spcAft>
                <a:spcPts val="0"/>
              </a:spcAft>
              <a:buNone/>
              <a:defRPr sz="1200"/>
            </a:lvl5pPr>
            <a:lvl6pPr lvl="5" rtl="0" algn="ctr">
              <a:lnSpc>
                <a:spcPct val="100000"/>
              </a:lnSpc>
              <a:spcBef>
                <a:spcPts val="1600"/>
              </a:spcBef>
              <a:spcAft>
                <a:spcPts val="0"/>
              </a:spcAft>
              <a:buNone/>
              <a:defRPr sz="1200"/>
            </a:lvl6pPr>
            <a:lvl7pPr lvl="6" rtl="0" algn="ctr">
              <a:lnSpc>
                <a:spcPct val="100000"/>
              </a:lnSpc>
              <a:spcBef>
                <a:spcPts val="1600"/>
              </a:spcBef>
              <a:spcAft>
                <a:spcPts val="0"/>
              </a:spcAft>
              <a:buNone/>
              <a:defRPr sz="1200"/>
            </a:lvl7pPr>
            <a:lvl8pPr lvl="7" rtl="0" algn="ctr">
              <a:lnSpc>
                <a:spcPct val="100000"/>
              </a:lnSpc>
              <a:spcBef>
                <a:spcPts val="1600"/>
              </a:spcBef>
              <a:spcAft>
                <a:spcPts val="0"/>
              </a:spcAft>
              <a:buNone/>
              <a:defRPr sz="1200"/>
            </a:lvl8pPr>
            <a:lvl9pPr lvl="8" rtl="0" algn="ctr">
              <a:lnSpc>
                <a:spcPct val="100000"/>
              </a:lnSpc>
              <a:spcBef>
                <a:spcPts val="1600"/>
              </a:spcBef>
              <a:spcAft>
                <a:spcPts val="1600"/>
              </a:spcAft>
              <a:buNone/>
              <a:defRPr sz="1200"/>
            </a:lvl9pPr>
          </a:lstStyle>
          <a:p/>
        </p:txBody>
      </p:sp>
      <p:sp>
        <p:nvSpPr>
          <p:cNvPr id="107" name="Google Shape;107;p16"/>
          <p:cNvSpPr txBox="1"/>
          <p:nvPr>
            <p:ph idx="7" type="title"/>
          </p:nvPr>
        </p:nvSpPr>
        <p:spPr>
          <a:xfrm>
            <a:off x="3651738" y="1959348"/>
            <a:ext cx="18414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SzPts val="1400"/>
              <a:buNone/>
              <a:defRPr i="0" sz="12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108" name="Google Shape;108;p16"/>
          <p:cNvSpPr txBox="1"/>
          <p:nvPr>
            <p:ph idx="8" type="subTitle"/>
          </p:nvPr>
        </p:nvSpPr>
        <p:spPr>
          <a:xfrm>
            <a:off x="3394338" y="2407775"/>
            <a:ext cx="23562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gn="ctr">
              <a:lnSpc>
                <a:spcPct val="100000"/>
              </a:lnSpc>
              <a:spcBef>
                <a:spcPts val="1600"/>
              </a:spcBef>
              <a:spcAft>
                <a:spcPts val="0"/>
              </a:spcAft>
              <a:buNone/>
              <a:defRPr sz="1200"/>
            </a:lvl2pPr>
            <a:lvl3pPr lvl="2" rtl="0" algn="ctr">
              <a:lnSpc>
                <a:spcPct val="100000"/>
              </a:lnSpc>
              <a:spcBef>
                <a:spcPts val="1600"/>
              </a:spcBef>
              <a:spcAft>
                <a:spcPts val="0"/>
              </a:spcAft>
              <a:buNone/>
              <a:defRPr sz="1200"/>
            </a:lvl3pPr>
            <a:lvl4pPr lvl="3" rtl="0" algn="ctr">
              <a:lnSpc>
                <a:spcPct val="100000"/>
              </a:lnSpc>
              <a:spcBef>
                <a:spcPts val="1600"/>
              </a:spcBef>
              <a:spcAft>
                <a:spcPts val="0"/>
              </a:spcAft>
              <a:buNone/>
              <a:defRPr sz="1200"/>
            </a:lvl4pPr>
            <a:lvl5pPr lvl="4" rtl="0" algn="ctr">
              <a:lnSpc>
                <a:spcPct val="100000"/>
              </a:lnSpc>
              <a:spcBef>
                <a:spcPts val="1600"/>
              </a:spcBef>
              <a:spcAft>
                <a:spcPts val="0"/>
              </a:spcAft>
              <a:buNone/>
              <a:defRPr sz="1200"/>
            </a:lvl5pPr>
            <a:lvl6pPr lvl="5" rtl="0" algn="ctr">
              <a:lnSpc>
                <a:spcPct val="100000"/>
              </a:lnSpc>
              <a:spcBef>
                <a:spcPts val="1600"/>
              </a:spcBef>
              <a:spcAft>
                <a:spcPts val="0"/>
              </a:spcAft>
              <a:buNone/>
              <a:defRPr sz="1200"/>
            </a:lvl6pPr>
            <a:lvl7pPr lvl="6" rtl="0" algn="ctr">
              <a:lnSpc>
                <a:spcPct val="100000"/>
              </a:lnSpc>
              <a:spcBef>
                <a:spcPts val="1600"/>
              </a:spcBef>
              <a:spcAft>
                <a:spcPts val="0"/>
              </a:spcAft>
              <a:buNone/>
              <a:defRPr sz="1200"/>
            </a:lvl7pPr>
            <a:lvl8pPr lvl="7" rtl="0" algn="ctr">
              <a:lnSpc>
                <a:spcPct val="100000"/>
              </a:lnSpc>
              <a:spcBef>
                <a:spcPts val="1600"/>
              </a:spcBef>
              <a:spcAft>
                <a:spcPts val="0"/>
              </a:spcAft>
              <a:buNone/>
              <a:defRPr sz="1200"/>
            </a:lvl8pPr>
            <a:lvl9pPr lvl="8" rtl="0" algn="ctr">
              <a:lnSpc>
                <a:spcPct val="100000"/>
              </a:lnSpc>
              <a:spcBef>
                <a:spcPts val="1600"/>
              </a:spcBef>
              <a:spcAft>
                <a:spcPts val="1600"/>
              </a:spcAft>
              <a:buNone/>
              <a:defRPr sz="1200"/>
            </a:lvl9pPr>
          </a:lstStyle>
          <a:p/>
        </p:txBody>
      </p:sp>
      <p:sp>
        <p:nvSpPr>
          <p:cNvPr id="109" name="Google Shape;109;p16"/>
          <p:cNvSpPr txBox="1"/>
          <p:nvPr>
            <p:ph idx="9" type="title"/>
          </p:nvPr>
        </p:nvSpPr>
        <p:spPr>
          <a:xfrm>
            <a:off x="1169738" y="3022385"/>
            <a:ext cx="18414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SzPts val="1400"/>
              <a:buNone/>
              <a:defRPr i="0" sz="12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110" name="Google Shape;110;p16"/>
          <p:cNvSpPr txBox="1"/>
          <p:nvPr>
            <p:ph idx="13" type="subTitle"/>
          </p:nvPr>
        </p:nvSpPr>
        <p:spPr>
          <a:xfrm>
            <a:off x="912225" y="3470825"/>
            <a:ext cx="23562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gn="ctr">
              <a:lnSpc>
                <a:spcPct val="100000"/>
              </a:lnSpc>
              <a:spcBef>
                <a:spcPts val="1600"/>
              </a:spcBef>
              <a:spcAft>
                <a:spcPts val="0"/>
              </a:spcAft>
              <a:buNone/>
              <a:defRPr sz="1200"/>
            </a:lvl2pPr>
            <a:lvl3pPr lvl="2" rtl="0" algn="ctr">
              <a:lnSpc>
                <a:spcPct val="100000"/>
              </a:lnSpc>
              <a:spcBef>
                <a:spcPts val="1600"/>
              </a:spcBef>
              <a:spcAft>
                <a:spcPts val="0"/>
              </a:spcAft>
              <a:buNone/>
              <a:defRPr sz="1200"/>
            </a:lvl3pPr>
            <a:lvl4pPr lvl="3" rtl="0" algn="ctr">
              <a:lnSpc>
                <a:spcPct val="100000"/>
              </a:lnSpc>
              <a:spcBef>
                <a:spcPts val="1600"/>
              </a:spcBef>
              <a:spcAft>
                <a:spcPts val="0"/>
              </a:spcAft>
              <a:buNone/>
              <a:defRPr sz="1200"/>
            </a:lvl4pPr>
            <a:lvl5pPr lvl="4" rtl="0" algn="ctr">
              <a:lnSpc>
                <a:spcPct val="100000"/>
              </a:lnSpc>
              <a:spcBef>
                <a:spcPts val="1600"/>
              </a:spcBef>
              <a:spcAft>
                <a:spcPts val="0"/>
              </a:spcAft>
              <a:buNone/>
              <a:defRPr sz="1200"/>
            </a:lvl5pPr>
            <a:lvl6pPr lvl="5" rtl="0" algn="ctr">
              <a:lnSpc>
                <a:spcPct val="100000"/>
              </a:lnSpc>
              <a:spcBef>
                <a:spcPts val="1600"/>
              </a:spcBef>
              <a:spcAft>
                <a:spcPts val="0"/>
              </a:spcAft>
              <a:buNone/>
              <a:defRPr sz="1200"/>
            </a:lvl6pPr>
            <a:lvl7pPr lvl="6" rtl="0" algn="ctr">
              <a:lnSpc>
                <a:spcPct val="100000"/>
              </a:lnSpc>
              <a:spcBef>
                <a:spcPts val="1600"/>
              </a:spcBef>
              <a:spcAft>
                <a:spcPts val="0"/>
              </a:spcAft>
              <a:buNone/>
              <a:defRPr sz="1200"/>
            </a:lvl7pPr>
            <a:lvl8pPr lvl="7" rtl="0" algn="ctr">
              <a:lnSpc>
                <a:spcPct val="100000"/>
              </a:lnSpc>
              <a:spcBef>
                <a:spcPts val="1600"/>
              </a:spcBef>
              <a:spcAft>
                <a:spcPts val="0"/>
              </a:spcAft>
              <a:buNone/>
              <a:defRPr sz="1200"/>
            </a:lvl8pPr>
            <a:lvl9pPr lvl="8" rtl="0" algn="ctr">
              <a:lnSpc>
                <a:spcPct val="100000"/>
              </a:lnSpc>
              <a:spcBef>
                <a:spcPts val="1600"/>
              </a:spcBef>
              <a:spcAft>
                <a:spcPts val="1600"/>
              </a:spcAft>
              <a:buNone/>
              <a:defRPr sz="1200"/>
            </a:lvl9pPr>
          </a:lstStyle>
          <a:p/>
        </p:txBody>
      </p:sp>
      <p:sp>
        <p:nvSpPr>
          <p:cNvPr id="111" name="Google Shape;111;p16"/>
          <p:cNvSpPr txBox="1"/>
          <p:nvPr>
            <p:ph idx="14" type="title"/>
          </p:nvPr>
        </p:nvSpPr>
        <p:spPr>
          <a:xfrm>
            <a:off x="6329600" y="3022388"/>
            <a:ext cx="14463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SzPts val="1400"/>
              <a:buNone/>
              <a:defRPr i="0" sz="12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112" name="Google Shape;112;p16"/>
          <p:cNvSpPr txBox="1"/>
          <p:nvPr>
            <p:ph idx="15" type="subTitle"/>
          </p:nvPr>
        </p:nvSpPr>
        <p:spPr>
          <a:xfrm>
            <a:off x="5875671" y="3470825"/>
            <a:ext cx="23562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gn="ctr">
              <a:lnSpc>
                <a:spcPct val="100000"/>
              </a:lnSpc>
              <a:spcBef>
                <a:spcPts val="1600"/>
              </a:spcBef>
              <a:spcAft>
                <a:spcPts val="0"/>
              </a:spcAft>
              <a:buNone/>
              <a:defRPr sz="1200"/>
            </a:lvl2pPr>
            <a:lvl3pPr lvl="2" rtl="0" algn="ctr">
              <a:lnSpc>
                <a:spcPct val="100000"/>
              </a:lnSpc>
              <a:spcBef>
                <a:spcPts val="1600"/>
              </a:spcBef>
              <a:spcAft>
                <a:spcPts val="0"/>
              </a:spcAft>
              <a:buNone/>
              <a:defRPr sz="1200"/>
            </a:lvl3pPr>
            <a:lvl4pPr lvl="3" rtl="0" algn="ctr">
              <a:lnSpc>
                <a:spcPct val="100000"/>
              </a:lnSpc>
              <a:spcBef>
                <a:spcPts val="1600"/>
              </a:spcBef>
              <a:spcAft>
                <a:spcPts val="0"/>
              </a:spcAft>
              <a:buNone/>
              <a:defRPr sz="1200"/>
            </a:lvl4pPr>
            <a:lvl5pPr lvl="4" rtl="0" algn="ctr">
              <a:lnSpc>
                <a:spcPct val="100000"/>
              </a:lnSpc>
              <a:spcBef>
                <a:spcPts val="1600"/>
              </a:spcBef>
              <a:spcAft>
                <a:spcPts val="0"/>
              </a:spcAft>
              <a:buNone/>
              <a:defRPr sz="1200"/>
            </a:lvl5pPr>
            <a:lvl6pPr lvl="5" rtl="0" algn="ctr">
              <a:lnSpc>
                <a:spcPct val="100000"/>
              </a:lnSpc>
              <a:spcBef>
                <a:spcPts val="1600"/>
              </a:spcBef>
              <a:spcAft>
                <a:spcPts val="0"/>
              </a:spcAft>
              <a:buNone/>
              <a:defRPr sz="1200"/>
            </a:lvl6pPr>
            <a:lvl7pPr lvl="6" rtl="0" algn="ctr">
              <a:lnSpc>
                <a:spcPct val="100000"/>
              </a:lnSpc>
              <a:spcBef>
                <a:spcPts val="1600"/>
              </a:spcBef>
              <a:spcAft>
                <a:spcPts val="0"/>
              </a:spcAft>
              <a:buNone/>
              <a:defRPr sz="1200"/>
            </a:lvl7pPr>
            <a:lvl8pPr lvl="7" rtl="0" algn="ctr">
              <a:lnSpc>
                <a:spcPct val="100000"/>
              </a:lnSpc>
              <a:spcBef>
                <a:spcPts val="1600"/>
              </a:spcBef>
              <a:spcAft>
                <a:spcPts val="0"/>
              </a:spcAft>
              <a:buNone/>
              <a:defRPr sz="1200"/>
            </a:lvl8pPr>
            <a:lvl9pPr lvl="8" rtl="0" algn="ctr">
              <a:lnSpc>
                <a:spcPct val="100000"/>
              </a:lnSpc>
              <a:spcBef>
                <a:spcPts val="1600"/>
              </a:spcBef>
              <a:spcAft>
                <a:spcPts val="1600"/>
              </a:spcAft>
              <a:buNone/>
              <a:defRPr sz="12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BLANK_1_1_1_2">
    <p:spTree>
      <p:nvGrpSpPr>
        <p:cNvPr id="113" name="Shape 113"/>
        <p:cNvGrpSpPr/>
        <p:nvPr/>
      </p:nvGrpSpPr>
      <p:grpSpPr>
        <a:xfrm>
          <a:off x="0" y="0"/>
          <a:ext cx="0" cy="0"/>
          <a:chOff x="0" y="0"/>
          <a:chExt cx="0" cy="0"/>
        </a:xfrm>
      </p:grpSpPr>
      <p:sp>
        <p:nvSpPr>
          <p:cNvPr id="114" name="Google Shape;114;p17"/>
          <p:cNvSpPr txBox="1"/>
          <p:nvPr>
            <p:ph type="title"/>
          </p:nvPr>
        </p:nvSpPr>
        <p:spPr>
          <a:xfrm>
            <a:off x="719750" y="1471650"/>
            <a:ext cx="5704200" cy="22002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7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
  <p:cSld name="TITLE_ONLY_1">
    <p:spTree>
      <p:nvGrpSpPr>
        <p:cNvPr id="115" name="Shape 115"/>
        <p:cNvGrpSpPr/>
        <p:nvPr/>
      </p:nvGrpSpPr>
      <p:grpSpPr>
        <a:xfrm>
          <a:off x="0" y="0"/>
          <a:ext cx="0" cy="0"/>
          <a:chOff x="0" y="0"/>
          <a:chExt cx="0" cy="0"/>
        </a:xfrm>
      </p:grpSpPr>
      <p:sp>
        <p:nvSpPr>
          <p:cNvPr id="116" name="Google Shape;116;p18"/>
          <p:cNvSpPr/>
          <p:nvPr/>
        </p:nvSpPr>
        <p:spPr>
          <a:xfrm>
            <a:off x="7239778" y="3190802"/>
            <a:ext cx="1904227" cy="1945172"/>
          </a:xfrm>
          <a:custGeom>
            <a:rect b="b" l="l" r="r" t="t"/>
            <a:pathLst>
              <a:path extrusionOk="0" h="42471" w="41577">
                <a:moveTo>
                  <a:pt x="29484" y="1"/>
                </a:moveTo>
                <a:cubicBezTo>
                  <a:pt x="14365" y="1"/>
                  <a:pt x="1" y="19132"/>
                  <a:pt x="3668" y="42471"/>
                </a:cubicBezTo>
                <a:lnTo>
                  <a:pt x="41576" y="42471"/>
                </a:lnTo>
                <a:lnTo>
                  <a:pt x="41576" y="4496"/>
                </a:lnTo>
                <a:cubicBezTo>
                  <a:pt x="37718" y="1401"/>
                  <a:pt x="33573" y="1"/>
                  <a:pt x="294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8"/>
          <p:cNvSpPr/>
          <p:nvPr/>
        </p:nvSpPr>
        <p:spPr>
          <a:xfrm>
            <a:off x="0" y="0"/>
            <a:ext cx="2675012" cy="966483"/>
          </a:xfrm>
          <a:custGeom>
            <a:rect b="b" l="l" r="r" t="t"/>
            <a:pathLst>
              <a:path extrusionOk="0" h="22371" w="61918">
                <a:moveTo>
                  <a:pt x="1" y="0"/>
                </a:moveTo>
                <a:lnTo>
                  <a:pt x="1" y="19582"/>
                </a:lnTo>
                <a:cubicBezTo>
                  <a:pt x="2348" y="19298"/>
                  <a:pt x="4561" y="19170"/>
                  <a:pt x="6829" y="19170"/>
                </a:cubicBezTo>
                <a:cubicBezTo>
                  <a:pt x="14097" y="19170"/>
                  <a:pt x="21932" y="20484"/>
                  <a:pt x="36559" y="22179"/>
                </a:cubicBezTo>
                <a:cubicBezTo>
                  <a:pt x="37673" y="22308"/>
                  <a:pt x="38754" y="22370"/>
                  <a:pt x="39802" y="22370"/>
                </a:cubicBezTo>
                <a:cubicBezTo>
                  <a:pt x="52890" y="22370"/>
                  <a:pt x="60749" y="12589"/>
                  <a:pt x="61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8"/>
          <p:cNvSpPr txBox="1"/>
          <p:nvPr>
            <p:ph type="title"/>
          </p:nvPr>
        </p:nvSpPr>
        <p:spPr>
          <a:xfrm>
            <a:off x="719750" y="445025"/>
            <a:ext cx="7704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2">
  <p:cSld name="TITLE_ONLY_1_1">
    <p:spTree>
      <p:nvGrpSpPr>
        <p:cNvPr id="119" name="Shape 119"/>
        <p:cNvGrpSpPr/>
        <p:nvPr/>
      </p:nvGrpSpPr>
      <p:grpSpPr>
        <a:xfrm>
          <a:off x="0" y="0"/>
          <a:ext cx="0" cy="0"/>
          <a:chOff x="0" y="0"/>
          <a:chExt cx="0" cy="0"/>
        </a:xfrm>
      </p:grpSpPr>
      <p:sp>
        <p:nvSpPr>
          <p:cNvPr id="120" name="Google Shape;120;p19"/>
          <p:cNvSpPr/>
          <p:nvPr/>
        </p:nvSpPr>
        <p:spPr>
          <a:xfrm>
            <a:off x="4096400" y="0"/>
            <a:ext cx="5051471" cy="1722297"/>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9"/>
          <p:cNvSpPr/>
          <p:nvPr/>
        </p:nvSpPr>
        <p:spPr>
          <a:xfrm flipH="1">
            <a:off x="4" y="3707376"/>
            <a:ext cx="1327392" cy="1436105"/>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9"/>
          <p:cNvSpPr txBox="1"/>
          <p:nvPr>
            <p:ph type="title"/>
          </p:nvPr>
        </p:nvSpPr>
        <p:spPr>
          <a:xfrm>
            <a:off x="719750" y="445025"/>
            <a:ext cx="7704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3">
  <p:cSld name="TITLE_ONLY_1_1_1">
    <p:spTree>
      <p:nvGrpSpPr>
        <p:cNvPr id="123" name="Shape 123"/>
        <p:cNvGrpSpPr/>
        <p:nvPr/>
      </p:nvGrpSpPr>
      <p:grpSpPr>
        <a:xfrm>
          <a:off x="0" y="0"/>
          <a:ext cx="0" cy="0"/>
          <a:chOff x="0" y="0"/>
          <a:chExt cx="0" cy="0"/>
        </a:xfrm>
      </p:grpSpPr>
      <p:sp>
        <p:nvSpPr>
          <p:cNvPr id="124" name="Google Shape;124;p20"/>
          <p:cNvSpPr/>
          <p:nvPr/>
        </p:nvSpPr>
        <p:spPr>
          <a:xfrm flipH="1" rot="5400000">
            <a:off x="19026" y="-25799"/>
            <a:ext cx="1401457" cy="1431591"/>
          </a:xfrm>
          <a:custGeom>
            <a:rect b="b" l="l" r="r" t="t"/>
            <a:pathLst>
              <a:path extrusionOk="0" h="42471" w="41577">
                <a:moveTo>
                  <a:pt x="29484" y="1"/>
                </a:moveTo>
                <a:cubicBezTo>
                  <a:pt x="14365" y="1"/>
                  <a:pt x="1" y="19132"/>
                  <a:pt x="3668" y="42471"/>
                </a:cubicBezTo>
                <a:lnTo>
                  <a:pt x="41576" y="42471"/>
                </a:lnTo>
                <a:lnTo>
                  <a:pt x="41576" y="4496"/>
                </a:lnTo>
                <a:cubicBezTo>
                  <a:pt x="37718" y="1401"/>
                  <a:pt x="33573" y="1"/>
                  <a:pt x="2948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0"/>
          <p:cNvSpPr/>
          <p:nvPr/>
        </p:nvSpPr>
        <p:spPr>
          <a:xfrm flipH="1" rot="10800000">
            <a:off x="6891026" y="3720503"/>
            <a:ext cx="2252989" cy="1422997"/>
          </a:xfrm>
          <a:custGeom>
            <a:rect b="b" l="l" r="r" t="t"/>
            <a:pathLst>
              <a:path extrusionOk="0" h="24030" w="38046">
                <a:moveTo>
                  <a:pt x="1" y="0"/>
                </a:moveTo>
                <a:cubicBezTo>
                  <a:pt x="623" y="13426"/>
                  <a:pt x="7226" y="24029"/>
                  <a:pt x="16713" y="24029"/>
                </a:cubicBezTo>
                <a:cubicBezTo>
                  <a:pt x="17940" y="24029"/>
                  <a:pt x="19217" y="23851"/>
                  <a:pt x="20534" y="23479"/>
                </a:cubicBezTo>
                <a:cubicBezTo>
                  <a:pt x="27977" y="21378"/>
                  <a:pt x="33287" y="20158"/>
                  <a:pt x="38046" y="19582"/>
                </a:cubicBezTo>
                <a:lnTo>
                  <a:pt x="3804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0"/>
          <p:cNvSpPr txBox="1"/>
          <p:nvPr>
            <p:ph type="title"/>
          </p:nvPr>
        </p:nvSpPr>
        <p:spPr>
          <a:xfrm>
            <a:off x="719750" y="445025"/>
            <a:ext cx="7704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p:nvPr/>
        </p:nvSpPr>
        <p:spPr>
          <a:xfrm>
            <a:off x="3645498" y="1816375"/>
            <a:ext cx="2964468" cy="2120912"/>
          </a:xfrm>
          <a:custGeom>
            <a:rect b="b" l="l" r="r" t="t"/>
            <a:pathLst>
              <a:path extrusionOk="0" h="12086" w="16893">
                <a:moveTo>
                  <a:pt x="9064" y="0"/>
                </a:moveTo>
                <a:cubicBezTo>
                  <a:pt x="7693" y="0"/>
                  <a:pt x="6072" y="215"/>
                  <a:pt x="4159" y="725"/>
                </a:cubicBezTo>
                <a:cubicBezTo>
                  <a:pt x="1862" y="1337"/>
                  <a:pt x="375" y="2073"/>
                  <a:pt x="177" y="4208"/>
                </a:cubicBezTo>
                <a:cubicBezTo>
                  <a:pt x="1" y="6113"/>
                  <a:pt x="800" y="8433"/>
                  <a:pt x="2785" y="10176"/>
                </a:cubicBezTo>
                <a:cubicBezTo>
                  <a:pt x="4602" y="11772"/>
                  <a:pt x="6115" y="12085"/>
                  <a:pt x="7966" y="12085"/>
                </a:cubicBezTo>
                <a:cubicBezTo>
                  <a:pt x="8388" y="12085"/>
                  <a:pt x="8827" y="12069"/>
                  <a:pt x="9291" y="12048"/>
                </a:cubicBezTo>
                <a:cubicBezTo>
                  <a:pt x="12991" y="11879"/>
                  <a:pt x="16893" y="8340"/>
                  <a:pt x="15878" y="4208"/>
                </a:cubicBezTo>
                <a:cubicBezTo>
                  <a:pt x="15438" y="2424"/>
                  <a:pt x="13670" y="0"/>
                  <a:pt x="906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15" name="Google Shape;15;p3"/>
          <p:cNvSpPr/>
          <p:nvPr/>
        </p:nvSpPr>
        <p:spPr>
          <a:xfrm rot="10800000">
            <a:off x="6304698" y="1196133"/>
            <a:ext cx="807612" cy="577801"/>
          </a:xfrm>
          <a:custGeom>
            <a:rect b="b" l="l" r="r" t="t"/>
            <a:pathLst>
              <a:path extrusionOk="0" h="12086" w="16893">
                <a:moveTo>
                  <a:pt x="9064" y="0"/>
                </a:moveTo>
                <a:cubicBezTo>
                  <a:pt x="7693" y="0"/>
                  <a:pt x="6072" y="215"/>
                  <a:pt x="4159" y="725"/>
                </a:cubicBezTo>
                <a:cubicBezTo>
                  <a:pt x="1862" y="1337"/>
                  <a:pt x="375" y="2073"/>
                  <a:pt x="177" y="4208"/>
                </a:cubicBezTo>
                <a:cubicBezTo>
                  <a:pt x="1" y="6113"/>
                  <a:pt x="800" y="8433"/>
                  <a:pt x="2785" y="10176"/>
                </a:cubicBezTo>
                <a:cubicBezTo>
                  <a:pt x="4602" y="11772"/>
                  <a:pt x="6115" y="12085"/>
                  <a:pt x="7966" y="12085"/>
                </a:cubicBezTo>
                <a:cubicBezTo>
                  <a:pt x="8388" y="12085"/>
                  <a:pt x="8827" y="12069"/>
                  <a:pt x="9291" y="12048"/>
                </a:cubicBezTo>
                <a:cubicBezTo>
                  <a:pt x="12991" y="11879"/>
                  <a:pt x="16893" y="8340"/>
                  <a:pt x="15878" y="4208"/>
                </a:cubicBezTo>
                <a:cubicBezTo>
                  <a:pt x="15438" y="2424"/>
                  <a:pt x="13670" y="0"/>
                  <a:pt x="906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16" name="Google Shape;16;p3"/>
          <p:cNvSpPr/>
          <p:nvPr/>
        </p:nvSpPr>
        <p:spPr>
          <a:xfrm flipH="1" rot="5400000">
            <a:off x="5693570" y="1695845"/>
            <a:ext cx="5146274" cy="1754565"/>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flipH="1" rot="10800000">
            <a:off x="0" y="3098847"/>
            <a:ext cx="5659150" cy="2044653"/>
          </a:xfrm>
          <a:custGeom>
            <a:rect b="b" l="l" r="r" t="t"/>
            <a:pathLst>
              <a:path extrusionOk="0" h="22371" w="61918">
                <a:moveTo>
                  <a:pt x="1" y="0"/>
                </a:moveTo>
                <a:lnTo>
                  <a:pt x="1" y="19582"/>
                </a:lnTo>
                <a:cubicBezTo>
                  <a:pt x="2348" y="19298"/>
                  <a:pt x="4561" y="19170"/>
                  <a:pt x="6829" y="19170"/>
                </a:cubicBezTo>
                <a:cubicBezTo>
                  <a:pt x="14097" y="19170"/>
                  <a:pt x="21932" y="20484"/>
                  <a:pt x="36559" y="22179"/>
                </a:cubicBezTo>
                <a:cubicBezTo>
                  <a:pt x="37673" y="22308"/>
                  <a:pt x="38754" y="22370"/>
                  <a:pt x="39802" y="22370"/>
                </a:cubicBezTo>
                <a:cubicBezTo>
                  <a:pt x="52890" y="22370"/>
                  <a:pt x="60749" y="12589"/>
                  <a:pt x="619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txBox="1"/>
          <p:nvPr>
            <p:ph type="title"/>
          </p:nvPr>
        </p:nvSpPr>
        <p:spPr>
          <a:xfrm>
            <a:off x="719775" y="1518200"/>
            <a:ext cx="6634200" cy="1820400"/>
          </a:xfrm>
          <a:prstGeom prst="rect">
            <a:avLst/>
          </a:prstGeom>
        </p:spPr>
        <p:txBody>
          <a:bodyPr anchorCtr="0" anchor="b" bIns="91425" lIns="91425" spcFirstLastPara="1" rIns="91425" wrap="square" tIns="91425">
            <a:noAutofit/>
          </a:bodyPr>
          <a:lstStyle>
            <a:lvl1pPr lvl="0" rtl="0">
              <a:spcBef>
                <a:spcPts val="0"/>
              </a:spcBef>
              <a:spcAft>
                <a:spcPts val="0"/>
              </a:spcAft>
              <a:buSzPts val="4200"/>
              <a:buNone/>
              <a:defRPr sz="4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9" name="Google Shape;19;p3"/>
          <p:cNvSpPr txBox="1"/>
          <p:nvPr>
            <p:ph idx="1" type="subTitle"/>
          </p:nvPr>
        </p:nvSpPr>
        <p:spPr>
          <a:xfrm>
            <a:off x="719750" y="3556450"/>
            <a:ext cx="2768100" cy="46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0" name="Google Shape;20;p3"/>
          <p:cNvSpPr txBox="1"/>
          <p:nvPr>
            <p:ph hasCustomPrompt="1" idx="2" type="title"/>
          </p:nvPr>
        </p:nvSpPr>
        <p:spPr>
          <a:xfrm flipH="1">
            <a:off x="719775" y="630627"/>
            <a:ext cx="2304300" cy="1139700"/>
          </a:xfrm>
          <a:prstGeom prst="rect">
            <a:avLst/>
          </a:prstGeom>
          <a:noFill/>
        </p:spPr>
        <p:txBody>
          <a:bodyPr anchorCtr="0" anchor="t" bIns="91425" lIns="91425" spcFirstLastPara="1" rIns="91425" wrap="square" tIns="91425">
            <a:noAutofit/>
          </a:bodyPr>
          <a:lstStyle>
            <a:lvl1pPr lvl="0" rtl="0">
              <a:spcBef>
                <a:spcPts val="0"/>
              </a:spcBef>
              <a:spcAft>
                <a:spcPts val="0"/>
              </a:spcAft>
              <a:buClr>
                <a:srgbClr val="E87E45"/>
              </a:buClr>
              <a:buSzPts val="3600"/>
              <a:buNone/>
              <a:defRPr sz="7200"/>
            </a:lvl1pPr>
            <a:lvl2pPr lvl="1"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4">
  <p:cSld name="TITLE_ONLY_1_1_1_1">
    <p:spTree>
      <p:nvGrpSpPr>
        <p:cNvPr id="127" name="Shape 127"/>
        <p:cNvGrpSpPr/>
        <p:nvPr/>
      </p:nvGrpSpPr>
      <p:grpSpPr>
        <a:xfrm>
          <a:off x="0" y="0"/>
          <a:ext cx="0" cy="0"/>
          <a:chOff x="0" y="0"/>
          <a:chExt cx="0" cy="0"/>
        </a:xfrm>
      </p:grpSpPr>
      <p:sp>
        <p:nvSpPr>
          <p:cNvPr id="128" name="Google Shape;128;p21"/>
          <p:cNvSpPr/>
          <p:nvPr/>
        </p:nvSpPr>
        <p:spPr>
          <a:xfrm rot="10800000">
            <a:off x="7" y="3993653"/>
            <a:ext cx="1135943" cy="1149847"/>
          </a:xfrm>
          <a:custGeom>
            <a:rect b="b" l="l" r="r" t="t"/>
            <a:pathLst>
              <a:path extrusionOk="0" h="38373" w="37909">
                <a:moveTo>
                  <a:pt x="0" y="1"/>
                </a:moveTo>
                <a:cubicBezTo>
                  <a:pt x="106" y="687"/>
                  <a:pt x="229" y="1375"/>
                  <a:pt x="369" y="2064"/>
                </a:cubicBezTo>
                <a:cubicBezTo>
                  <a:pt x="3736" y="18816"/>
                  <a:pt x="14366" y="28216"/>
                  <a:pt x="23623" y="33358"/>
                </a:cubicBezTo>
                <a:cubicBezTo>
                  <a:pt x="28156" y="35874"/>
                  <a:pt x="32988" y="37540"/>
                  <a:pt x="37908" y="38373"/>
                </a:cubicBezTo>
                <a:lnTo>
                  <a:pt x="3790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1"/>
          <p:cNvSpPr/>
          <p:nvPr/>
        </p:nvSpPr>
        <p:spPr>
          <a:xfrm rot="-5400000">
            <a:off x="5702519" y="1702008"/>
            <a:ext cx="5160623" cy="1722361"/>
          </a:xfrm>
          <a:custGeom>
            <a:rect b="b" l="l" r="r" t="t"/>
            <a:pathLst>
              <a:path extrusionOk="0" h="23995" w="71895">
                <a:moveTo>
                  <a:pt x="21214" y="0"/>
                </a:moveTo>
                <a:cubicBezTo>
                  <a:pt x="18150" y="0"/>
                  <a:pt x="15133" y="613"/>
                  <a:pt x="12269" y="1887"/>
                </a:cubicBezTo>
                <a:cubicBezTo>
                  <a:pt x="2418" y="6270"/>
                  <a:pt x="0" y="17732"/>
                  <a:pt x="0" y="17732"/>
                </a:cubicBezTo>
                <a:lnTo>
                  <a:pt x="0" y="23995"/>
                </a:lnTo>
                <a:lnTo>
                  <a:pt x="71894" y="23995"/>
                </a:lnTo>
                <a:lnTo>
                  <a:pt x="71894" y="15969"/>
                </a:lnTo>
                <a:cubicBezTo>
                  <a:pt x="69535" y="17370"/>
                  <a:pt x="66828" y="17986"/>
                  <a:pt x="63951" y="17986"/>
                </a:cubicBezTo>
                <a:cubicBezTo>
                  <a:pt x="56074" y="17986"/>
                  <a:pt x="46926" y="13373"/>
                  <a:pt x="40161" y="7661"/>
                </a:cubicBezTo>
                <a:cubicBezTo>
                  <a:pt x="34286" y="2703"/>
                  <a:pt x="27647" y="0"/>
                  <a:pt x="2121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1"/>
          <p:cNvSpPr txBox="1"/>
          <p:nvPr>
            <p:ph type="title"/>
          </p:nvPr>
        </p:nvSpPr>
        <p:spPr>
          <a:xfrm>
            <a:off x="719750" y="445025"/>
            <a:ext cx="7704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5">
  <p:cSld name="TITLE_ONLY_1_1_1_1_1">
    <p:spTree>
      <p:nvGrpSpPr>
        <p:cNvPr id="131" name="Shape 131"/>
        <p:cNvGrpSpPr/>
        <p:nvPr/>
      </p:nvGrpSpPr>
      <p:grpSpPr>
        <a:xfrm>
          <a:off x="0" y="0"/>
          <a:ext cx="0" cy="0"/>
          <a:chOff x="0" y="0"/>
          <a:chExt cx="0" cy="0"/>
        </a:xfrm>
      </p:grpSpPr>
      <p:sp>
        <p:nvSpPr>
          <p:cNvPr id="132" name="Google Shape;132;p22"/>
          <p:cNvSpPr/>
          <p:nvPr/>
        </p:nvSpPr>
        <p:spPr>
          <a:xfrm>
            <a:off x="7105950" y="2086750"/>
            <a:ext cx="2037963" cy="3056755"/>
          </a:xfrm>
          <a:custGeom>
            <a:rect b="b" l="l" r="r" t="t"/>
            <a:pathLst>
              <a:path extrusionOk="0" h="24210" w="16141">
                <a:moveTo>
                  <a:pt x="16141" y="0"/>
                </a:moveTo>
                <a:cubicBezTo>
                  <a:pt x="5570" y="1350"/>
                  <a:pt x="0" y="9861"/>
                  <a:pt x="1321" y="19259"/>
                </a:cubicBezTo>
                <a:cubicBezTo>
                  <a:pt x="1729" y="21075"/>
                  <a:pt x="2351" y="22723"/>
                  <a:pt x="3145" y="24209"/>
                </a:cubicBezTo>
                <a:lnTo>
                  <a:pt x="16141" y="24209"/>
                </a:lnTo>
                <a:lnTo>
                  <a:pt x="1614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2"/>
          <p:cNvSpPr/>
          <p:nvPr/>
        </p:nvSpPr>
        <p:spPr>
          <a:xfrm rot="5400000">
            <a:off x="-1719131" y="1702008"/>
            <a:ext cx="5160623" cy="1722361"/>
          </a:xfrm>
          <a:custGeom>
            <a:rect b="b" l="l" r="r" t="t"/>
            <a:pathLst>
              <a:path extrusionOk="0" h="23995" w="71895">
                <a:moveTo>
                  <a:pt x="21214" y="0"/>
                </a:moveTo>
                <a:cubicBezTo>
                  <a:pt x="18150" y="0"/>
                  <a:pt x="15133" y="613"/>
                  <a:pt x="12269" y="1887"/>
                </a:cubicBezTo>
                <a:cubicBezTo>
                  <a:pt x="2418" y="6270"/>
                  <a:pt x="0" y="17732"/>
                  <a:pt x="0" y="17732"/>
                </a:cubicBezTo>
                <a:lnTo>
                  <a:pt x="0" y="23995"/>
                </a:lnTo>
                <a:lnTo>
                  <a:pt x="71894" y="23995"/>
                </a:lnTo>
                <a:lnTo>
                  <a:pt x="71894" y="15969"/>
                </a:lnTo>
                <a:cubicBezTo>
                  <a:pt x="69535" y="17370"/>
                  <a:pt x="66828" y="17986"/>
                  <a:pt x="63951" y="17986"/>
                </a:cubicBezTo>
                <a:cubicBezTo>
                  <a:pt x="56074" y="17986"/>
                  <a:pt x="46926" y="13373"/>
                  <a:pt x="40161" y="7661"/>
                </a:cubicBezTo>
                <a:cubicBezTo>
                  <a:pt x="34286" y="2703"/>
                  <a:pt x="27647" y="0"/>
                  <a:pt x="2121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2"/>
          <p:cNvSpPr txBox="1"/>
          <p:nvPr>
            <p:ph type="title"/>
          </p:nvPr>
        </p:nvSpPr>
        <p:spPr>
          <a:xfrm>
            <a:off x="719750" y="445025"/>
            <a:ext cx="7704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6">
  <p:cSld name="TITLE_ONLY_1_1_1_1_1_1">
    <p:spTree>
      <p:nvGrpSpPr>
        <p:cNvPr id="135" name="Shape 135"/>
        <p:cNvGrpSpPr/>
        <p:nvPr/>
      </p:nvGrpSpPr>
      <p:grpSpPr>
        <a:xfrm>
          <a:off x="0" y="0"/>
          <a:ext cx="0" cy="0"/>
          <a:chOff x="0" y="0"/>
          <a:chExt cx="0" cy="0"/>
        </a:xfrm>
      </p:grpSpPr>
      <p:sp>
        <p:nvSpPr>
          <p:cNvPr id="136" name="Google Shape;136;p23"/>
          <p:cNvSpPr/>
          <p:nvPr/>
        </p:nvSpPr>
        <p:spPr>
          <a:xfrm>
            <a:off x="13" y="1125875"/>
            <a:ext cx="9144070" cy="4017631"/>
          </a:xfrm>
          <a:custGeom>
            <a:rect b="b" l="l" r="r" t="t"/>
            <a:pathLst>
              <a:path extrusionOk="0" h="31556" w="71821">
                <a:moveTo>
                  <a:pt x="71296" y="0"/>
                </a:moveTo>
                <a:cubicBezTo>
                  <a:pt x="60837" y="0"/>
                  <a:pt x="54281" y="13932"/>
                  <a:pt x="41985" y="17710"/>
                </a:cubicBezTo>
                <a:cubicBezTo>
                  <a:pt x="39771" y="18390"/>
                  <a:pt x="37802" y="18683"/>
                  <a:pt x="35997" y="18683"/>
                </a:cubicBezTo>
                <a:cubicBezTo>
                  <a:pt x="25430" y="18683"/>
                  <a:pt x="20525" y="8623"/>
                  <a:pt x="5409" y="7269"/>
                </a:cubicBezTo>
                <a:cubicBezTo>
                  <a:pt x="4585" y="7195"/>
                  <a:pt x="3783" y="7160"/>
                  <a:pt x="3004" y="7160"/>
                </a:cubicBezTo>
                <a:cubicBezTo>
                  <a:pt x="1963" y="7160"/>
                  <a:pt x="962" y="7224"/>
                  <a:pt x="1" y="7346"/>
                </a:cubicBezTo>
                <a:lnTo>
                  <a:pt x="1" y="31555"/>
                </a:lnTo>
                <a:lnTo>
                  <a:pt x="71820" y="31555"/>
                </a:lnTo>
                <a:lnTo>
                  <a:pt x="71820" y="12"/>
                </a:lnTo>
                <a:cubicBezTo>
                  <a:pt x="71644" y="4"/>
                  <a:pt x="71470" y="0"/>
                  <a:pt x="712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3"/>
          <p:cNvSpPr txBox="1"/>
          <p:nvPr>
            <p:ph type="title"/>
          </p:nvPr>
        </p:nvSpPr>
        <p:spPr>
          <a:xfrm>
            <a:off x="719750" y="445025"/>
            <a:ext cx="7704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7">
  <p:cSld name="TITLE_ONLY_1_1_1_1_1_1_1">
    <p:spTree>
      <p:nvGrpSpPr>
        <p:cNvPr id="138" name="Shape 138"/>
        <p:cNvGrpSpPr/>
        <p:nvPr/>
      </p:nvGrpSpPr>
      <p:grpSpPr>
        <a:xfrm>
          <a:off x="0" y="0"/>
          <a:ext cx="0" cy="0"/>
          <a:chOff x="0" y="0"/>
          <a:chExt cx="0" cy="0"/>
        </a:xfrm>
      </p:grpSpPr>
      <p:sp>
        <p:nvSpPr>
          <p:cNvPr id="139" name="Google Shape;139;p24"/>
          <p:cNvSpPr/>
          <p:nvPr/>
        </p:nvSpPr>
        <p:spPr>
          <a:xfrm>
            <a:off x="0" y="1171175"/>
            <a:ext cx="2299013" cy="3972304"/>
          </a:xfrm>
          <a:custGeom>
            <a:rect b="b" l="l" r="r" t="t"/>
            <a:pathLst>
              <a:path extrusionOk="0" h="31545" w="18257">
                <a:moveTo>
                  <a:pt x="0" y="1"/>
                </a:moveTo>
                <a:lnTo>
                  <a:pt x="0" y="31544"/>
                </a:lnTo>
                <a:lnTo>
                  <a:pt x="15474" y="31544"/>
                </a:lnTo>
                <a:cubicBezTo>
                  <a:pt x="18257" y="20749"/>
                  <a:pt x="16110" y="7817"/>
                  <a:pt x="7588" y="2594"/>
                </a:cubicBezTo>
                <a:cubicBezTo>
                  <a:pt x="4801" y="886"/>
                  <a:pt x="2303" y="106"/>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4"/>
          <p:cNvSpPr/>
          <p:nvPr/>
        </p:nvSpPr>
        <p:spPr>
          <a:xfrm rot="-5400000">
            <a:off x="8051650" y="-137775"/>
            <a:ext cx="954575" cy="1230100"/>
          </a:xfrm>
          <a:custGeom>
            <a:rect b="b" l="l" r="r" t="t"/>
            <a:pathLst>
              <a:path extrusionOk="0" h="49204" w="38183">
                <a:moveTo>
                  <a:pt x="38183" y="1"/>
                </a:moveTo>
                <a:cubicBezTo>
                  <a:pt x="18795" y="4415"/>
                  <a:pt x="3662" y="20067"/>
                  <a:pt x="637" y="39965"/>
                </a:cubicBezTo>
                <a:cubicBezTo>
                  <a:pt x="155" y="43127"/>
                  <a:pt x="1" y="46234"/>
                  <a:pt x="138" y="49203"/>
                </a:cubicBezTo>
                <a:lnTo>
                  <a:pt x="38183" y="49203"/>
                </a:lnTo>
                <a:lnTo>
                  <a:pt x="3818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4"/>
          <p:cNvSpPr txBox="1"/>
          <p:nvPr>
            <p:ph type="title"/>
          </p:nvPr>
        </p:nvSpPr>
        <p:spPr>
          <a:xfrm>
            <a:off x="719750" y="445025"/>
            <a:ext cx="7704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8">
  <p:cSld name="TITLE_ONLY_1_1_1_1_1_1_1_1">
    <p:spTree>
      <p:nvGrpSpPr>
        <p:cNvPr id="142" name="Shape 142"/>
        <p:cNvGrpSpPr/>
        <p:nvPr/>
      </p:nvGrpSpPr>
      <p:grpSpPr>
        <a:xfrm>
          <a:off x="0" y="0"/>
          <a:ext cx="0" cy="0"/>
          <a:chOff x="0" y="0"/>
          <a:chExt cx="0" cy="0"/>
        </a:xfrm>
      </p:grpSpPr>
      <p:sp>
        <p:nvSpPr>
          <p:cNvPr id="143" name="Google Shape;143;p25"/>
          <p:cNvSpPr/>
          <p:nvPr/>
        </p:nvSpPr>
        <p:spPr>
          <a:xfrm flipH="1" rot="10800000">
            <a:off x="8196275" y="4184175"/>
            <a:ext cx="947725" cy="959325"/>
          </a:xfrm>
          <a:custGeom>
            <a:rect b="b" l="l" r="r" t="t"/>
            <a:pathLst>
              <a:path extrusionOk="0" h="38373" w="37909">
                <a:moveTo>
                  <a:pt x="0" y="1"/>
                </a:moveTo>
                <a:cubicBezTo>
                  <a:pt x="106" y="687"/>
                  <a:pt x="229" y="1375"/>
                  <a:pt x="369" y="2064"/>
                </a:cubicBezTo>
                <a:cubicBezTo>
                  <a:pt x="3736" y="18816"/>
                  <a:pt x="14366" y="28216"/>
                  <a:pt x="23623" y="33358"/>
                </a:cubicBezTo>
                <a:cubicBezTo>
                  <a:pt x="28156" y="35874"/>
                  <a:pt x="32988" y="37540"/>
                  <a:pt x="37908" y="38373"/>
                </a:cubicBezTo>
                <a:lnTo>
                  <a:pt x="3790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5"/>
          <p:cNvSpPr/>
          <p:nvPr/>
        </p:nvSpPr>
        <p:spPr>
          <a:xfrm rot="-5400000">
            <a:off x="-175200" y="175200"/>
            <a:ext cx="951150" cy="600750"/>
          </a:xfrm>
          <a:custGeom>
            <a:rect b="b" l="l" r="r" t="t"/>
            <a:pathLst>
              <a:path extrusionOk="0" h="24030" w="38046">
                <a:moveTo>
                  <a:pt x="1" y="0"/>
                </a:moveTo>
                <a:cubicBezTo>
                  <a:pt x="623" y="13426"/>
                  <a:pt x="7226" y="24029"/>
                  <a:pt x="16713" y="24029"/>
                </a:cubicBezTo>
                <a:cubicBezTo>
                  <a:pt x="17940" y="24029"/>
                  <a:pt x="19217" y="23851"/>
                  <a:pt x="20534" y="23479"/>
                </a:cubicBezTo>
                <a:cubicBezTo>
                  <a:pt x="27977" y="21378"/>
                  <a:pt x="33287" y="20158"/>
                  <a:pt x="38046" y="19582"/>
                </a:cubicBezTo>
                <a:lnTo>
                  <a:pt x="3804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5"/>
          <p:cNvSpPr txBox="1"/>
          <p:nvPr>
            <p:ph type="title"/>
          </p:nvPr>
        </p:nvSpPr>
        <p:spPr>
          <a:xfrm>
            <a:off x="719750" y="445025"/>
            <a:ext cx="7704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9">
  <p:cSld name="TITLE_ONLY_1_1_1_1_1_1_1_1_1">
    <p:bg>
      <p:bgPr>
        <a:solidFill>
          <a:schemeClr val="accent5"/>
        </a:solidFill>
      </p:bgPr>
    </p:bg>
    <p:spTree>
      <p:nvGrpSpPr>
        <p:cNvPr id="146" name="Shape 146"/>
        <p:cNvGrpSpPr/>
        <p:nvPr/>
      </p:nvGrpSpPr>
      <p:grpSpPr>
        <a:xfrm>
          <a:off x="0" y="0"/>
          <a:ext cx="0" cy="0"/>
          <a:chOff x="0" y="0"/>
          <a:chExt cx="0" cy="0"/>
        </a:xfrm>
      </p:grpSpPr>
      <p:sp>
        <p:nvSpPr>
          <p:cNvPr id="147" name="Google Shape;147;p26"/>
          <p:cNvSpPr/>
          <p:nvPr/>
        </p:nvSpPr>
        <p:spPr>
          <a:xfrm>
            <a:off x="7623550" y="0"/>
            <a:ext cx="1520413" cy="960299"/>
          </a:xfrm>
          <a:custGeom>
            <a:rect b="b" l="l" r="r" t="t"/>
            <a:pathLst>
              <a:path extrusionOk="0" h="24030" w="38046">
                <a:moveTo>
                  <a:pt x="1" y="0"/>
                </a:moveTo>
                <a:cubicBezTo>
                  <a:pt x="623" y="13426"/>
                  <a:pt x="7226" y="24029"/>
                  <a:pt x="16713" y="24029"/>
                </a:cubicBezTo>
                <a:cubicBezTo>
                  <a:pt x="17940" y="24029"/>
                  <a:pt x="19217" y="23851"/>
                  <a:pt x="20534" y="23479"/>
                </a:cubicBezTo>
                <a:cubicBezTo>
                  <a:pt x="27977" y="21378"/>
                  <a:pt x="33287" y="20158"/>
                  <a:pt x="38046" y="19582"/>
                </a:cubicBezTo>
                <a:lnTo>
                  <a:pt x="3804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6"/>
          <p:cNvSpPr txBox="1"/>
          <p:nvPr>
            <p:ph type="title"/>
          </p:nvPr>
        </p:nvSpPr>
        <p:spPr>
          <a:xfrm>
            <a:off x="719750" y="445025"/>
            <a:ext cx="7704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SECTION_TITLE_AND_DESCRIPTION_1_1">
    <p:spTree>
      <p:nvGrpSpPr>
        <p:cNvPr id="149" name="Shape 149"/>
        <p:cNvGrpSpPr/>
        <p:nvPr/>
      </p:nvGrpSpPr>
      <p:grpSpPr>
        <a:xfrm>
          <a:off x="0" y="0"/>
          <a:ext cx="0" cy="0"/>
          <a:chOff x="0" y="0"/>
          <a:chExt cx="0" cy="0"/>
        </a:xfrm>
      </p:grpSpPr>
      <p:sp>
        <p:nvSpPr>
          <p:cNvPr id="150" name="Google Shape;150;p27"/>
          <p:cNvSpPr/>
          <p:nvPr/>
        </p:nvSpPr>
        <p:spPr>
          <a:xfrm>
            <a:off x="0" y="2909975"/>
            <a:ext cx="2796765" cy="2241910"/>
          </a:xfrm>
          <a:custGeom>
            <a:rect b="b" l="l" r="r" t="t"/>
            <a:pathLst>
              <a:path extrusionOk="0" h="50539" w="63047">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7"/>
          <p:cNvSpPr/>
          <p:nvPr/>
        </p:nvSpPr>
        <p:spPr>
          <a:xfrm>
            <a:off x="1720951" y="1039928"/>
            <a:ext cx="1592964" cy="1171405"/>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7"/>
          <p:cNvSpPr/>
          <p:nvPr/>
        </p:nvSpPr>
        <p:spPr>
          <a:xfrm flipH="1" rot="-5400000">
            <a:off x="5432535" y="1440410"/>
            <a:ext cx="5157107" cy="2265879"/>
          </a:xfrm>
          <a:custGeom>
            <a:rect b="b" l="l" r="r" t="t"/>
            <a:pathLst>
              <a:path extrusionOk="0" h="31556" w="71821">
                <a:moveTo>
                  <a:pt x="71296" y="0"/>
                </a:moveTo>
                <a:cubicBezTo>
                  <a:pt x="60837" y="0"/>
                  <a:pt x="54281" y="13932"/>
                  <a:pt x="41985" y="17710"/>
                </a:cubicBezTo>
                <a:cubicBezTo>
                  <a:pt x="39771" y="18390"/>
                  <a:pt x="37802" y="18683"/>
                  <a:pt x="35997" y="18683"/>
                </a:cubicBezTo>
                <a:cubicBezTo>
                  <a:pt x="25430" y="18683"/>
                  <a:pt x="20525" y="8623"/>
                  <a:pt x="5409" y="7269"/>
                </a:cubicBezTo>
                <a:cubicBezTo>
                  <a:pt x="4585" y="7195"/>
                  <a:pt x="3783" y="7160"/>
                  <a:pt x="3004" y="7160"/>
                </a:cubicBezTo>
                <a:cubicBezTo>
                  <a:pt x="1963" y="7160"/>
                  <a:pt x="962" y="7224"/>
                  <a:pt x="1" y="7346"/>
                </a:cubicBezTo>
                <a:lnTo>
                  <a:pt x="1" y="31555"/>
                </a:lnTo>
                <a:lnTo>
                  <a:pt x="71820" y="31555"/>
                </a:lnTo>
                <a:lnTo>
                  <a:pt x="71820" y="12"/>
                </a:lnTo>
                <a:cubicBezTo>
                  <a:pt x="71644" y="4"/>
                  <a:pt x="71470" y="0"/>
                  <a:pt x="712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153" name="Google Shape;153;p27"/>
          <p:cNvSpPr txBox="1"/>
          <p:nvPr>
            <p:ph hasCustomPrompt="1" type="title"/>
          </p:nvPr>
        </p:nvSpPr>
        <p:spPr>
          <a:xfrm flipH="1">
            <a:off x="1790399" y="1138000"/>
            <a:ext cx="2282700" cy="502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rgbClr val="E87E45"/>
              </a:buClr>
              <a:buSzPts val="3600"/>
              <a:buNone/>
              <a:defRPr sz="4800"/>
            </a:lvl1pPr>
            <a:lvl2pPr lvl="1" rtl="0" algn="ctr">
              <a:spcBef>
                <a:spcPts val="0"/>
              </a:spcBef>
              <a:spcAft>
                <a:spcPts val="0"/>
              </a:spcAft>
              <a:buClr>
                <a:srgbClr val="E87E45"/>
              </a:buClr>
              <a:buSzPts val="3600"/>
              <a:buNone/>
              <a:defRPr sz="3600">
                <a:solidFill>
                  <a:srgbClr val="E87E45"/>
                </a:solidFill>
              </a:defRPr>
            </a:lvl2pPr>
            <a:lvl3pPr lvl="2" rtl="0" algn="ctr">
              <a:spcBef>
                <a:spcPts val="0"/>
              </a:spcBef>
              <a:spcAft>
                <a:spcPts val="0"/>
              </a:spcAft>
              <a:buClr>
                <a:srgbClr val="E87E45"/>
              </a:buClr>
              <a:buSzPts val="3600"/>
              <a:buNone/>
              <a:defRPr sz="3600">
                <a:solidFill>
                  <a:srgbClr val="E87E45"/>
                </a:solidFill>
              </a:defRPr>
            </a:lvl3pPr>
            <a:lvl4pPr lvl="3" rtl="0" algn="ctr">
              <a:spcBef>
                <a:spcPts val="0"/>
              </a:spcBef>
              <a:spcAft>
                <a:spcPts val="0"/>
              </a:spcAft>
              <a:buClr>
                <a:srgbClr val="E87E45"/>
              </a:buClr>
              <a:buSzPts val="3600"/>
              <a:buNone/>
              <a:defRPr sz="3600">
                <a:solidFill>
                  <a:srgbClr val="E87E45"/>
                </a:solidFill>
              </a:defRPr>
            </a:lvl4pPr>
            <a:lvl5pPr lvl="4" rtl="0" algn="ctr">
              <a:spcBef>
                <a:spcPts val="0"/>
              </a:spcBef>
              <a:spcAft>
                <a:spcPts val="0"/>
              </a:spcAft>
              <a:buClr>
                <a:srgbClr val="E87E45"/>
              </a:buClr>
              <a:buSzPts val="3600"/>
              <a:buNone/>
              <a:defRPr sz="3600">
                <a:solidFill>
                  <a:srgbClr val="E87E45"/>
                </a:solidFill>
              </a:defRPr>
            </a:lvl5pPr>
            <a:lvl6pPr lvl="5" rtl="0" algn="ctr">
              <a:spcBef>
                <a:spcPts val="0"/>
              </a:spcBef>
              <a:spcAft>
                <a:spcPts val="0"/>
              </a:spcAft>
              <a:buClr>
                <a:srgbClr val="E87E45"/>
              </a:buClr>
              <a:buSzPts val="3600"/>
              <a:buNone/>
              <a:defRPr sz="3600">
                <a:solidFill>
                  <a:srgbClr val="E87E45"/>
                </a:solidFill>
              </a:defRPr>
            </a:lvl6pPr>
            <a:lvl7pPr lvl="6" rtl="0" algn="ctr">
              <a:spcBef>
                <a:spcPts val="0"/>
              </a:spcBef>
              <a:spcAft>
                <a:spcPts val="0"/>
              </a:spcAft>
              <a:buClr>
                <a:srgbClr val="E87E45"/>
              </a:buClr>
              <a:buSzPts val="3600"/>
              <a:buNone/>
              <a:defRPr sz="3600">
                <a:solidFill>
                  <a:srgbClr val="E87E45"/>
                </a:solidFill>
              </a:defRPr>
            </a:lvl7pPr>
            <a:lvl8pPr lvl="7" rtl="0" algn="ctr">
              <a:spcBef>
                <a:spcPts val="0"/>
              </a:spcBef>
              <a:spcAft>
                <a:spcPts val="0"/>
              </a:spcAft>
              <a:buClr>
                <a:srgbClr val="E87E45"/>
              </a:buClr>
              <a:buSzPts val="3600"/>
              <a:buNone/>
              <a:defRPr sz="3600">
                <a:solidFill>
                  <a:srgbClr val="E87E45"/>
                </a:solidFill>
              </a:defRPr>
            </a:lvl8pPr>
            <a:lvl9pPr lvl="8" rtl="0" algn="ctr">
              <a:spcBef>
                <a:spcPts val="0"/>
              </a:spcBef>
              <a:spcAft>
                <a:spcPts val="0"/>
              </a:spcAft>
              <a:buClr>
                <a:srgbClr val="E87E45"/>
              </a:buClr>
              <a:buSzPts val="3600"/>
              <a:buNone/>
              <a:defRPr sz="3600">
                <a:solidFill>
                  <a:srgbClr val="E87E45"/>
                </a:solidFill>
              </a:defRPr>
            </a:lvl9pPr>
          </a:lstStyle>
          <a:p>
            <a:r>
              <a:t>xx%</a:t>
            </a:r>
          </a:p>
        </p:txBody>
      </p:sp>
      <p:sp>
        <p:nvSpPr>
          <p:cNvPr id="154" name="Google Shape;154;p27"/>
          <p:cNvSpPr txBox="1"/>
          <p:nvPr>
            <p:ph idx="1" type="subTitle"/>
          </p:nvPr>
        </p:nvSpPr>
        <p:spPr>
          <a:xfrm flipH="1">
            <a:off x="1720949" y="1714050"/>
            <a:ext cx="24216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55" name="Google Shape;155;p27"/>
          <p:cNvSpPr txBox="1"/>
          <p:nvPr>
            <p:ph hasCustomPrompt="1" idx="2" type="title"/>
          </p:nvPr>
        </p:nvSpPr>
        <p:spPr>
          <a:xfrm flipH="1">
            <a:off x="5070899" y="1138000"/>
            <a:ext cx="2282700" cy="502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rgbClr val="E87E45"/>
              </a:buClr>
              <a:buSzPts val="3600"/>
              <a:buNone/>
              <a:defRPr sz="4800"/>
            </a:lvl1pPr>
            <a:lvl2pPr lvl="1" rtl="0" algn="ctr">
              <a:spcBef>
                <a:spcPts val="0"/>
              </a:spcBef>
              <a:spcAft>
                <a:spcPts val="0"/>
              </a:spcAft>
              <a:buClr>
                <a:srgbClr val="E87E45"/>
              </a:buClr>
              <a:buSzPts val="3600"/>
              <a:buNone/>
              <a:defRPr sz="3600">
                <a:solidFill>
                  <a:srgbClr val="E87E45"/>
                </a:solidFill>
              </a:defRPr>
            </a:lvl2pPr>
            <a:lvl3pPr lvl="2" rtl="0" algn="ctr">
              <a:spcBef>
                <a:spcPts val="0"/>
              </a:spcBef>
              <a:spcAft>
                <a:spcPts val="0"/>
              </a:spcAft>
              <a:buClr>
                <a:srgbClr val="E87E45"/>
              </a:buClr>
              <a:buSzPts val="3600"/>
              <a:buNone/>
              <a:defRPr sz="3600">
                <a:solidFill>
                  <a:srgbClr val="E87E45"/>
                </a:solidFill>
              </a:defRPr>
            </a:lvl3pPr>
            <a:lvl4pPr lvl="3" rtl="0" algn="ctr">
              <a:spcBef>
                <a:spcPts val="0"/>
              </a:spcBef>
              <a:spcAft>
                <a:spcPts val="0"/>
              </a:spcAft>
              <a:buClr>
                <a:srgbClr val="E87E45"/>
              </a:buClr>
              <a:buSzPts val="3600"/>
              <a:buNone/>
              <a:defRPr sz="3600">
                <a:solidFill>
                  <a:srgbClr val="E87E45"/>
                </a:solidFill>
              </a:defRPr>
            </a:lvl4pPr>
            <a:lvl5pPr lvl="4" rtl="0" algn="ctr">
              <a:spcBef>
                <a:spcPts val="0"/>
              </a:spcBef>
              <a:spcAft>
                <a:spcPts val="0"/>
              </a:spcAft>
              <a:buClr>
                <a:srgbClr val="E87E45"/>
              </a:buClr>
              <a:buSzPts val="3600"/>
              <a:buNone/>
              <a:defRPr sz="3600">
                <a:solidFill>
                  <a:srgbClr val="E87E45"/>
                </a:solidFill>
              </a:defRPr>
            </a:lvl5pPr>
            <a:lvl6pPr lvl="5" rtl="0" algn="ctr">
              <a:spcBef>
                <a:spcPts val="0"/>
              </a:spcBef>
              <a:spcAft>
                <a:spcPts val="0"/>
              </a:spcAft>
              <a:buClr>
                <a:srgbClr val="E87E45"/>
              </a:buClr>
              <a:buSzPts val="3600"/>
              <a:buNone/>
              <a:defRPr sz="3600">
                <a:solidFill>
                  <a:srgbClr val="E87E45"/>
                </a:solidFill>
              </a:defRPr>
            </a:lvl6pPr>
            <a:lvl7pPr lvl="6" rtl="0" algn="ctr">
              <a:spcBef>
                <a:spcPts val="0"/>
              </a:spcBef>
              <a:spcAft>
                <a:spcPts val="0"/>
              </a:spcAft>
              <a:buClr>
                <a:srgbClr val="E87E45"/>
              </a:buClr>
              <a:buSzPts val="3600"/>
              <a:buNone/>
              <a:defRPr sz="3600">
                <a:solidFill>
                  <a:srgbClr val="E87E45"/>
                </a:solidFill>
              </a:defRPr>
            </a:lvl7pPr>
            <a:lvl8pPr lvl="7" rtl="0" algn="ctr">
              <a:spcBef>
                <a:spcPts val="0"/>
              </a:spcBef>
              <a:spcAft>
                <a:spcPts val="0"/>
              </a:spcAft>
              <a:buClr>
                <a:srgbClr val="E87E45"/>
              </a:buClr>
              <a:buSzPts val="3600"/>
              <a:buNone/>
              <a:defRPr sz="3600">
                <a:solidFill>
                  <a:srgbClr val="E87E45"/>
                </a:solidFill>
              </a:defRPr>
            </a:lvl8pPr>
            <a:lvl9pPr lvl="8" rtl="0" algn="ctr">
              <a:spcBef>
                <a:spcPts val="0"/>
              </a:spcBef>
              <a:spcAft>
                <a:spcPts val="0"/>
              </a:spcAft>
              <a:buClr>
                <a:srgbClr val="E87E45"/>
              </a:buClr>
              <a:buSzPts val="3600"/>
              <a:buNone/>
              <a:defRPr sz="3600">
                <a:solidFill>
                  <a:srgbClr val="E87E45"/>
                </a:solidFill>
              </a:defRPr>
            </a:lvl9pPr>
          </a:lstStyle>
          <a:p>
            <a:r>
              <a:t>xx%</a:t>
            </a:r>
          </a:p>
        </p:txBody>
      </p:sp>
      <p:sp>
        <p:nvSpPr>
          <p:cNvPr id="156" name="Google Shape;156;p27"/>
          <p:cNvSpPr txBox="1"/>
          <p:nvPr>
            <p:ph idx="3" type="subTitle"/>
          </p:nvPr>
        </p:nvSpPr>
        <p:spPr>
          <a:xfrm flipH="1">
            <a:off x="5001449" y="1714050"/>
            <a:ext cx="24216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57" name="Google Shape;157;p27"/>
          <p:cNvSpPr txBox="1"/>
          <p:nvPr>
            <p:ph hasCustomPrompt="1" idx="4" type="title"/>
          </p:nvPr>
        </p:nvSpPr>
        <p:spPr>
          <a:xfrm flipH="1">
            <a:off x="1790399" y="2954700"/>
            <a:ext cx="2282700" cy="502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rgbClr val="E87E45"/>
              </a:buClr>
              <a:buSzPts val="3600"/>
              <a:buNone/>
              <a:defRPr sz="4800"/>
            </a:lvl1pPr>
            <a:lvl2pPr lvl="1" rtl="0" algn="ctr">
              <a:spcBef>
                <a:spcPts val="0"/>
              </a:spcBef>
              <a:spcAft>
                <a:spcPts val="0"/>
              </a:spcAft>
              <a:buClr>
                <a:srgbClr val="E87E45"/>
              </a:buClr>
              <a:buSzPts val="3600"/>
              <a:buNone/>
              <a:defRPr sz="3600">
                <a:solidFill>
                  <a:srgbClr val="E87E45"/>
                </a:solidFill>
              </a:defRPr>
            </a:lvl2pPr>
            <a:lvl3pPr lvl="2" rtl="0" algn="ctr">
              <a:spcBef>
                <a:spcPts val="0"/>
              </a:spcBef>
              <a:spcAft>
                <a:spcPts val="0"/>
              </a:spcAft>
              <a:buClr>
                <a:srgbClr val="E87E45"/>
              </a:buClr>
              <a:buSzPts val="3600"/>
              <a:buNone/>
              <a:defRPr sz="3600">
                <a:solidFill>
                  <a:srgbClr val="E87E45"/>
                </a:solidFill>
              </a:defRPr>
            </a:lvl3pPr>
            <a:lvl4pPr lvl="3" rtl="0" algn="ctr">
              <a:spcBef>
                <a:spcPts val="0"/>
              </a:spcBef>
              <a:spcAft>
                <a:spcPts val="0"/>
              </a:spcAft>
              <a:buClr>
                <a:srgbClr val="E87E45"/>
              </a:buClr>
              <a:buSzPts val="3600"/>
              <a:buNone/>
              <a:defRPr sz="3600">
                <a:solidFill>
                  <a:srgbClr val="E87E45"/>
                </a:solidFill>
              </a:defRPr>
            </a:lvl4pPr>
            <a:lvl5pPr lvl="4" rtl="0" algn="ctr">
              <a:spcBef>
                <a:spcPts val="0"/>
              </a:spcBef>
              <a:spcAft>
                <a:spcPts val="0"/>
              </a:spcAft>
              <a:buClr>
                <a:srgbClr val="E87E45"/>
              </a:buClr>
              <a:buSzPts val="3600"/>
              <a:buNone/>
              <a:defRPr sz="3600">
                <a:solidFill>
                  <a:srgbClr val="E87E45"/>
                </a:solidFill>
              </a:defRPr>
            </a:lvl5pPr>
            <a:lvl6pPr lvl="5" rtl="0" algn="ctr">
              <a:spcBef>
                <a:spcPts val="0"/>
              </a:spcBef>
              <a:spcAft>
                <a:spcPts val="0"/>
              </a:spcAft>
              <a:buClr>
                <a:srgbClr val="E87E45"/>
              </a:buClr>
              <a:buSzPts val="3600"/>
              <a:buNone/>
              <a:defRPr sz="3600">
                <a:solidFill>
                  <a:srgbClr val="E87E45"/>
                </a:solidFill>
              </a:defRPr>
            </a:lvl6pPr>
            <a:lvl7pPr lvl="6" rtl="0" algn="ctr">
              <a:spcBef>
                <a:spcPts val="0"/>
              </a:spcBef>
              <a:spcAft>
                <a:spcPts val="0"/>
              </a:spcAft>
              <a:buClr>
                <a:srgbClr val="E87E45"/>
              </a:buClr>
              <a:buSzPts val="3600"/>
              <a:buNone/>
              <a:defRPr sz="3600">
                <a:solidFill>
                  <a:srgbClr val="E87E45"/>
                </a:solidFill>
              </a:defRPr>
            </a:lvl7pPr>
            <a:lvl8pPr lvl="7" rtl="0" algn="ctr">
              <a:spcBef>
                <a:spcPts val="0"/>
              </a:spcBef>
              <a:spcAft>
                <a:spcPts val="0"/>
              </a:spcAft>
              <a:buClr>
                <a:srgbClr val="E87E45"/>
              </a:buClr>
              <a:buSzPts val="3600"/>
              <a:buNone/>
              <a:defRPr sz="3600">
                <a:solidFill>
                  <a:srgbClr val="E87E45"/>
                </a:solidFill>
              </a:defRPr>
            </a:lvl8pPr>
            <a:lvl9pPr lvl="8" rtl="0" algn="ctr">
              <a:spcBef>
                <a:spcPts val="0"/>
              </a:spcBef>
              <a:spcAft>
                <a:spcPts val="0"/>
              </a:spcAft>
              <a:buClr>
                <a:srgbClr val="E87E45"/>
              </a:buClr>
              <a:buSzPts val="3600"/>
              <a:buNone/>
              <a:defRPr sz="3600">
                <a:solidFill>
                  <a:srgbClr val="E87E45"/>
                </a:solidFill>
              </a:defRPr>
            </a:lvl9pPr>
          </a:lstStyle>
          <a:p>
            <a:r>
              <a:t>xx%</a:t>
            </a:r>
          </a:p>
        </p:txBody>
      </p:sp>
      <p:sp>
        <p:nvSpPr>
          <p:cNvPr id="158" name="Google Shape;158;p27"/>
          <p:cNvSpPr txBox="1"/>
          <p:nvPr>
            <p:ph idx="5" type="subTitle"/>
          </p:nvPr>
        </p:nvSpPr>
        <p:spPr>
          <a:xfrm flipH="1">
            <a:off x="1720949" y="3530750"/>
            <a:ext cx="24216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59" name="Google Shape;159;p27"/>
          <p:cNvSpPr txBox="1"/>
          <p:nvPr>
            <p:ph hasCustomPrompt="1" idx="6" type="title"/>
          </p:nvPr>
        </p:nvSpPr>
        <p:spPr>
          <a:xfrm flipH="1">
            <a:off x="5070899" y="2954700"/>
            <a:ext cx="2282700" cy="502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rgbClr val="E87E45"/>
              </a:buClr>
              <a:buSzPts val="3600"/>
              <a:buNone/>
              <a:defRPr sz="4800"/>
            </a:lvl1pPr>
            <a:lvl2pPr lvl="1" rtl="0" algn="ctr">
              <a:spcBef>
                <a:spcPts val="0"/>
              </a:spcBef>
              <a:spcAft>
                <a:spcPts val="0"/>
              </a:spcAft>
              <a:buClr>
                <a:srgbClr val="E87E45"/>
              </a:buClr>
              <a:buSzPts val="3600"/>
              <a:buNone/>
              <a:defRPr sz="3600">
                <a:solidFill>
                  <a:srgbClr val="E87E45"/>
                </a:solidFill>
              </a:defRPr>
            </a:lvl2pPr>
            <a:lvl3pPr lvl="2" rtl="0" algn="ctr">
              <a:spcBef>
                <a:spcPts val="0"/>
              </a:spcBef>
              <a:spcAft>
                <a:spcPts val="0"/>
              </a:spcAft>
              <a:buClr>
                <a:srgbClr val="E87E45"/>
              </a:buClr>
              <a:buSzPts val="3600"/>
              <a:buNone/>
              <a:defRPr sz="3600">
                <a:solidFill>
                  <a:srgbClr val="E87E45"/>
                </a:solidFill>
              </a:defRPr>
            </a:lvl3pPr>
            <a:lvl4pPr lvl="3" rtl="0" algn="ctr">
              <a:spcBef>
                <a:spcPts val="0"/>
              </a:spcBef>
              <a:spcAft>
                <a:spcPts val="0"/>
              </a:spcAft>
              <a:buClr>
                <a:srgbClr val="E87E45"/>
              </a:buClr>
              <a:buSzPts val="3600"/>
              <a:buNone/>
              <a:defRPr sz="3600">
                <a:solidFill>
                  <a:srgbClr val="E87E45"/>
                </a:solidFill>
              </a:defRPr>
            </a:lvl4pPr>
            <a:lvl5pPr lvl="4" rtl="0" algn="ctr">
              <a:spcBef>
                <a:spcPts val="0"/>
              </a:spcBef>
              <a:spcAft>
                <a:spcPts val="0"/>
              </a:spcAft>
              <a:buClr>
                <a:srgbClr val="E87E45"/>
              </a:buClr>
              <a:buSzPts val="3600"/>
              <a:buNone/>
              <a:defRPr sz="3600">
                <a:solidFill>
                  <a:srgbClr val="E87E45"/>
                </a:solidFill>
              </a:defRPr>
            </a:lvl5pPr>
            <a:lvl6pPr lvl="5" rtl="0" algn="ctr">
              <a:spcBef>
                <a:spcPts val="0"/>
              </a:spcBef>
              <a:spcAft>
                <a:spcPts val="0"/>
              </a:spcAft>
              <a:buClr>
                <a:srgbClr val="E87E45"/>
              </a:buClr>
              <a:buSzPts val="3600"/>
              <a:buNone/>
              <a:defRPr sz="3600">
                <a:solidFill>
                  <a:srgbClr val="E87E45"/>
                </a:solidFill>
              </a:defRPr>
            </a:lvl6pPr>
            <a:lvl7pPr lvl="6" rtl="0" algn="ctr">
              <a:spcBef>
                <a:spcPts val="0"/>
              </a:spcBef>
              <a:spcAft>
                <a:spcPts val="0"/>
              </a:spcAft>
              <a:buClr>
                <a:srgbClr val="E87E45"/>
              </a:buClr>
              <a:buSzPts val="3600"/>
              <a:buNone/>
              <a:defRPr sz="3600">
                <a:solidFill>
                  <a:srgbClr val="E87E45"/>
                </a:solidFill>
              </a:defRPr>
            </a:lvl7pPr>
            <a:lvl8pPr lvl="7" rtl="0" algn="ctr">
              <a:spcBef>
                <a:spcPts val="0"/>
              </a:spcBef>
              <a:spcAft>
                <a:spcPts val="0"/>
              </a:spcAft>
              <a:buClr>
                <a:srgbClr val="E87E45"/>
              </a:buClr>
              <a:buSzPts val="3600"/>
              <a:buNone/>
              <a:defRPr sz="3600">
                <a:solidFill>
                  <a:srgbClr val="E87E45"/>
                </a:solidFill>
              </a:defRPr>
            </a:lvl8pPr>
            <a:lvl9pPr lvl="8" rtl="0" algn="ctr">
              <a:spcBef>
                <a:spcPts val="0"/>
              </a:spcBef>
              <a:spcAft>
                <a:spcPts val="0"/>
              </a:spcAft>
              <a:buClr>
                <a:srgbClr val="E87E45"/>
              </a:buClr>
              <a:buSzPts val="3600"/>
              <a:buNone/>
              <a:defRPr sz="3600">
                <a:solidFill>
                  <a:srgbClr val="E87E45"/>
                </a:solidFill>
              </a:defRPr>
            </a:lvl9pPr>
          </a:lstStyle>
          <a:p>
            <a:r>
              <a:t>xx%</a:t>
            </a:r>
          </a:p>
        </p:txBody>
      </p:sp>
      <p:sp>
        <p:nvSpPr>
          <p:cNvPr id="160" name="Google Shape;160;p27"/>
          <p:cNvSpPr txBox="1"/>
          <p:nvPr>
            <p:ph idx="7" type="subTitle"/>
          </p:nvPr>
        </p:nvSpPr>
        <p:spPr>
          <a:xfrm flipH="1">
            <a:off x="5001449" y="3530750"/>
            <a:ext cx="24216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
    <p:spTree>
      <p:nvGrpSpPr>
        <p:cNvPr id="161" name="Shape 161"/>
        <p:cNvGrpSpPr/>
        <p:nvPr/>
      </p:nvGrpSpPr>
      <p:grpSpPr>
        <a:xfrm>
          <a:off x="0" y="0"/>
          <a:ext cx="0" cy="0"/>
          <a:chOff x="0" y="0"/>
          <a:chExt cx="0" cy="0"/>
        </a:xfrm>
      </p:grpSpPr>
      <p:sp>
        <p:nvSpPr>
          <p:cNvPr id="162" name="Google Shape;162;p28"/>
          <p:cNvSpPr/>
          <p:nvPr/>
        </p:nvSpPr>
        <p:spPr>
          <a:xfrm rot="2830185">
            <a:off x="2017644" y="1279731"/>
            <a:ext cx="4230620" cy="3110949"/>
          </a:xfrm>
          <a:custGeom>
            <a:rect b="b" l="l" r="r" t="t"/>
            <a:pathLst>
              <a:path extrusionOk="0" h="12132" w="16498">
                <a:moveTo>
                  <a:pt x="7974" y="1"/>
                </a:moveTo>
                <a:cubicBezTo>
                  <a:pt x="7490" y="1"/>
                  <a:pt x="7030" y="47"/>
                  <a:pt x="6606" y="126"/>
                </a:cubicBezTo>
                <a:cubicBezTo>
                  <a:pt x="3445" y="715"/>
                  <a:pt x="576" y="3394"/>
                  <a:pt x="100" y="6518"/>
                </a:cubicBezTo>
                <a:cubicBezTo>
                  <a:pt x="26" y="7013"/>
                  <a:pt x="1" y="7504"/>
                  <a:pt x="23" y="7969"/>
                </a:cubicBezTo>
                <a:cubicBezTo>
                  <a:pt x="112" y="9903"/>
                  <a:pt x="1424" y="12131"/>
                  <a:pt x="4188" y="12131"/>
                </a:cubicBezTo>
                <a:cubicBezTo>
                  <a:pt x="4828" y="12131"/>
                  <a:pt x="5545" y="12012"/>
                  <a:pt x="6342" y="11742"/>
                </a:cubicBezTo>
                <a:cubicBezTo>
                  <a:pt x="9464" y="10687"/>
                  <a:pt x="14252" y="11303"/>
                  <a:pt x="15724" y="7969"/>
                </a:cubicBezTo>
                <a:cubicBezTo>
                  <a:pt x="16497" y="6215"/>
                  <a:pt x="15097" y="3742"/>
                  <a:pt x="13112" y="1998"/>
                </a:cubicBezTo>
                <a:cubicBezTo>
                  <a:pt x="11406" y="500"/>
                  <a:pt x="9558" y="1"/>
                  <a:pt x="79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8"/>
          <p:cNvSpPr/>
          <p:nvPr/>
        </p:nvSpPr>
        <p:spPr>
          <a:xfrm rot="10800000">
            <a:off x="6418873" y="1294808"/>
            <a:ext cx="807612" cy="577801"/>
          </a:xfrm>
          <a:custGeom>
            <a:rect b="b" l="l" r="r" t="t"/>
            <a:pathLst>
              <a:path extrusionOk="0" h="12086" w="16893">
                <a:moveTo>
                  <a:pt x="9064" y="0"/>
                </a:moveTo>
                <a:cubicBezTo>
                  <a:pt x="7693" y="0"/>
                  <a:pt x="6072" y="215"/>
                  <a:pt x="4159" y="725"/>
                </a:cubicBezTo>
                <a:cubicBezTo>
                  <a:pt x="1862" y="1337"/>
                  <a:pt x="375" y="2073"/>
                  <a:pt x="177" y="4208"/>
                </a:cubicBezTo>
                <a:cubicBezTo>
                  <a:pt x="1" y="6113"/>
                  <a:pt x="800" y="8433"/>
                  <a:pt x="2785" y="10176"/>
                </a:cubicBezTo>
                <a:cubicBezTo>
                  <a:pt x="4602" y="11772"/>
                  <a:pt x="6115" y="12085"/>
                  <a:pt x="7966" y="12085"/>
                </a:cubicBezTo>
                <a:cubicBezTo>
                  <a:pt x="8388" y="12085"/>
                  <a:pt x="8827" y="12069"/>
                  <a:pt x="9291" y="12048"/>
                </a:cubicBezTo>
                <a:cubicBezTo>
                  <a:pt x="12991" y="11879"/>
                  <a:pt x="16893" y="8340"/>
                  <a:pt x="15878" y="4208"/>
                </a:cubicBezTo>
                <a:cubicBezTo>
                  <a:pt x="15438" y="2424"/>
                  <a:pt x="13670" y="0"/>
                  <a:pt x="906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164" name="Google Shape;164;p28"/>
          <p:cNvSpPr/>
          <p:nvPr/>
        </p:nvSpPr>
        <p:spPr>
          <a:xfrm>
            <a:off x="4059873" y="1841050"/>
            <a:ext cx="2964468" cy="2120912"/>
          </a:xfrm>
          <a:custGeom>
            <a:rect b="b" l="l" r="r" t="t"/>
            <a:pathLst>
              <a:path extrusionOk="0" h="12086" w="16893">
                <a:moveTo>
                  <a:pt x="9064" y="0"/>
                </a:moveTo>
                <a:cubicBezTo>
                  <a:pt x="7693" y="0"/>
                  <a:pt x="6072" y="215"/>
                  <a:pt x="4159" y="725"/>
                </a:cubicBezTo>
                <a:cubicBezTo>
                  <a:pt x="1862" y="1337"/>
                  <a:pt x="375" y="2073"/>
                  <a:pt x="177" y="4208"/>
                </a:cubicBezTo>
                <a:cubicBezTo>
                  <a:pt x="1" y="6113"/>
                  <a:pt x="800" y="8433"/>
                  <a:pt x="2785" y="10176"/>
                </a:cubicBezTo>
                <a:cubicBezTo>
                  <a:pt x="4602" y="11772"/>
                  <a:pt x="6115" y="12085"/>
                  <a:pt x="7966" y="12085"/>
                </a:cubicBezTo>
                <a:cubicBezTo>
                  <a:pt x="8388" y="12085"/>
                  <a:pt x="8827" y="12069"/>
                  <a:pt x="9291" y="12048"/>
                </a:cubicBezTo>
                <a:cubicBezTo>
                  <a:pt x="12991" y="11879"/>
                  <a:pt x="16893" y="8340"/>
                  <a:pt x="15878" y="4208"/>
                </a:cubicBezTo>
                <a:cubicBezTo>
                  <a:pt x="15438" y="2424"/>
                  <a:pt x="13670" y="0"/>
                  <a:pt x="906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165" name="Google Shape;165;p28"/>
          <p:cNvSpPr txBox="1"/>
          <p:nvPr>
            <p:ph idx="1" type="subTitle"/>
          </p:nvPr>
        </p:nvSpPr>
        <p:spPr>
          <a:xfrm flipH="1">
            <a:off x="1303375" y="2299950"/>
            <a:ext cx="28941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66" name="Google Shape;166;p28"/>
          <p:cNvSpPr txBox="1"/>
          <p:nvPr>
            <p:ph idx="2" type="subTitle"/>
          </p:nvPr>
        </p:nvSpPr>
        <p:spPr>
          <a:xfrm flipH="1">
            <a:off x="4946525" y="2299950"/>
            <a:ext cx="28941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67" name="Google Shape;167;p28"/>
          <p:cNvSpPr txBox="1"/>
          <p:nvPr>
            <p:ph idx="3" type="subTitle"/>
          </p:nvPr>
        </p:nvSpPr>
        <p:spPr>
          <a:xfrm flipH="1">
            <a:off x="1303375" y="3863800"/>
            <a:ext cx="28941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68" name="Google Shape;168;p28"/>
          <p:cNvSpPr txBox="1"/>
          <p:nvPr>
            <p:ph idx="4" type="subTitle"/>
          </p:nvPr>
        </p:nvSpPr>
        <p:spPr>
          <a:xfrm flipH="1">
            <a:off x="4946525" y="3863800"/>
            <a:ext cx="28941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69" name="Google Shape;169;p28"/>
          <p:cNvSpPr txBox="1"/>
          <p:nvPr>
            <p:ph idx="5" type="subTitle"/>
          </p:nvPr>
        </p:nvSpPr>
        <p:spPr>
          <a:xfrm flipH="1">
            <a:off x="1539599" y="1720225"/>
            <a:ext cx="2421600" cy="577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200"/>
              <a:buFont typeface="Playfair Display"/>
              <a:buNone/>
              <a:defRPr sz="1600">
                <a:latin typeface="Playfair Display"/>
                <a:ea typeface="Playfair Display"/>
                <a:cs typeface="Playfair Display"/>
                <a:sym typeface="Playfair Display"/>
              </a:defRPr>
            </a:lvl1pPr>
            <a:lvl2pPr lvl="1" rtl="0" algn="ctr">
              <a:lnSpc>
                <a:spcPct val="100000"/>
              </a:lnSpc>
              <a:spcBef>
                <a:spcPts val="0"/>
              </a:spcBef>
              <a:spcAft>
                <a:spcPts val="0"/>
              </a:spcAft>
              <a:buSzPts val="1200"/>
              <a:buFont typeface="Playfair Display"/>
              <a:buNone/>
              <a:defRPr>
                <a:latin typeface="Playfair Display"/>
                <a:ea typeface="Playfair Display"/>
                <a:cs typeface="Playfair Display"/>
                <a:sym typeface="Playfair Display"/>
              </a:defRPr>
            </a:lvl2pPr>
            <a:lvl3pPr lvl="2" rtl="0" algn="ctr">
              <a:lnSpc>
                <a:spcPct val="100000"/>
              </a:lnSpc>
              <a:spcBef>
                <a:spcPts val="0"/>
              </a:spcBef>
              <a:spcAft>
                <a:spcPts val="0"/>
              </a:spcAft>
              <a:buSzPts val="1200"/>
              <a:buFont typeface="Playfair Display"/>
              <a:buNone/>
              <a:defRPr>
                <a:latin typeface="Playfair Display"/>
                <a:ea typeface="Playfair Display"/>
                <a:cs typeface="Playfair Display"/>
                <a:sym typeface="Playfair Display"/>
              </a:defRPr>
            </a:lvl3pPr>
            <a:lvl4pPr lvl="3" rtl="0" algn="ctr">
              <a:lnSpc>
                <a:spcPct val="100000"/>
              </a:lnSpc>
              <a:spcBef>
                <a:spcPts val="0"/>
              </a:spcBef>
              <a:spcAft>
                <a:spcPts val="0"/>
              </a:spcAft>
              <a:buSzPts val="1200"/>
              <a:buFont typeface="Playfair Display"/>
              <a:buNone/>
              <a:defRPr>
                <a:latin typeface="Playfair Display"/>
                <a:ea typeface="Playfair Display"/>
                <a:cs typeface="Playfair Display"/>
                <a:sym typeface="Playfair Display"/>
              </a:defRPr>
            </a:lvl4pPr>
            <a:lvl5pPr lvl="4" rtl="0" algn="ctr">
              <a:lnSpc>
                <a:spcPct val="100000"/>
              </a:lnSpc>
              <a:spcBef>
                <a:spcPts val="0"/>
              </a:spcBef>
              <a:spcAft>
                <a:spcPts val="0"/>
              </a:spcAft>
              <a:buSzPts val="1200"/>
              <a:buFont typeface="Playfair Display"/>
              <a:buNone/>
              <a:defRPr>
                <a:latin typeface="Playfair Display"/>
                <a:ea typeface="Playfair Display"/>
                <a:cs typeface="Playfair Display"/>
                <a:sym typeface="Playfair Display"/>
              </a:defRPr>
            </a:lvl5pPr>
            <a:lvl6pPr lvl="5" rtl="0" algn="ctr">
              <a:lnSpc>
                <a:spcPct val="100000"/>
              </a:lnSpc>
              <a:spcBef>
                <a:spcPts val="0"/>
              </a:spcBef>
              <a:spcAft>
                <a:spcPts val="0"/>
              </a:spcAft>
              <a:buSzPts val="1200"/>
              <a:buFont typeface="Playfair Display"/>
              <a:buNone/>
              <a:defRPr>
                <a:latin typeface="Playfair Display"/>
                <a:ea typeface="Playfair Display"/>
                <a:cs typeface="Playfair Display"/>
                <a:sym typeface="Playfair Display"/>
              </a:defRPr>
            </a:lvl6pPr>
            <a:lvl7pPr lvl="6" rtl="0" algn="ctr">
              <a:lnSpc>
                <a:spcPct val="100000"/>
              </a:lnSpc>
              <a:spcBef>
                <a:spcPts val="0"/>
              </a:spcBef>
              <a:spcAft>
                <a:spcPts val="0"/>
              </a:spcAft>
              <a:buSzPts val="1200"/>
              <a:buFont typeface="Playfair Display"/>
              <a:buNone/>
              <a:defRPr>
                <a:latin typeface="Playfair Display"/>
                <a:ea typeface="Playfair Display"/>
                <a:cs typeface="Playfair Display"/>
                <a:sym typeface="Playfair Display"/>
              </a:defRPr>
            </a:lvl7pPr>
            <a:lvl8pPr lvl="7" rtl="0" algn="ctr">
              <a:lnSpc>
                <a:spcPct val="100000"/>
              </a:lnSpc>
              <a:spcBef>
                <a:spcPts val="0"/>
              </a:spcBef>
              <a:spcAft>
                <a:spcPts val="0"/>
              </a:spcAft>
              <a:buSzPts val="1200"/>
              <a:buFont typeface="Playfair Display"/>
              <a:buNone/>
              <a:defRPr>
                <a:latin typeface="Playfair Display"/>
                <a:ea typeface="Playfair Display"/>
                <a:cs typeface="Playfair Display"/>
                <a:sym typeface="Playfair Display"/>
              </a:defRPr>
            </a:lvl8pPr>
            <a:lvl9pPr lvl="8" rtl="0" algn="ctr">
              <a:lnSpc>
                <a:spcPct val="100000"/>
              </a:lnSpc>
              <a:spcBef>
                <a:spcPts val="0"/>
              </a:spcBef>
              <a:spcAft>
                <a:spcPts val="0"/>
              </a:spcAft>
              <a:buSzPts val="1200"/>
              <a:buFont typeface="Playfair Display"/>
              <a:buNone/>
              <a:defRPr>
                <a:latin typeface="Playfair Display"/>
                <a:ea typeface="Playfair Display"/>
                <a:cs typeface="Playfair Display"/>
                <a:sym typeface="Playfair Display"/>
              </a:defRPr>
            </a:lvl9pPr>
          </a:lstStyle>
          <a:p/>
        </p:txBody>
      </p:sp>
      <p:sp>
        <p:nvSpPr>
          <p:cNvPr id="170" name="Google Shape;170;p28"/>
          <p:cNvSpPr txBox="1"/>
          <p:nvPr>
            <p:ph idx="6" type="subTitle"/>
          </p:nvPr>
        </p:nvSpPr>
        <p:spPr>
          <a:xfrm flipH="1">
            <a:off x="5182799" y="1720225"/>
            <a:ext cx="2421600" cy="577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200"/>
              <a:buFont typeface="Playfair Display"/>
              <a:buNone/>
              <a:defRPr sz="1600">
                <a:latin typeface="Playfair Display"/>
                <a:ea typeface="Playfair Display"/>
                <a:cs typeface="Playfair Display"/>
                <a:sym typeface="Playfair Display"/>
              </a:defRPr>
            </a:lvl1pPr>
            <a:lvl2pPr lvl="1" rtl="0" algn="ctr">
              <a:lnSpc>
                <a:spcPct val="100000"/>
              </a:lnSpc>
              <a:spcBef>
                <a:spcPts val="0"/>
              </a:spcBef>
              <a:spcAft>
                <a:spcPts val="0"/>
              </a:spcAft>
              <a:buSzPts val="1200"/>
              <a:buFont typeface="Playfair Display"/>
              <a:buNone/>
              <a:defRPr>
                <a:latin typeface="Playfair Display"/>
                <a:ea typeface="Playfair Display"/>
                <a:cs typeface="Playfair Display"/>
                <a:sym typeface="Playfair Display"/>
              </a:defRPr>
            </a:lvl2pPr>
            <a:lvl3pPr lvl="2" rtl="0" algn="ctr">
              <a:lnSpc>
                <a:spcPct val="100000"/>
              </a:lnSpc>
              <a:spcBef>
                <a:spcPts val="0"/>
              </a:spcBef>
              <a:spcAft>
                <a:spcPts val="0"/>
              </a:spcAft>
              <a:buSzPts val="1200"/>
              <a:buFont typeface="Playfair Display"/>
              <a:buNone/>
              <a:defRPr>
                <a:latin typeface="Playfair Display"/>
                <a:ea typeface="Playfair Display"/>
                <a:cs typeface="Playfair Display"/>
                <a:sym typeface="Playfair Display"/>
              </a:defRPr>
            </a:lvl3pPr>
            <a:lvl4pPr lvl="3" rtl="0" algn="ctr">
              <a:lnSpc>
                <a:spcPct val="100000"/>
              </a:lnSpc>
              <a:spcBef>
                <a:spcPts val="0"/>
              </a:spcBef>
              <a:spcAft>
                <a:spcPts val="0"/>
              </a:spcAft>
              <a:buSzPts val="1200"/>
              <a:buFont typeface="Playfair Display"/>
              <a:buNone/>
              <a:defRPr>
                <a:latin typeface="Playfair Display"/>
                <a:ea typeface="Playfair Display"/>
                <a:cs typeface="Playfair Display"/>
                <a:sym typeface="Playfair Display"/>
              </a:defRPr>
            </a:lvl4pPr>
            <a:lvl5pPr lvl="4" rtl="0" algn="ctr">
              <a:lnSpc>
                <a:spcPct val="100000"/>
              </a:lnSpc>
              <a:spcBef>
                <a:spcPts val="0"/>
              </a:spcBef>
              <a:spcAft>
                <a:spcPts val="0"/>
              </a:spcAft>
              <a:buSzPts val="1200"/>
              <a:buFont typeface="Playfair Display"/>
              <a:buNone/>
              <a:defRPr>
                <a:latin typeface="Playfair Display"/>
                <a:ea typeface="Playfair Display"/>
                <a:cs typeface="Playfair Display"/>
                <a:sym typeface="Playfair Display"/>
              </a:defRPr>
            </a:lvl5pPr>
            <a:lvl6pPr lvl="5" rtl="0" algn="ctr">
              <a:lnSpc>
                <a:spcPct val="100000"/>
              </a:lnSpc>
              <a:spcBef>
                <a:spcPts val="0"/>
              </a:spcBef>
              <a:spcAft>
                <a:spcPts val="0"/>
              </a:spcAft>
              <a:buSzPts val="1200"/>
              <a:buFont typeface="Playfair Display"/>
              <a:buNone/>
              <a:defRPr>
                <a:latin typeface="Playfair Display"/>
                <a:ea typeface="Playfair Display"/>
                <a:cs typeface="Playfair Display"/>
                <a:sym typeface="Playfair Display"/>
              </a:defRPr>
            </a:lvl6pPr>
            <a:lvl7pPr lvl="6" rtl="0" algn="ctr">
              <a:lnSpc>
                <a:spcPct val="100000"/>
              </a:lnSpc>
              <a:spcBef>
                <a:spcPts val="0"/>
              </a:spcBef>
              <a:spcAft>
                <a:spcPts val="0"/>
              </a:spcAft>
              <a:buSzPts val="1200"/>
              <a:buFont typeface="Playfair Display"/>
              <a:buNone/>
              <a:defRPr>
                <a:latin typeface="Playfair Display"/>
                <a:ea typeface="Playfair Display"/>
                <a:cs typeface="Playfair Display"/>
                <a:sym typeface="Playfair Display"/>
              </a:defRPr>
            </a:lvl7pPr>
            <a:lvl8pPr lvl="7" rtl="0" algn="ctr">
              <a:lnSpc>
                <a:spcPct val="100000"/>
              </a:lnSpc>
              <a:spcBef>
                <a:spcPts val="0"/>
              </a:spcBef>
              <a:spcAft>
                <a:spcPts val="0"/>
              </a:spcAft>
              <a:buSzPts val="1200"/>
              <a:buFont typeface="Playfair Display"/>
              <a:buNone/>
              <a:defRPr>
                <a:latin typeface="Playfair Display"/>
                <a:ea typeface="Playfair Display"/>
                <a:cs typeface="Playfair Display"/>
                <a:sym typeface="Playfair Display"/>
              </a:defRPr>
            </a:lvl8pPr>
            <a:lvl9pPr lvl="8" rtl="0" algn="ctr">
              <a:lnSpc>
                <a:spcPct val="100000"/>
              </a:lnSpc>
              <a:spcBef>
                <a:spcPts val="0"/>
              </a:spcBef>
              <a:spcAft>
                <a:spcPts val="0"/>
              </a:spcAft>
              <a:buSzPts val="1200"/>
              <a:buFont typeface="Playfair Display"/>
              <a:buNone/>
              <a:defRPr>
                <a:latin typeface="Playfair Display"/>
                <a:ea typeface="Playfair Display"/>
                <a:cs typeface="Playfair Display"/>
                <a:sym typeface="Playfair Display"/>
              </a:defRPr>
            </a:lvl9pPr>
          </a:lstStyle>
          <a:p/>
        </p:txBody>
      </p:sp>
      <p:sp>
        <p:nvSpPr>
          <p:cNvPr id="171" name="Google Shape;171;p28"/>
          <p:cNvSpPr txBox="1"/>
          <p:nvPr>
            <p:ph idx="7" type="subTitle"/>
          </p:nvPr>
        </p:nvSpPr>
        <p:spPr>
          <a:xfrm flipH="1">
            <a:off x="1539599" y="3284075"/>
            <a:ext cx="2421600" cy="577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200"/>
              <a:buFont typeface="Playfair Display"/>
              <a:buNone/>
              <a:defRPr sz="1600">
                <a:latin typeface="Playfair Display"/>
                <a:ea typeface="Playfair Display"/>
                <a:cs typeface="Playfair Display"/>
                <a:sym typeface="Playfair Display"/>
              </a:defRPr>
            </a:lvl1pPr>
            <a:lvl2pPr lvl="1" rtl="0" algn="ctr">
              <a:lnSpc>
                <a:spcPct val="100000"/>
              </a:lnSpc>
              <a:spcBef>
                <a:spcPts val="0"/>
              </a:spcBef>
              <a:spcAft>
                <a:spcPts val="0"/>
              </a:spcAft>
              <a:buSzPts val="1200"/>
              <a:buFont typeface="Playfair Display"/>
              <a:buNone/>
              <a:defRPr>
                <a:latin typeface="Playfair Display"/>
                <a:ea typeface="Playfair Display"/>
                <a:cs typeface="Playfair Display"/>
                <a:sym typeface="Playfair Display"/>
              </a:defRPr>
            </a:lvl2pPr>
            <a:lvl3pPr lvl="2" rtl="0" algn="ctr">
              <a:lnSpc>
                <a:spcPct val="100000"/>
              </a:lnSpc>
              <a:spcBef>
                <a:spcPts val="0"/>
              </a:spcBef>
              <a:spcAft>
                <a:spcPts val="0"/>
              </a:spcAft>
              <a:buSzPts val="1200"/>
              <a:buFont typeface="Playfair Display"/>
              <a:buNone/>
              <a:defRPr>
                <a:latin typeface="Playfair Display"/>
                <a:ea typeface="Playfair Display"/>
                <a:cs typeface="Playfair Display"/>
                <a:sym typeface="Playfair Display"/>
              </a:defRPr>
            </a:lvl3pPr>
            <a:lvl4pPr lvl="3" rtl="0" algn="ctr">
              <a:lnSpc>
                <a:spcPct val="100000"/>
              </a:lnSpc>
              <a:spcBef>
                <a:spcPts val="0"/>
              </a:spcBef>
              <a:spcAft>
                <a:spcPts val="0"/>
              </a:spcAft>
              <a:buSzPts val="1200"/>
              <a:buFont typeface="Playfair Display"/>
              <a:buNone/>
              <a:defRPr>
                <a:latin typeface="Playfair Display"/>
                <a:ea typeface="Playfair Display"/>
                <a:cs typeface="Playfair Display"/>
                <a:sym typeface="Playfair Display"/>
              </a:defRPr>
            </a:lvl4pPr>
            <a:lvl5pPr lvl="4" rtl="0" algn="ctr">
              <a:lnSpc>
                <a:spcPct val="100000"/>
              </a:lnSpc>
              <a:spcBef>
                <a:spcPts val="0"/>
              </a:spcBef>
              <a:spcAft>
                <a:spcPts val="0"/>
              </a:spcAft>
              <a:buSzPts val="1200"/>
              <a:buFont typeface="Playfair Display"/>
              <a:buNone/>
              <a:defRPr>
                <a:latin typeface="Playfair Display"/>
                <a:ea typeface="Playfair Display"/>
                <a:cs typeface="Playfair Display"/>
                <a:sym typeface="Playfair Display"/>
              </a:defRPr>
            </a:lvl5pPr>
            <a:lvl6pPr lvl="5" rtl="0" algn="ctr">
              <a:lnSpc>
                <a:spcPct val="100000"/>
              </a:lnSpc>
              <a:spcBef>
                <a:spcPts val="0"/>
              </a:spcBef>
              <a:spcAft>
                <a:spcPts val="0"/>
              </a:spcAft>
              <a:buSzPts val="1200"/>
              <a:buFont typeface="Playfair Display"/>
              <a:buNone/>
              <a:defRPr>
                <a:latin typeface="Playfair Display"/>
                <a:ea typeface="Playfair Display"/>
                <a:cs typeface="Playfair Display"/>
                <a:sym typeface="Playfair Display"/>
              </a:defRPr>
            </a:lvl6pPr>
            <a:lvl7pPr lvl="6" rtl="0" algn="ctr">
              <a:lnSpc>
                <a:spcPct val="100000"/>
              </a:lnSpc>
              <a:spcBef>
                <a:spcPts val="0"/>
              </a:spcBef>
              <a:spcAft>
                <a:spcPts val="0"/>
              </a:spcAft>
              <a:buSzPts val="1200"/>
              <a:buFont typeface="Playfair Display"/>
              <a:buNone/>
              <a:defRPr>
                <a:latin typeface="Playfair Display"/>
                <a:ea typeface="Playfair Display"/>
                <a:cs typeface="Playfair Display"/>
                <a:sym typeface="Playfair Display"/>
              </a:defRPr>
            </a:lvl7pPr>
            <a:lvl8pPr lvl="7" rtl="0" algn="ctr">
              <a:lnSpc>
                <a:spcPct val="100000"/>
              </a:lnSpc>
              <a:spcBef>
                <a:spcPts val="0"/>
              </a:spcBef>
              <a:spcAft>
                <a:spcPts val="0"/>
              </a:spcAft>
              <a:buSzPts val="1200"/>
              <a:buFont typeface="Playfair Display"/>
              <a:buNone/>
              <a:defRPr>
                <a:latin typeface="Playfair Display"/>
                <a:ea typeface="Playfair Display"/>
                <a:cs typeface="Playfair Display"/>
                <a:sym typeface="Playfair Display"/>
              </a:defRPr>
            </a:lvl8pPr>
            <a:lvl9pPr lvl="8" rtl="0" algn="ctr">
              <a:lnSpc>
                <a:spcPct val="100000"/>
              </a:lnSpc>
              <a:spcBef>
                <a:spcPts val="0"/>
              </a:spcBef>
              <a:spcAft>
                <a:spcPts val="0"/>
              </a:spcAft>
              <a:buSzPts val="1200"/>
              <a:buFont typeface="Playfair Display"/>
              <a:buNone/>
              <a:defRPr>
                <a:latin typeface="Playfair Display"/>
                <a:ea typeface="Playfair Display"/>
                <a:cs typeface="Playfair Display"/>
                <a:sym typeface="Playfair Display"/>
              </a:defRPr>
            </a:lvl9pPr>
          </a:lstStyle>
          <a:p/>
        </p:txBody>
      </p:sp>
      <p:sp>
        <p:nvSpPr>
          <p:cNvPr id="172" name="Google Shape;172;p28"/>
          <p:cNvSpPr txBox="1"/>
          <p:nvPr>
            <p:ph idx="8" type="subTitle"/>
          </p:nvPr>
        </p:nvSpPr>
        <p:spPr>
          <a:xfrm flipH="1">
            <a:off x="5182799" y="3284075"/>
            <a:ext cx="2421600" cy="577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200"/>
              <a:buFont typeface="Playfair Display"/>
              <a:buNone/>
              <a:defRPr sz="1600">
                <a:latin typeface="Playfair Display"/>
                <a:ea typeface="Playfair Display"/>
                <a:cs typeface="Playfair Display"/>
                <a:sym typeface="Playfair Display"/>
              </a:defRPr>
            </a:lvl1pPr>
            <a:lvl2pPr lvl="1" rtl="0" algn="ctr">
              <a:lnSpc>
                <a:spcPct val="100000"/>
              </a:lnSpc>
              <a:spcBef>
                <a:spcPts val="0"/>
              </a:spcBef>
              <a:spcAft>
                <a:spcPts val="0"/>
              </a:spcAft>
              <a:buSzPts val="1200"/>
              <a:buFont typeface="Playfair Display"/>
              <a:buNone/>
              <a:defRPr>
                <a:latin typeface="Playfair Display"/>
                <a:ea typeface="Playfair Display"/>
                <a:cs typeface="Playfair Display"/>
                <a:sym typeface="Playfair Display"/>
              </a:defRPr>
            </a:lvl2pPr>
            <a:lvl3pPr lvl="2" rtl="0" algn="ctr">
              <a:lnSpc>
                <a:spcPct val="100000"/>
              </a:lnSpc>
              <a:spcBef>
                <a:spcPts val="0"/>
              </a:spcBef>
              <a:spcAft>
                <a:spcPts val="0"/>
              </a:spcAft>
              <a:buSzPts val="1200"/>
              <a:buFont typeface="Playfair Display"/>
              <a:buNone/>
              <a:defRPr>
                <a:latin typeface="Playfair Display"/>
                <a:ea typeface="Playfair Display"/>
                <a:cs typeface="Playfair Display"/>
                <a:sym typeface="Playfair Display"/>
              </a:defRPr>
            </a:lvl3pPr>
            <a:lvl4pPr lvl="3" rtl="0" algn="ctr">
              <a:lnSpc>
                <a:spcPct val="100000"/>
              </a:lnSpc>
              <a:spcBef>
                <a:spcPts val="0"/>
              </a:spcBef>
              <a:spcAft>
                <a:spcPts val="0"/>
              </a:spcAft>
              <a:buSzPts val="1200"/>
              <a:buFont typeface="Playfair Display"/>
              <a:buNone/>
              <a:defRPr>
                <a:latin typeface="Playfair Display"/>
                <a:ea typeface="Playfair Display"/>
                <a:cs typeface="Playfair Display"/>
                <a:sym typeface="Playfair Display"/>
              </a:defRPr>
            </a:lvl4pPr>
            <a:lvl5pPr lvl="4" rtl="0" algn="ctr">
              <a:lnSpc>
                <a:spcPct val="100000"/>
              </a:lnSpc>
              <a:spcBef>
                <a:spcPts val="0"/>
              </a:spcBef>
              <a:spcAft>
                <a:spcPts val="0"/>
              </a:spcAft>
              <a:buSzPts val="1200"/>
              <a:buFont typeface="Playfair Display"/>
              <a:buNone/>
              <a:defRPr>
                <a:latin typeface="Playfair Display"/>
                <a:ea typeface="Playfair Display"/>
                <a:cs typeface="Playfair Display"/>
                <a:sym typeface="Playfair Display"/>
              </a:defRPr>
            </a:lvl5pPr>
            <a:lvl6pPr lvl="5" rtl="0" algn="ctr">
              <a:lnSpc>
                <a:spcPct val="100000"/>
              </a:lnSpc>
              <a:spcBef>
                <a:spcPts val="0"/>
              </a:spcBef>
              <a:spcAft>
                <a:spcPts val="0"/>
              </a:spcAft>
              <a:buSzPts val="1200"/>
              <a:buFont typeface="Playfair Display"/>
              <a:buNone/>
              <a:defRPr>
                <a:latin typeface="Playfair Display"/>
                <a:ea typeface="Playfair Display"/>
                <a:cs typeface="Playfair Display"/>
                <a:sym typeface="Playfair Display"/>
              </a:defRPr>
            </a:lvl6pPr>
            <a:lvl7pPr lvl="6" rtl="0" algn="ctr">
              <a:lnSpc>
                <a:spcPct val="100000"/>
              </a:lnSpc>
              <a:spcBef>
                <a:spcPts val="0"/>
              </a:spcBef>
              <a:spcAft>
                <a:spcPts val="0"/>
              </a:spcAft>
              <a:buSzPts val="1200"/>
              <a:buFont typeface="Playfair Display"/>
              <a:buNone/>
              <a:defRPr>
                <a:latin typeface="Playfair Display"/>
                <a:ea typeface="Playfair Display"/>
                <a:cs typeface="Playfair Display"/>
                <a:sym typeface="Playfair Display"/>
              </a:defRPr>
            </a:lvl7pPr>
            <a:lvl8pPr lvl="7" rtl="0" algn="ctr">
              <a:lnSpc>
                <a:spcPct val="100000"/>
              </a:lnSpc>
              <a:spcBef>
                <a:spcPts val="0"/>
              </a:spcBef>
              <a:spcAft>
                <a:spcPts val="0"/>
              </a:spcAft>
              <a:buSzPts val="1200"/>
              <a:buFont typeface="Playfair Display"/>
              <a:buNone/>
              <a:defRPr>
                <a:latin typeface="Playfair Display"/>
                <a:ea typeface="Playfair Display"/>
                <a:cs typeface="Playfair Display"/>
                <a:sym typeface="Playfair Display"/>
              </a:defRPr>
            </a:lvl8pPr>
            <a:lvl9pPr lvl="8" rtl="0" algn="ctr">
              <a:lnSpc>
                <a:spcPct val="100000"/>
              </a:lnSpc>
              <a:spcBef>
                <a:spcPts val="0"/>
              </a:spcBef>
              <a:spcAft>
                <a:spcPts val="0"/>
              </a:spcAft>
              <a:buSzPts val="1200"/>
              <a:buFont typeface="Playfair Display"/>
              <a:buNone/>
              <a:defRPr>
                <a:latin typeface="Playfair Display"/>
                <a:ea typeface="Playfair Display"/>
                <a:cs typeface="Playfair Display"/>
                <a:sym typeface="Playfair Display"/>
              </a:defRPr>
            </a:lvl9pPr>
          </a:lstStyle>
          <a:p/>
        </p:txBody>
      </p:sp>
      <p:sp>
        <p:nvSpPr>
          <p:cNvPr id="173" name="Google Shape;173;p28"/>
          <p:cNvSpPr txBox="1"/>
          <p:nvPr>
            <p:ph type="title"/>
          </p:nvPr>
        </p:nvSpPr>
        <p:spPr>
          <a:xfrm>
            <a:off x="719750" y="445025"/>
            <a:ext cx="7704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
    <p:spTree>
      <p:nvGrpSpPr>
        <p:cNvPr id="174" name="Shape 174"/>
        <p:cNvGrpSpPr/>
        <p:nvPr/>
      </p:nvGrpSpPr>
      <p:grpSpPr>
        <a:xfrm>
          <a:off x="0" y="0"/>
          <a:ext cx="0" cy="0"/>
          <a:chOff x="0" y="0"/>
          <a:chExt cx="0" cy="0"/>
        </a:xfrm>
      </p:grpSpPr>
      <p:sp>
        <p:nvSpPr>
          <p:cNvPr id="175" name="Google Shape;175;p29"/>
          <p:cNvSpPr/>
          <p:nvPr/>
        </p:nvSpPr>
        <p:spPr>
          <a:xfrm flipH="1" rot="-2253439">
            <a:off x="-74626" y="245131"/>
            <a:ext cx="4205123" cy="3092208"/>
          </a:xfrm>
          <a:custGeom>
            <a:rect b="b" l="l" r="r" t="t"/>
            <a:pathLst>
              <a:path extrusionOk="0" h="12132" w="16498">
                <a:moveTo>
                  <a:pt x="7974" y="1"/>
                </a:moveTo>
                <a:cubicBezTo>
                  <a:pt x="7490" y="1"/>
                  <a:pt x="7030" y="47"/>
                  <a:pt x="6606" y="126"/>
                </a:cubicBezTo>
                <a:cubicBezTo>
                  <a:pt x="3445" y="715"/>
                  <a:pt x="576" y="3394"/>
                  <a:pt x="100" y="6518"/>
                </a:cubicBezTo>
                <a:cubicBezTo>
                  <a:pt x="26" y="7013"/>
                  <a:pt x="1" y="7504"/>
                  <a:pt x="23" y="7969"/>
                </a:cubicBezTo>
                <a:cubicBezTo>
                  <a:pt x="112" y="9903"/>
                  <a:pt x="1424" y="12131"/>
                  <a:pt x="4188" y="12131"/>
                </a:cubicBezTo>
                <a:cubicBezTo>
                  <a:pt x="4828" y="12131"/>
                  <a:pt x="5545" y="12012"/>
                  <a:pt x="6342" y="11742"/>
                </a:cubicBezTo>
                <a:cubicBezTo>
                  <a:pt x="9464" y="10687"/>
                  <a:pt x="14252" y="11303"/>
                  <a:pt x="15724" y="7969"/>
                </a:cubicBezTo>
                <a:cubicBezTo>
                  <a:pt x="16497" y="6215"/>
                  <a:pt x="15097" y="3742"/>
                  <a:pt x="13112" y="1998"/>
                </a:cubicBezTo>
                <a:cubicBezTo>
                  <a:pt x="11406" y="500"/>
                  <a:pt x="9558" y="1"/>
                  <a:pt x="79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9"/>
          <p:cNvSpPr/>
          <p:nvPr/>
        </p:nvSpPr>
        <p:spPr>
          <a:xfrm flipH="1" rot="-5400000">
            <a:off x="7596606" y="3596074"/>
            <a:ext cx="1486600" cy="1608352"/>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9"/>
          <p:cNvSpPr txBox="1"/>
          <p:nvPr>
            <p:ph type="ctrTitle"/>
          </p:nvPr>
        </p:nvSpPr>
        <p:spPr>
          <a:xfrm>
            <a:off x="674167" y="757825"/>
            <a:ext cx="5414400" cy="1625400"/>
          </a:xfrm>
          <a:prstGeom prst="rect">
            <a:avLst/>
          </a:prstGeom>
        </p:spPr>
        <p:txBody>
          <a:bodyPr anchorCtr="0" anchor="b" bIns="91425" lIns="91425" spcFirstLastPara="1" rIns="91425" wrap="square" tIns="91425">
            <a:noAutofit/>
          </a:bodyPr>
          <a:lstStyle>
            <a:lvl1pPr lvl="0" rtl="0">
              <a:spcBef>
                <a:spcPts val="0"/>
              </a:spcBef>
              <a:spcAft>
                <a:spcPts val="0"/>
              </a:spcAft>
              <a:buSzPts val="5200"/>
              <a:buNone/>
              <a:defRPr sz="96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78" name="Google Shape;178;p29"/>
          <p:cNvSpPr txBox="1"/>
          <p:nvPr>
            <p:ph idx="1" type="subTitle"/>
          </p:nvPr>
        </p:nvSpPr>
        <p:spPr>
          <a:xfrm>
            <a:off x="719750" y="2526077"/>
            <a:ext cx="3309300" cy="1273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sz="1400">
                <a:latin typeface="Abel"/>
                <a:ea typeface="Abel"/>
                <a:cs typeface="Abel"/>
                <a:sym typeface="Abe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179" name="Google Shape;179;p29"/>
          <p:cNvSpPr txBox="1"/>
          <p:nvPr/>
        </p:nvSpPr>
        <p:spPr>
          <a:xfrm>
            <a:off x="720025" y="3799875"/>
            <a:ext cx="2473500" cy="4608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1000">
                <a:solidFill>
                  <a:schemeClr val="lt1"/>
                </a:solidFill>
                <a:latin typeface="Abel"/>
                <a:ea typeface="Abel"/>
                <a:cs typeface="Abel"/>
                <a:sym typeface="Abel"/>
              </a:rPr>
              <a:t>CREDITS: This presentation template was created by </a:t>
            </a:r>
            <a:r>
              <a:rPr b="1" lang="en" sz="1000">
                <a:solidFill>
                  <a:schemeClr val="lt1"/>
                </a:solidFill>
                <a:uFill>
                  <a:noFill/>
                </a:uFill>
                <a:latin typeface="Abel"/>
                <a:ea typeface="Abel"/>
                <a:cs typeface="Abel"/>
                <a:sym typeface="Abel"/>
                <a:hlinkClick r:id="rId2">
                  <a:extLst>
                    <a:ext uri="{A12FA001-AC4F-418D-AE19-62706E023703}">
                      <ahyp:hlinkClr val="tx"/>
                    </a:ext>
                  </a:extLst>
                </a:hlinkClick>
              </a:rPr>
              <a:t>Slidesgo</a:t>
            </a:r>
            <a:r>
              <a:rPr lang="en" sz="1000">
                <a:solidFill>
                  <a:schemeClr val="lt1"/>
                </a:solidFill>
                <a:latin typeface="Abel"/>
                <a:ea typeface="Abel"/>
                <a:cs typeface="Abel"/>
                <a:sym typeface="Abel"/>
              </a:rPr>
              <a:t>, including icons by </a:t>
            </a:r>
            <a:r>
              <a:rPr b="1" lang="en" sz="1000">
                <a:solidFill>
                  <a:schemeClr val="lt1"/>
                </a:solidFill>
                <a:uFill>
                  <a:noFill/>
                </a:uFill>
                <a:latin typeface="Abel"/>
                <a:ea typeface="Abel"/>
                <a:cs typeface="Abel"/>
                <a:sym typeface="Abel"/>
                <a:hlinkClick r:id="rId3">
                  <a:extLst>
                    <a:ext uri="{A12FA001-AC4F-418D-AE19-62706E023703}">
                      <ahyp:hlinkClr val="tx"/>
                    </a:ext>
                  </a:extLst>
                </a:hlinkClick>
              </a:rPr>
              <a:t>Flaticon</a:t>
            </a:r>
            <a:r>
              <a:rPr lang="en" sz="1000">
                <a:solidFill>
                  <a:schemeClr val="lt1"/>
                </a:solidFill>
                <a:latin typeface="Abel"/>
                <a:ea typeface="Abel"/>
                <a:cs typeface="Abel"/>
                <a:sym typeface="Abel"/>
              </a:rPr>
              <a:t>, and infographics &amp; images by </a:t>
            </a:r>
            <a:r>
              <a:rPr b="1" lang="en" sz="1000">
                <a:solidFill>
                  <a:schemeClr val="lt1"/>
                </a:solidFill>
                <a:uFill>
                  <a:noFill/>
                </a:uFill>
                <a:latin typeface="Abel"/>
                <a:ea typeface="Abel"/>
                <a:cs typeface="Abel"/>
                <a:sym typeface="Abel"/>
                <a:hlinkClick r:id="rId4">
                  <a:extLst>
                    <a:ext uri="{A12FA001-AC4F-418D-AE19-62706E023703}">
                      <ahyp:hlinkClr val="tx"/>
                    </a:ext>
                  </a:extLst>
                </a:hlinkClick>
              </a:rPr>
              <a:t>Freepik</a:t>
            </a:r>
            <a:r>
              <a:rPr lang="en" sz="1000">
                <a:solidFill>
                  <a:schemeClr val="lt1"/>
                </a:solidFill>
                <a:latin typeface="Abel"/>
                <a:ea typeface="Abel"/>
                <a:cs typeface="Abel"/>
                <a:sym typeface="Abel"/>
              </a:rPr>
              <a:t>. </a:t>
            </a:r>
            <a:endParaRPr sz="1000">
              <a:solidFill>
                <a:schemeClr val="lt1"/>
              </a:solidFill>
              <a:latin typeface="Abel"/>
              <a:ea typeface="Abel"/>
              <a:cs typeface="Abel"/>
              <a:sym typeface="Abe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lt2"/>
        </a:solidFill>
      </p:bgPr>
    </p:bg>
    <p:spTree>
      <p:nvGrpSpPr>
        <p:cNvPr id="180" name="Shape 180"/>
        <p:cNvGrpSpPr/>
        <p:nvPr/>
      </p:nvGrpSpPr>
      <p:grpSpPr>
        <a:xfrm>
          <a:off x="0" y="0"/>
          <a:ext cx="0" cy="0"/>
          <a:chOff x="0" y="0"/>
          <a:chExt cx="0" cy="0"/>
        </a:xfrm>
      </p:grpSpPr>
      <p:sp>
        <p:nvSpPr>
          <p:cNvPr id="181" name="Google Shape;181;p30"/>
          <p:cNvSpPr txBox="1"/>
          <p:nvPr>
            <p:ph type="title"/>
          </p:nvPr>
        </p:nvSpPr>
        <p:spPr>
          <a:xfrm>
            <a:off x="301752" y="171450"/>
            <a:ext cx="8534400" cy="5694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Clr>
                <a:srgbClr val="6F7D94"/>
              </a:buClr>
              <a:buSzPts val="3300"/>
              <a:buFont typeface="Georgia"/>
              <a:buNone/>
              <a:defRPr b="0" i="0" sz="3300" u="none" cap="none" strike="noStrike">
                <a:solidFill>
                  <a:srgbClr val="6F7D94"/>
                </a:solidFill>
                <a:latin typeface="Georgia"/>
                <a:ea typeface="Georgia"/>
                <a:cs typeface="Georgia"/>
                <a:sym typeface="Georgia"/>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182" name="Google Shape;182;p30"/>
          <p:cNvSpPr txBox="1"/>
          <p:nvPr>
            <p:ph idx="10" type="dt"/>
          </p:nvPr>
        </p:nvSpPr>
        <p:spPr>
          <a:xfrm>
            <a:off x="5791200" y="4803738"/>
            <a:ext cx="3045000" cy="274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sz="1400">
                <a:solidFill>
                  <a:srgbClr val="FFFFFF"/>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83" name="Google Shape;183;p30"/>
          <p:cNvSpPr txBox="1"/>
          <p:nvPr>
            <p:ph idx="11" type="ftr"/>
          </p:nvPr>
        </p:nvSpPr>
        <p:spPr>
          <a:xfrm>
            <a:off x="304800" y="4808136"/>
            <a:ext cx="3581400" cy="274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200">
                <a:solidFill>
                  <a:srgbClr val="FFFFFF"/>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84" name="Google Shape;184;p30"/>
          <p:cNvSpPr txBox="1"/>
          <p:nvPr>
            <p:ph idx="12" type="sldNum"/>
          </p:nvPr>
        </p:nvSpPr>
        <p:spPr>
          <a:xfrm>
            <a:off x="4361688" y="769779"/>
            <a:ext cx="457200" cy="330900"/>
          </a:xfrm>
          <a:prstGeom prst="rect">
            <a:avLst/>
          </a:prstGeom>
          <a:noFill/>
          <a:ln>
            <a:noFill/>
          </a:ln>
        </p:spPr>
        <p:txBody>
          <a:bodyPr anchorCtr="0" anchor="ctr" bIns="45700" lIns="45700" spcFirstLastPara="1" rIns="45700" wrap="square" tIns="45700">
            <a:noAutofit/>
          </a:bodyPr>
          <a:lstStyle>
            <a:lvl1pPr indent="0" lvl="0" marL="0" marR="0" rtl="0" algn="ctr">
              <a:spcBef>
                <a:spcPts val="0"/>
              </a:spcBef>
              <a:buNone/>
              <a:defRPr sz="1600">
                <a:solidFill>
                  <a:srgbClr val="6F7D94"/>
                </a:solidFill>
                <a:latin typeface="Georgia"/>
                <a:ea typeface="Georgia"/>
                <a:cs typeface="Georgia"/>
                <a:sym typeface="Georgia"/>
              </a:defRPr>
            </a:lvl1pPr>
            <a:lvl2pPr indent="0" lvl="1" marL="0" marR="0" rtl="0" algn="ctr">
              <a:spcBef>
                <a:spcPts val="0"/>
              </a:spcBef>
              <a:buNone/>
              <a:defRPr sz="1600">
                <a:solidFill>
                  <a:srgbClr val="6F7D94"/>
                </a:solidFill>
                <a:latin typeface="Georgia"/>
                <a:ea typeface="Georgia"/>
                <a:cs typeface="Georgia"/>
                <a:sym typeface="Georgia"/>
              </a:defRPr>
            </a:lvl2pPr>
            <a:lvl3pPr indent="0" lvl="2" marL="0" marR="0" rtl="0" algn="ctr">
              <a:spcBef>
                <a:spcPts val="0"/>
              </a:spcBef>
              <a:buNone/>
              <a:defRPr sz="1600">
                <a:solidFill>
                  <a:srgbClr val="6F7D94"/>
                </a:solidFill>
                <a:latin typeface="Georgia"/>
                <a:ea typeface="Georgia"/>
                <a:cs typeface="Georgia"/>
                <a:sym typeface="Georgia"/>
              </a:defRPr>
            </a:lvl3pPr>
            <a:lvl4pPr indent="0" lvl="3" marL="0" marR="0" rtl="0" algn="ctr">
              <a:spcBef>
                <a:spcPts val="0"/>
              </a:spcBef>
              <a:buNone/>
              <a:defRPr sz="1600">
                <a:solidFill>
                  <a:srgbClr val="6F7D94"/>
                </a:solidFill>
                <a:latin typeface="Georgia"/>
                <a:ea typeface="Georgia"/>
                <a:cs typeface="Georgia"/>
                <a:sym typeface="Georgia"/>
              </a:defRPr>
            </a:lvl4pPr>
            <a:lvl5pPr indent="0" lvl="4" marL="0" marR="0" rtl="0" algn="ctr">
              <a:spcBef>
                <a:spcPts val="0"/>
              </a:spcBef>
              <a:buNone/>
              <a:defRPr sz="1600">
                <a:solidFill>
                  <a:srgbClr val="6F7D94"/>
                </a:solidFill>
                <a:latin typeface="Georgia"/>
                <a:ea typeface="Georgia"/>
                <a:cs typeface="Georgia"/>
                <a:sym typeface="Georgia"/>
              </a:defRPr>
            </a:lvl5pPr>
            <a:lvl6pPr indent="0" lvl="5" marL="0" marR="0" rtl="0" algn="ctr">
              <a:spcBef>
                <a:spcPts val="0"/>
              </a:spcBef>
              <a:buNone/>
              <a:defRPr sz="1600">
                <a:solidFill>
                  <a:srgbClr val="6F7D94"/>
                </a:solidFill>
                <a:latin typeface="Georgia"/>
                <a:ea typeface="Georgia"/>
                <a:cs typeface="Georgia"/>
                <a:sym typeface="Georgia"/>
              </a:defRPr>
            </a:lvl6pPr>
            <a:lvl7pPr indent="0" lvl="6" marL="0" marR="0" rtl="0" algn="ctr">
              <a:spcBef>
                <a:spcPts val="0"/>
              </a:spcBef>
              <a:buNone/>
              <a:defRPr sz="1600">
                <a:solidFill>
                  <a:srgbClr val="6F7D94"/>
                </a:solidFill>
                <a:latin typeface="Georgia"/>
                <a:ea typeface="Georgia"/>
                <a:cs typeface="Georgia"/>
                <a:sym typeface="Georgia"/>
              </a:defRPr>
            </a:lvl7pPr>
            <a:lvl8pPr indent="0" lvl="7" marL="0" marR="0" rtl="0" algn="ctr">
              <a:spcBef>
                <a:spcPts val="0"/>
              </a:spcBef>
              <a:buNone/>
              <a:defRPr sz="1600">
                <a:solidFill>
                  <a:srgbClr val="6F7D94"/>
                </a:solidFill>
                <a:latin typeface="Georgia"/>
                <a:ea typeface="Georgia"/>
                <a:cs typeface="Georgia"/>
                <a:sym typeface="Georgia"/>
              </a:defRPr>
            </a:lvl8pPr>
            <a:lvl9pPr indent="0" lvl="8" marL="0" marR="0" rtl="0" algn="ctr">
              <a:spcBef>
                <a:spcPts val="0"/>
              </a:spcBef>
              <a:buNone/>
              <a:defRPr sz="1600">
                <a:solidFill>
                  <a:srgbClr val="6F7D94"/>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
              <a:t>‹#›</a:t>
            </a:fld>
            <a:endParaRPr/>
          </a:p>
        </p:txBody>
      </p:sp>
      <p:sp>
        <p:nvSpPr>
          <p:cNvPr id="185" name="Google Shape;185;p30"/>
          <p:cNvSpPr txBox="1"/>
          <p:nvPr>
            <p:ph idx="1" type="body"/>
          </p:nvPr>
        </p:nvSpPr>
        <p:spPr>
          <a:xfrm>
            <a:off x="301752" y="1145286"/>
            <a:ext cx="8503800" cy="3429000"/>
          </a:xfrm>
          <a:prstGeom prst="rect">
            <a:avLst/>
          </a:prstGeom>
          <a:noFill/>
          <a:ln>
            <a:noFill/>
          </a:ln>
        </p:spPr>
        <p:txBody>
          <a:bodyPr anchorCtr="0" anchor="t" bIns="45700" lIns="91425" spcFirstLastPara="1" rIns="91425" wrap="square" tIns="45700">
            <a:noAutofit/>
          </a:bodyPr>
          <a:lstStyle>
            <a:lvl1pPr indent="-374332" lvl="0" marL="457200" marR="0" rtl="0" algn="l">
              <a:spcBef>
                <a:spcPts val="540"/>
              </a:spcBef>
              <a:spcAft>
                <a:spcPts val="0"/>
              </a:spcAft>
              <a:buClr>
                <a:schemeClr val="accent1"/>
              </a:buClr>
              <a:buSzPts val="2295"/>
              <a:buFont typeface="Noto Sans Symbols"/>
              <a:buChar char="●"/>
              <a:defRPr b="0" i="0" sz="2700" u="none" cap="none" strike="noStrike">
                <a:solidFill>
                  <a:schemeClr val="dk1"/>
                </a:solidFill>
                <a:latin typeface="Georgia"/>
                <a:ea typeface="Georgia"/>
                <a:cs typeface="Georgia"/>
                <a:sym typeface="Georgia"/>
              </a:defRPr>
            </a:lvl1pPr>
            <a:lvl2pPr indent="-326390" lvl="1" marL="914400" marR="0" rtl="0" algn="l">
              <a:spcBef>
                <a:spcPts val="1600"/>
              </a:spcBef>
              <a:spcAft>
                <a:spcPts val="0"/>
              </a:spcAft>
              <a:buClr>
                <a:schemeClr val="accent2"/>
              </a:buClr>
              <a:buSzPts val="1540"/>
              <a:buFont typeface="Noto Sans Symbols"/>
              <a:buChar char="○"/>
              <a:defRPr b="0" i="0" sz="2200" u="none" cap="none" strike="noStrike">
                <a:solidFill>
                  <a:schemeClr val="dk2"/>
                </a:solidFill>
                <a:latin typeface="Georgia"/>
                <a:ea typeface="Georgia"/>
                <a:cs typeface="Georgia"/>
                <a:sym typeface="Georgia"/>
              </a:defRPr>
            </a:lvl2pPr>
            <a:lvl3pPr indent="-323850" lvl="2" marL="1371600" marR="0" rtl="0" algn="l">
              <a:spcBef>
                <a:spcPts val="16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317500" lvl="3" marL="1828800" marR="0" rtl="0" algn="l">
              <a:spcBef>
                <a:spcPts val="16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342900" lvl="4" marL="2286000" marR="0" rtl="0" algn="l">
              <a:spcBef>
                <a:spcPts val="160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320039" lvl="5" marL="2743200" marR="0" rtl="0" algn="l">
              <a:spcBef>
                <a:spcPts val="160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spcBef>
                <a:spcPts val="1600"/>
              </a:spcBef>
              <a:spcAft>
                <a:spcPts val="0"/>
              </a:spcAft>
              <a:buClr>
                <a:srgbClr val="5589B7"/>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1600"/>
              </a:spcBef>
              <a:spcAft>
                <a:spcPts val="0"/>
              </a:spcAft>
              <a:buClr>
                <a:srgbClr val="405996"/>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spcBef>
                <a:spcPts val="1600"/>
              </a:spcBef>
              <a:spcAft>
                <a:spcPts val="1600"/>
              </a:spcAft>
              <a:buClr>
                <a:srgbClr val="236FBA"/>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29" y="1125922"/>
            <a:ext cx="9144070" cy="4017631"/>
          </a:xfrm>
          <a:custGeom>
            <a:rect b="b" l="l" r="r" t="t"/>
            <a:pathLst>
              <a:path extrusionOk="0" h="31556" w="71821">
                <a:moveTo>
                  <a:pt x="71296" y="0"/>
                </a:moveTo>
                <a:cubicBezTo>
                  <a:pt x="60837" y="0"/>
                  <a:pt x="54281" y="13932"/>
                  <a:pt x="41985" y="17710"/>
                </a:cubicBezTo>
                <a:cubicBezTo>
                  <a:pt x="39771" y="18390"/>
                  <a:pt x="37802" y="18683"/>
                  <a:pt x="35997" y="18683"/>
                </a:cubicBezTo>
                <a:cubicBezTo>
                  <a:pt x="25430" y="18683"/>
                  <a:pt x="20525" y="8623"/>
                  <a:pt x="5409" y="7269"/>
                </a:cubicBezTo>
                <a:cubicBezTo>
                  <a:pt x="4585" y="7195"/>
                  <a:pt x="3783" y="7160"/>
                  <a:pt x="3004" y="7160"/>
                </a:cubicBezTo>
                <a:cubicBezTo>
                  <a:pt x="1963" y="7160"/>
                  <a:pt x="962" y="7224"/>
                  <a:pt x="1" y="7346"/>
                </a:cubicBezTo>
                <a:lnTo>
                  <a:pt x="1" y="31555"/>
                </a:lnTo>
                <a:lnTo>
                  <a:pt x="71820" y="31555"/>
                </a:lnTo>
                <a:lnTo>
                  <a:pt x="71820" y="12"/>
                </a:lnTo>
                <a:cubicBezTo>
                  <a:pt x="71644" y="4"/>
                  <a:pt x="71470" y="0"/>
                  <a:pt x="712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p:nvPr/>
        </p:nvSpPr>
        <p:spPr>
          <a:xfrm>
            <a:off x="0" y="-3319"/>
            <a:ext cx="6840085" cy="5271331"/>
          </a:xfrm>
          <a:custGeom>
            <a:rect b="b" l="l" r="r" t="t"/>
            <a:pathLst>
              <a:path extrusionOk="0" h="39005" w="50612">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txBox="1"/>
          <p:nvPr>
            <p:ph type="title"/>
          </p:nvPr>
        </p:nvSpPr>
        <p:spPr>
          <a:xfrm>
            <a:off x="719750" y="445025"/>
            <a:ext cx="77046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1800"/>
              <a:buNone/>
              <a:defRPr sz="1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4"/>
          <p:cNvSpPr txBox="1"/>
          <p:nvPr>
            <p:ph idx="1" type="body"/>
          </p:nvPr>
        </p:nvSpPr>
        <p:spPr>
          <a:xfrm>
            <a:off x="719750" y="1152475"/>
            <a:ext cx="7704600" cy="3416400"/>
          </a:xfrm>
          <a:prstGeom prst="rect">
            <a:avLst/>
          </a:prstGeom>
        </p:spPr>
        <p:txBody>
          <a:bodyPr anchorCtr="0" anchor="ctr" bIns="91425" lIns="91425" spcFirstLastPara="1" rIns="91425" wrap="square" tIns="91425">
            <a:noAutofit/>
          </a:bodyPr>
          <a:lstStyle>
            <a:lvl1pPr indent="-292100" lvl="0" marL="457200" rtl="0">
              <a:spcBef>
                <a:spcPts val="0"/>
              </a:spcBef>
              <a:spcAft>
                <a:spcPts val="0"/>
              </a:spcAft>
              <a:buClr>
                <a:srgbClr val="0C343D"/>
              </a:buClr>
              <a:buSzPts val="1000"/>
              <a:buFont typeface="Josefin Slab SemiBold"/>
              <a:buChar char="●"/>
              <a:defRPr/>
            </a:lvl1pPr>
            <a:lvl2pPr indent="-304800" lvl="1" marL="914400" rtl="0">
              <a:spcBef>
                <a:spcPts val="0"/>
              </a:spcBef>
              <a:spcAft>
                <a:spcPts val="0"/>
              </a:spcAft>
              <a:buClr>
                <a:srgbClr val="0C343D"/>
              </a:buClr>
              <a:buSzPts val="1200"/>
              <a:buFont typeface="Josefin Slab SemiBold"/>
              <a:buChar char="○"/>
              <a:defRPr/>
            </a:lvl2pPr>
            <a:lvl3pPr indent="-304800" lvl="2" marL="1371600" rtl="0">
              <a:spcBef>
                <a:spcPts val="1600"/>
              </a:spcBef>
              <a:spcAft>
                <a:spcPts val="0"/>
              </a:spcAft>
              <a:buClr>
                <a:srgbClr val="0C343D"/>
              </a:buClr>
              <a:buSzPts val="1200"/>
              <a:buFont typeface="Josefin Slab SemiBold"/>
              <a:buChar char="■"/>
              <a:defRPr/>
            </a:lvl3pPr>
            <a:lvl4pPr indent="-304800" lvl="3" marL="1828800" rtl="0">
              <a:spcBef>
                <a:spcPts val="1600"/>
              </a:spcBef>
              <a:spcAft>
                <a:spcPts val="0"/>
              </a:spcAft>
              <a:buClr>
                <a:srgbClr val="0C343D"/>
              </a:buClr>
              <a:buSzPts val="1200"/>
              <a:buFont typeface="Josefin Slab SemiBold"/>
              <a:buChar char="●"/>
              <a:defRPr/>
            </a:lvl4pPr>
            <a:lvl5pPr indent="-304800" lvl="4" marL="2286000" rtl="0">
              <a:spcBef>
                <a:spcPts val="1600"/>
              </a:spcBef>
              <a:spcAft>
                <a:spcPts val="0"/>
              </a:spcAft>
              <a:buClr>
                <a:srgbClr val="0C343D"/>
              </a:buClr>
              <a:buSzPts val="1200"/>
              <a:buFont typeface="Josefin Slab SemiBold"/>
              <a:buChar char="○"/>
              <a:defRPr/>
            </a:lvl5pPr>
            <a:lvl6pPr indent="-304800" lvl="5" marL="2743200" rtl="0">
              <a:spcBef>
                <a:spcPts val="1600"/>
              </a:spcBef>
              <a:spcAft>
                <a:spcPts val="0"/>
              </a:spcAft>
              <a:buClr>
                <a:srgbClr val="0C343D"/>
              </a:buClr>
              <a:buSzPts val="1200"/>
              <a:buFont typeface="Josefin Slab SemiBold"/>
              <a:buChar char="■"/>
              <a:defRPr/>
            </a:lvl6pPr>
            <a:lvl7pPr indent="-304800" lvl="6" marL="3200400" rtl="0">
              <a:spcBef>
                <a:spcPts val="1600"/>
              </a:spcBef>
              <a:spcAft>
                <a:spcPts val="0"/>
              </a:spcAft>
              <a:buClr>
                <a:srgbClr val="0C343D"/>
              </a:buClr>
              <a:buSzPts val="1200"/>
              <a:buFont typeface="Josefin Slab SemiBold"/>
              <a:buChar char="●"/>
              <a:defRPr/>
            </a:lvl7pPr>
            <a:lvl8pPr indent="-304800" lvl="7" marL="3657600" rtl="0">
              <a:spcBef>
                <a:spcPts val="1600"/>
              </a:spcBef>
              <a:spcAft>
                <a:spcPts val="0"/>
              </a:spcAft>
              <a:buClr>
                <a:srgbClr val="0C343D"/>
              </a:buClr>
              <a:buSzPts val="1200"/>
              <a:buFont typeface="Josefin Slab SemiBold"/>
              <a:buChar char="○"/>
              <a:defRPr/>
            </a:lvl8pPr>
            <a:lvl9pPr indent="-304800" lvl="8" marL="4114800" rtl="0">
              <a:spcBef>
                <a:spcPts val="1600"/>
              </a:spcBef>
              <a:spcAft>
                <a:spcPts val="1600"/>
              </a:spcAft>
              <a:buClr>
                <a:srgbClr val="0C343D"/>
              </a:buClr>
              <a:buSzPts val="1200"/>
              <a:buFont typeface="Josefin Slab SemiBold"/>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26" name="Shape 26"/>
        <p:cNvGrpSpPr/>
        <p:nvPr/>
      </p:nvGrpSpPr>
      <p:grpSpPr>
        <a:xfrm>
          <a:off x="0" y="0"/>
          <a:ext cx="0" cy="0"/>
          <a:chOff x="0" y="0"/>
          <a:chExt cx="0" cy="0"/>
        </a:xfrm>
      </p:grpSpPr>
      <p:sp>
        <p:nvSpPr>
          <p:cNvPr id="27" name="Google Shape;27;p5"/>
          <p:cNvSpPr/>
          <p:nvPr/>
        </p:nvSpPr>
        <p:spPr>
          <a:xfrm rot="10800000">
            <a:off x="5893466" y="1435759"/>
            <a:ext cx="3250534" cy="3707741"/>
          </a:xfrm>
          <a:custGeom>
            <a:rect b="b" l="l" r="r" t="t"/>
            <a:pathLst>
              <a:path extrusionOk="0" h="37758" w="33102">
                <a:moveTo>
                  <a:pt x="1" y="1"/>
                </a:moveTo>
                <a:lnTo>
                  <a:pt x="1" y="37757"/>
                </a:lnTo>
                <a:cubicBezTo>
                  <a:pt x="3322" y="28273"/>
                  <a:pt x="9391" y="25844"/>
                  <a:pt x="19797" y="20348"/>
                </a:cubicBezTo>
                <a:cubicBezTo>
                  <a:pt x="30202" y="14852"/>
                  <a:pt x="33101" y="8972"/>
                  <a:pt x="31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p:nvPr/>
        </p:nvSpPr>
        <p:spPr>
          <a:xfrm rot="-5400000">
            <a:off x="6808690" y="-24774"/>
            <a:ext cx="2310434" cy="2360113"/>
          </a:xfrm>
          <a:custGeom>
            <a:rect b="b" l="l" r="r" t="t"/>
            <a:pathLst>
              <a:path extrusionOk="0" h="42471" w="41577">
                <a:moveTo>
                  <a:pt x="29484" y="1"/>
                </a:moveTo>
                <a:cubicBezTo>
                  <a:pt x="14365" y="1"/>
                  <a:pt x="1" y="19132"/>
                  <a:pt x="3668" y="42471"/>
                </a:cubicBezTo>
                <a:lnTo>
                  <a:pt x="41576" y="42471"/>
                </a:lnTo>
                <a:lnTo>
                  <a:pt x="41576" y="4496"/>
                </a:lnTo>
                <a:cubicBezTo>
                  <a:pt x="37718" y="1401"/>
                  <a:pt x="33573" y="1"/>
                  <a:pt x="2948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5"/>
          <p:cNvSpPr/>
          <p:nvPr/>
        </p:nvSpPr>
        <p:spPr>
          <a:xfrm>
            <a:off x="6101100" y="259453"/>
            <a:ext cx="870623" cy="622934"/>
          </a:xfrm>
          <a:custGeom>
            <a:rect b="b" l="l" r="r" t="t"/>
            <a:pathLst>
              <a:path extrusionOk="0" h="12087" w="16893">
                <a:moveTo>
                  <a:pt x="9066" y="1"/>
                </a:moveTo>
                <a:cubicBezTo>
                  <a:pt x="7695" y="1"/>
                  <a:pt x="6073" y="215"/>
                  <a:pt x="4159" y="725"/>
                </a:cubicBezTo>
                <a:cubicBezTo>
                  <a:pt x="1862" y="1337"/>
                  <a:pt x="375" y="2074"/>
                  <a:pt x="177" y="4210"/>
                </a:cubicBezTo>
                <a:cubicBezTo>
                  <a:pt x="1" y="6115"/>
                  <a:pt x="800" y="8433"/>
                  <a:pt x="2785" y="10177"/>
                </a:cubicBezTo>
                <a:cubicBezTo>
                  <a:pt x="4602" y="11773"/>
                  <a:pt x="6115" y="12087"/>
                  <a:pt x="7966" y="12087"/>
                </a:cubicBezTo>
                <a:cubicBezTo>
                  <a:pt x="8388" y="12087"/>
                  <a:pt x="8827" y="12070"/>
                  <a:pt x="9291" y="12049"/>
                </a:cubicBezTo>
                <a:cubicBezTo>
                  <a:pt x="12991" y="11881"/>
                  <a:pt x="16893" y="8342"/>
                  <a:pt x="15878" y="4210"/>
                </a:cubicBezTo>
                <a:cubicBezTo>
                  <a:pt x="15438" y="2422"/>
                  <a:pt x="13671" y="1"/>
                  <a:pt x="906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30" name="Google Shape;30;p5"/>
          <p:cNvSpPr/>
          <p:nvPr/>
        </p:nvSpPr>
        <p:spPr>
          <a:xfrm flipH="1" rot="-5400000">
            <a:off x="-1695830" y="1693257"/>
            <a:ext cx="5146274" cy="1754565"/>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5"/>
          <p:cNvSpPr txBox="1"/>
          <p:nvPr>
            <p:ph type="ctrTitle"/>
          </p:nvPr>
        </p:nvSpPr>
        <p:spPr>
          <a:xfrm flipH="1">
            <a:off x="888725" y="2934650"/>
            <a:ext cx="32895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32" name="Google Shape;32;p5"/>
          <p:cNvSpPr txBox="1"/>
          <p:nvPr>
            <p:ph idx="1" type="subTitle"/>
          </p:nvPr>
        </p:nvSpPr>
        <p:spPr>
          <a:xfrm flipH="1">
            <a:off x="888702" y="3512450"/>
            <a:ext cx="32895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33" name="Google Shape;33;p5"/>
          <p:cNvSpPr txBox="1"/>
          <p:nvPr>
            <p:ph idx="2" type="ctrTitle"/>
          </p:nvPr>
        </p:nvSpPr>
        <p:spPr>
          <a:xfrm flipH="1">
            <a:off x="5066581" y="2934638"/>
            <a:ext cx="31887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34" name="Google Shape;34;p5"/>
          <p:cNvSpPr txBox="1"/>
          <p:nvPr>
            <p:ph idx="3" type="subTitle"/>
          </p:nvPr>
        </p:nvSpPr>
        <p:spPr>
          <a:xfrm flipH="1">
            <a:off x="5066589" y="3512450"/>
            <a:ext cx="31887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35" name="Google Shape;35;p5"/>
          <p:cNvSpPr txBox="1"/>
          <p:nvPr>
            <p:ph idx="4" type="title"/>
          </p:nvPr>
        </p:nvSpPr>
        <p:spPr>
          <a:xfrm>
            <a:off x="719750" y="445025"/>
            <a:ext cx="7704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719750" y="445025"/>
            <a:ext cx="7704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8" name="Google Shape;38;p6"/>
          <p:cNvSpPr/>
          <p:nvPr/>
        </p:nvSpPr>
        <p:spPr>
          <a:xfrm>
            <a:off x="7623550" y="0"/>
            <a:ext cx="1520413" cy="960299"/>
          </a:xfrm>
          <a:custGeom>
            <a:rect b="b" l="l" r="r" t="t"/>
            <a:pathLst>
              <a:path extrusionOk="0" h="24030" w="38046">
                <a:moveTo>
                  <a:pt x="1" y="0"/>
                </a:moveTo>
                <a:cubicBezTo>
                  <a:pt x="623" y="13426"/>
                  <a:pt x="7226" y="24029"/>
                  <a:pt x="16713" y="24029"/>
                </a:cubicBezTo>
                <a:cubicBezTo>
                  <a:pt x="17940" y="24029"/>
                  <a:pt x="19217" y="23851"/>
                  <a:pt x="20534" y="23479"/>
                </a:cubicBezTo>
                <a:cubicBezTo>
                  <a:pt x="27977" y="21378"/>
                  <a:pt x="33287" y="20158"/>
                  <a:pt x="38046" y="19582"/>
                </a:cubicBezTo>
                <a:lnTo>
                  <a:pt x="3804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sp>
        <p:nvSpPr>
          <p:cNvPr id="40" name="Google Shape;40;p7"/>
          <p:cNvSpPr/>
          <p:nvPr/>
        </p:nvSpPr>
        <p:spPr>
          <a:xfrm rot="-5400000">
            <a:off x="6808690" y="-24774"/>
            <a:ext cx="2310434" cy="2360113"/>
          </a:xfrm>
          <a:custGeom>
            <a:rect b="b" l="l" r="r" t="t"/>
            <a:pathLst>
              <a:path extrusionOk="0" h="42471" w="41577">
                <a:moveTo>
                  <a:pt x="29484" y="1"/>
                </a:moveTo>
                <a:cubicBezTo>
                  <a:pt x="14365" y="1"/>
                  <a:pt x="1" y="19132"/>
                  <a:pt x="3668" y="42471"/>
                </a:cubicBezTo>
                <a:lnTo>
                  <a:pt x="41576" y="42471"/>
                </a:lnTo>
                <a:lnTo>
                  <a:pt x="41576" y="4496"/>
                </a:lnTo>
                <a:cubicBezTo>
                  <a:pt x="37718" y="1401"/>
                  <a:pt x="33573" y="1"/>
                  <a:pt x="294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7"/>
          <p:cNvSpPr/>
          <p:nvPr/>
        </p:nvSpPr>
        <p:spPr>
          <a:xfrm rot="-5400000">
            <a:off x="223581" y="1740803"/>
            <a:ext cx="3179116" cy="3626278"/>
          </a:xfrm>
          <a:custGeom>
            <a:rect b="b" l="l" r="r" t="t"/>
            <a:pathLst>
              <a:path extrusionOk="0" h="37758" w="33102">
                <a:moveTo>
                  <a:pt x="1" y="1"/>
                </a:moveTo>
                <a:lnTo>
                  <a:pt x="1" y="37757"/>
                </a:lnTo>
                <a:cubicBezTo>
                  <a:pt x="3322" y="28273"/>
                  <a:pt x="9391" y="25844"/>
                  <a:pt x="19797" y="20348"/>
                </a:cubicBezTo>
                <a:cubicBezTo>
                  <a:pt x="30202" y="14852"/>
                  <a:pt x="33101" y="8972"/>
                  <a:pt x="310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7"/>
          <p:cNvSpPr txBox="1"/>
          <p:nvPr>
            <p:ph type="title"/>
          </p:nvPr>
        </p:nvSpPr>
        <p:spPr>
          <a:xfrm>
            <a:off x="719750" y="1187500"/>
            <a:ext cx="6249000" cy="1598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6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3" name="Google Shape;43;p7"/>
          <p:cNvSpPr txBox="1"/>
          <p:nvPr>
            <p:ph idx="1" type="subTitle"/>
          </p:nvPr>
        </p:nvSpPr>
        <p:spPr>
          <a:xfrm flipH="1">
            <a:off x="719725" y="2974750"/>
            <a:ext cx="3284700" cy="1033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4" name="Shape 44"/>
        <p:cNvGrpSpPr/>
        <p:nvPr/>
      </p:nvGrpSpPr>
      <p:grpSpPr>
        <a:xfrm>
          <a:off x="0" y="0"/>
          <a:ext cx="0" cy="0"/>
          <a:chOff x="0" y="0"/>
          <a:chExt cx="0" cy="0"/>
        </a:xfrm>
      </p:grpSpPr>
      <p:sp>
        <p:nvSpPr>
          <p:cNvPr id="45" name="Google Shape;45;p8"/>
          <p:cNvSpPr/>
          <p:nvPr/>
        </p:nvSpPr>
        <p:spPr>
          <a:xfrm rot="10800000">
            <a:off x="4635261" y="575"/>
            <a:ext cx="4508741" cy="5142923"/>
          </a:xfrm>
          <a:custGeom>
            <a:rect b="b" l="l" r="r" t="t"/>
            <a:pathLst>
              <a:path extrusionOk="0" h="37758" w="33102">
                <a:moveTo>
                  <a:pt x="1" y="1"/>
                </a:moveTo>
                <a:lnTo>
                  <a:pt x="1" y="37757"/>
                </a:lnTo>
                <a:cubicBezTo>
                  <a:pt x="3322" y="28273"/>
                  <a:pt x="9391" y="25844"/>
                  <a:pt x="19797" y="20348"/>
                </a:cubicBezTo>
                <a:cubicBezTo>
                  <a:pt x="30202" y="14852"/>
                  <a:pt x="33101" y="8972"/>
                  <a:pt x="310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8"/>
          <p:cNvSpPr/>
          <p:nvPr/>
        </p:nvSpPr>
        <p:spPr>
          <a:xfrm>
            <a:off x="4606025" y="3514128"/>
            <a:ext cx="870623" cy="622934"/>
          </a:xfrm>
          <a:custGeom>
            <a:rect b="b" l="l" r="r" t="t"/>
            <a:pathLst>
              <a:path extrusionOk="0" h="12087" w="16893">
                <a:moveTo>
                  <a:pt x="9066" y="1"/>
                </a:moveTo>
                <a:cubicBezTo>
                  <a:pt x="7695" y="1"/>
                  <a:pt x="6073" y="215"/>
                  <a:pt x="4159" y="725"/>
                </a:cubicBezTo>
                <a:cubicBezTo>
                  <a:pt x="1862" y="1337"/>
                  <a:pt x="375" y="2074"/>
                  <a:pt x="177" y="4210"/>
                </a:cubicBezTo>
                <a:cubicBezTo>
                  <a:pt x="1" y="6115"/>
                  <a:pt x="800" y="8433"/>
                  <a:pt x="2785" y="10177"/>
                </a:cubicBezTo>
                <a:cubicBezTo>
                  <a:pt x="4602" y="11773"/>
                  <a:pt x="6115" y="12087"/>
                  <a:pt x="7966" y="12087"/>
                </a:cubicBezTo>
                <a:cubicBezTo>
                  <a:pt x="8388" y="12087"/>
                  <a:pt x="8827" y="12070"/>
                  <a:pt x="9291" y="12049"/>
                </a:cubicBezTo>
                <a:cubicBezTo>
                  <a:pt x="12991" y="11881"/>
                  <a:pt x="16893" y="8342"/>
                  <a:pt x="15878" y="4210"/>
                </a:cubicBezTo>
                <a:cubicBezTo>
                  <a:pt x="15438" y="2422"/>
                  <a:pt x="13671" y="1"/>
                  <a:pt x="906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47" name="Google Shape;47;p8"/>
          <p:cNvSpPr/>
          <p:nvPr/>
        </p:nvSpPr>
        <p:spPr>
          <a:xfrm flipH="1">
            <a:off x="12" y="0"/>
            <a:ext cx="8420883" cy="2871006"/>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8"/>
          <p:cNvSpPr txBox="1"/>
          <p:nvPr>
            <p:ph type="ctrTitle"/>
          </p:nvPr>
        </p:nvSpPr>
        <p:spPr>
          <a:xfrm flipH="1">
            <a:off x="2984700" y="3207375"/>
            <a:ext cx="3035100" cy="6777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541C1D"/>
              </a:buClr>
              <a:buSzPts val="1800"/>
              <a:buNone/>
              <a:defRPr sz="2400"/>
            </a:lvl1pPr>
            <a:lvl2pPr lvl="1" rtl="0" algn="ctr">
              <a:spcBef>
                <a:spcPts val="0"/>
              </a:spcBef>
              <a:spcAft>
                <a:spcPts val="0"/>
              </a:spcAft>
              <a:buClr>
                <a:srgbClr val="541C1D"/>
              </a:buClr>
              <a:buSzPts val="12000"/>
              <a:buNone/>
              <a:defRPr sz="12000">
                <a:solidFill>
                  <a:srgbClr val="541C1D"/>
                </a:solidFill>
              </a:defRPr>
            </a:lvl2pPr>
            <a:lvl3pPr lvl="2" rtl="0" algn="ctr">
              <a:spcBef>
                <a:spcPts val="0"/>
              </a:spcBef>
              <a:spcAft>
                <a:spcPts val="0"/>
              </a:spcAft>
              <a:buClr>
                <a:srgbClr val="541C1D"/>
              </a:buClr>
              <a:buSzPts val="12000"/>
              <a:buNone/>
              <a:defRPr sz="12000">
                <a:solidFill>
                  <a:srgbClr val="541C1D"/>
                </a:solidFill>
              </a:defRPr>
            </a:lvl3pPr>
            <a:lvl4pPr lvl="3" rtl="0" algn="ctr">
              <a:spcBef>
                <a:spcPts val="0"/>
              </a:spcBef>
              <a:spcAft>
                <a:spcPts val="0"/>
              </a:spcAft>
              <a:buClr>
                <a:srgbClr val="541C1D"/>
              </a:buClr>
              <a:buSzPts val="12000"/>
              <a:buNone/>
              <a:defRPr sz="12000">
                <a:solidFill>
                  <a:srgbClr val="541C1D"/>
                </a:solidFill>
              </a:defRPr>
            </a:lvl4pPr>
            <a:lvl5pPr lvl="4" rtl="0" algn="ctr">
              <a:spcBef>
                <a:spcPts val="0"/>
              </a:spcBef>
              <a:spcAft>
                <a:spcPts val="0"/>
              </a:spcAft>
              <a:buClr>
                <a:srgbClr val="541C1D"/>
              </a:buClr>
              <a:buSzPts val="12000"/>
              <a:buNone/>
              <a:defRPr sz="12000">
                <a:solidFill>
                  <a:srgbClr val="541C1D"/>
                </a:solidFill>
              </a:defRPr>
            </a:lvl5pPr>
            <a:lvl6pPr lvl="5" rtl="0" algn="ctr">
              <a:spcBef>
                <a:spcPts val="0"/>
              </a:spcBef>
              <a:spcAft>
                <a:spcPts val="0"/>
              </a:spcAft>
              <a:buClr>
                <a:srgbClr val="541C1D"/>
              </a:buClr>
              <a:buSzPts val="12000"/>
              <a:buNone/>
              <a:defRPr sz="12000">
                <a:solidFill>
                  <a:srgbClr val="541C1D"/>
                </a:solidFill>
              </a:defRPr>
            </a:lvl6pPr>
            <a:lvl7pPr lvl="6" rtl="0" algn="ctr">
              <a:spcBef>
                <a:spcPts val="0"/>
              </a:spcBef>
              <a:spcAft>
                <a:spcPts val="0"/>
              </a:spcAft>
              <a:buClr>
                <a:srgbClr val="541C1D"/>
              </a:buClr>
              <a:buSzPts val="12000"/>
              <a:buNone/>
              <a:defRPr sz="12000">
                <a:solidFill>
                  <a:srgbClr val="541C1D"/>
                </a:solidFill>
              </a:defRPr>
            </a:lvl7pPr>
            <a:lvl8pPr lvl="7" rtl="0" algn="ctr">
              <a:spcBef>
                <a:spcPts val="0"/>
              </a:spcBef>
              <a:spcAft>
                <a:spcPts val="0"/>
              </a:spcAft>
              <a:buClr>
                <a:srgbClr val="541C1D"/>
              </a:buClr>
              <a:buSzPts val="12000"/>
              <a:buNone/>
              <a:defRPr sz="12000">
                <a:solidFill>
                  <a:srgbClr val="541C1D"/>
                </a:solidFill>
              </a:defRPr>
            </a:lvl8pPr>
            <a:lvl9pPr lvl="8" rtl="0" algn="ctr">
              <a:spcBef>
                <a:spcPts val="0"/>
              </a:spcBef>
              <a:spcAft>
                <a:spcPts val="0"/>
              </a:spcAft>
              <a:buClr>
                <a:srgbClr val="541C1D"/>
              </a:buClr>
              <a:buSzPts val="12000"/>
              <a:buNone/>
              <a:defRPr sz="12000">
                <a:solidFill>
                  <a:srgbClr val="541C1D"/>
                </a:solidFill>
              </a:defRPr>
            </a:lvl9pPr>
          </a:lstStyle>
          <a:p/>
        </p:txBody>
      </p:sp>
      <p:sp>
        <p:nvSpPr>
          <p:cNvPr id="49" name="Google Shape;49;p8"/>
          <p:cNvSpPr txBox="1"/>
          <p:nvPr>
            <p:ph idx="1" type="subTitle"/>
          </p:nvPr>
        </p:nvSpPr>
        <p:spPr>
          <a:xfrm flipH="1">
            <a:off x="2276699" y="1938975"/>
            <a:ext cx="4543200" cy="1268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rgbClr val="541C1D"/>
              </a:buClr>
              <a:buSzPts val="2400"/>
              <a:buNone/>
              <a:defRPr sz="2400"/>
            </a:lvl1pPr>
            <a:lvl2pPr lvl="1" rtl="0" algn="ctr">
              <a:lnSpc>
                <a:spcPct val="100000"/>
              </a:lnSpc>
              <a:spcBef>
                <a:spcPts val="0"/>
              </a:spcBef>
              <a:spcAft>
                <a:spcPts val="0"/>
              </a:spcAft>
              <a:buClr>
                <a:srgbClr val="541C1D"/>
              </a:buClr>
              <a:buSzPts val="1600"/>
              <a:buNone/>
              <a:defRPr sz="1600">
                <a:solidFill>
                  <a:srgbClr val="541C1D"/>
                </a:solidFill>
              </a:defRPr>
            </a:lvl2pPr>
            <a:lvl3pPr lvl="2" rtl="0" algn="ctr">
              <a:lnSpc>
                <a:spcPct val="100000"/>
              </a:lnSpc>
              <a:spcBef>
                <a:spcPts val="0"/>
              </a:spcBef>
              <a:spcAft>
                <a:spcPts val="0"/>
              </a:spcAft>
              <a:buClr>
                <a:srgbClr val="541C1D"/>
              </a:buClr>
              <a:buSzPts val="1600"/>
              <a:buNone/>
              <a:defRPr sz="1600">
                <a:solidFill>
                  <a:srgbClr val="541C1D"/>
                </a:solidFill>
              </a:defRPr>
            </a:lvl3pPr>
            <a:lvl4pPr lvl="3" rtl="0" algn="ctr">
              <a:lnSpc>
                <a:spcPct val="100000"/>
              </a:lnSpc>
              <a:spcBef>
                <a:spcPts val="0"/>
              </a:spcBef>
              <a:spcAft>
                <a:spcPts val="0"/>
              </a:spcAft>
              <a:buClr>
                <a:srgbClr val="541C1D"/>
              </a:buClr>
              <a:buSzPts val="1600"/>
              <a:buNone/>
              <a:defRPr sz="1600">
                <a:solidFill>
                  <a:srgbClr val="541C1D"/>
                </a:solidFill>
              </a:defRPr>
            </a:lvl4pPr>
            <a:lvl5pPr lvl="4" rtl="0" algn="ctr">
              <a:lnSpc>
                <a:spcPct val="100000"/>
              </a:lnSpc>
              <a:spcBef>
                <a:spcPts val="0"/>
              </a:spcBef>
              <a:spcAft>
                <a:spcPts val="0"/>
              </a:spcAft>
              <a:buClr>
                <a:srgbClr val="541C1D"/>
              </a:buClr>
              <a:buSzPts val="1600"/>
              <a:buNone/>
              <a:defRPr sz="1600">
                <a:solidFill>
                  <a:srgbClr val="541C1D"/>
                </a:solidFill>
              </a:defRPr>
            </a:lvl5pPr>
            <a:lvl6pPr lvl="5" rtl="0" algn="ctr">
              <a:lnSpc>
                <a:spcPct val="100000"/>
              </a:lnSpc>
              <a:spcBef>
                <a:spcPts val="0"/>
              </a:spcBef>
              <a:spcAft>
                <a:spcPts val="0"/>
              </a:spcAft>
              <a:buClr>
                <a:srgbClr val="541C1D"/>
              </a:buClr>
              <a:buSzPts val="1600"/>
              <a:buNone/>
              <a:defRPr sz="1600">
                <a:solidFill>
                  <a:srgbClr val="541C1D"/>
                </a:solidFill>
              </a:defRPr>
            </a:lvl6pPr>
            <a:lvl7pPr lvl="6" rtl="0" algn="ctr">
              <a:lnSpc>
                <a:spcPct val="100000"/>
              </a:lnSpc>
              <a:spcBef>
                <a:spcPts val="0"/>
              </a:spcBef>
              <a:spcAft>
                <a:spcPts val="0"/>
              </a:spcAft>
              <a:buClr>
                <a:srgbClr val="541C1D"/>
              </a:buClr>
              <a:buSzPts val="1600"/>
              <a:buNone/>
              <a:defRPr sz="1600">
                <a:solidFill>
                  <a:srgbClr val="541C1D"/>
                </a:solidFill>
              </a:defRPr>
            </a:lvl7pPr>
            <a:lvl8pPr lvl="7" rtl="0" algn="ctr">
              <a:lnSpc>
                <a:spcPct val="100000"/>
              </a:lnSpc>
              <a:spcBef>
                <a:spcPts val="0"/>
              </a:spcBef>
              <a:spcAft>
                <a:spcPts val="0"/>
              </a:spcAft>
              <a:buClr>
                <a:srgbClr val="541C1D"/>
              </a:buClr>
              <a:buSzPts val="1600"/>
              <a:buNone/>
              <a:defRPr sz="1600">
                <a:solidFill>
                  <a:srgbClr val="541C1D"/>
                </a:solidFill>
              </a:defRPr>
            </a:lvl8pPr>
            <a:lvl9pPr lvl="8" rtl="0" algn="ctr">
              <a:lnSpc>
                <a:spcPct val="100000"/>
              </a:lnSpc>
              <a:spcBef>
                <a:spcPts val="0"/>
              </a:spcBef>
              <a:spcAft>
                <a:spcPts val="0"/>
              </a:spcAft>
              <a:buClr>
                <a:srgbClr val="541C1D"/>
              </a:buClr>
              <a:buSzPts val="1600"/>
              <a:buNone/>
              <a:defRPr sz="1600">
                <a:solidFill>
                  <a:srgbClr val="541C1D"/>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accent1"/>
        </a:solidFill>
      </p:bgPr>
    </p:bg>
    <p:spTree>
      <p:nvGrpSpPr>
        <p:cNvPr id="50" name="Shape 50"/>
        <p:cNvGrpSpPr/>
        <p:nvPr/>
      </p:nvGrpSpPr>
      <p:grpSpPr>
        <a:xfrm>
          <a:off x="0" y="0"/>
          <a:ext cx="0" cy="0"/>
          <a:chOff x="0" y="0"/>
          <a:chExt cx="0" cy="0"/>
        </a:xfrm>
      </p:grpSpPr>
      <p:sp>
        <p:nvSpPr>
          <p:cNvPr id="51" name="Google Shape;51;p9"/>
          <p:cNvSpPr/>
          <p:nvPr/>
        </p:nvSpPr>
        <p:spPr>
          <a:xfrm flipH="1" rot="5400000">
            <a:off x="5693570" y="1695845"/>
            <a:ext cx="5146274" cy="1754565"/>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9"/>
          <p:cNvSpPr/>
          <p:nvPr/>
        </p:nvSpPr>
        <p:spPr>
          <a:xfrm flipH="1">
            <a:off x="19" y="0"/>
            <a:ext cx="4212025" cy="5143476"/>
          </a:xfrm>
          <a:custGeom>
            <a:rect b="b" l="l" r="r" t="t"/>
            <a:pathLst>
              <a:path extrusionOk="0" h="47931" w="39251">
                <a:moveTo>
                  <a:pt x="21033" y="0"/>
                </a:moveTo>
                <a:cubicBezTo>
                  <a:pt x="24804" y="8909"/>
                  <a:pt x="24227" y="19157"/>
                  <a:pt x="15856" y="27953"/>
                </a:cubicBezTo>
                <a:cubicBezTo>
                  <a:pt x="8909" y="35252"/>
                  <a:pt x="3511" y="39402"/>
                  <a:pt x="0" y="47931"/>
                </a:cubicBezTo>
                <a:lnTo>
                  <a:pt x="39251" y="47931"/>
                </a:lnTo>
                <a:lnTo>
                  <a:pt x="3925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9"/>
          <p:cNvSpPr/>
          <p:nvPr/>
        </p:nvSpPr>
        <p:spPr>
          <a:xfrm rot="10800000">
            <a:off x="6304698" y="1196133"/>
            <a:ext cx="807612" cy="577801"/>
          </a:xfrm>
          <a:custGeom>
            <a:rect b="b" l="l" r="r" t="t"/>
            <a:pathLst>
              <a:path extrusionOk="0" h="12086" w="16893">
                <a:moveTo>
                  <a:pt x="9064" y="0"/>
                </a:moveTo>
                <a:cubicBezTo>
                  <a:pt x="7693" y="0"/>
                  <a:pt x="6072" y="215"/>
                  <a:pt x="4159" y="725"/>
                </a:cubicBezTo>
                <a:cubicBezTo>
                  <a:pt x="1862" y="1337"/>
                  <a:pt x="375" y="2073"/>
                  <a:pt x="177" y="4208"/>
                </a:cubicBezTo>
                <a:cubicBezTo>
                  <a:pt x="1" y="6113"/>
                  <a:pt x="800" y="8433"/>
                  <a:pt x="2785" y="10176"/>
                </a:cubicBezTo>
                <a:cubicBezTo>
                  <a:pt x="4602" y="11772"/>
                  <a:pt x="6115" y="12085"/>
                  <a:pt x="7966" y="12085"/>
                </a:cubicBezTo>
                <a:cubicBezTo>
                  <a:pt x="8388" y="12085"/>
                  <a:pt x="8827" y="12069"/>
                  <a:pt x="9291" y="12048"/>
                </a:cubicBezTo>
                <a:cubicBezTo>
                  <a:pt x="12991" y="11879"/>
                  <a:pt x="16893" y="8340"/>
                  <a:pt x="15878" y="4208"/>
                </a:cubicBezTo>
                <a:cubicBezTo>
                  <a:pt x="15438" y="2424"/>
                  <a:pt x="13670" y="0"/>
                  <a:pt x="90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54" name="Google Shape;54;p9"/>
          <p:cNvSpPr txBox="1"/>
          <p:nvPr>
            <p:ph type="title"/>
          </p:nvPr>
        </p:nvSpPr>
        <p:spPr>
          <a:xfrm>
            <a:off x="4654150" y="1524362"/>
            <a:ext cx="3770100" cy="1820400"/>
          </a:xfrm>
          <a:prstGeom prst="rect">
            <a:avLst/>
          </a:prstGeom>
        </p:spPr>
        <p:txBody>
          <a:bodyPr anchorCtr="0" anchor="b" bIns="91425" lIns="91425" spcFirstLastPara="1" rIns="91425" wrap="square" tIns="91425">
            <a:noAutofit/>
          </a:bodyPr>
          <a:lstStyle>
            <a:lvl1pPr lvl="0" rtl="0" algn="r">
              <a:spcBef>
                <a:spcPts val="0"/>
              </a:spcBef>
              <a:spcAft>
                <a:spcPts val="0"/>
              </a:spcAft>
              <a:buSzPts val="4200"/>
              <a:buNone/>
              <a:defRPr sz="4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5" name="Google Shape;55;p9"/>
          <p:cNvSpPr txBox="1"/>
          <p:nvPr>
            <p:ph idx="1" type="subTitle"/>
          </p:nvPr>
        </p:nvSpPr>
        <p:spPr>
          <a:xfrm>
            <a:off x="5656150" y="3556450"/>
            <a:ext cx="2768100" cy="469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1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6" name="Google Shape;56;p9"/>
          <p:cNvSpPr txBox="1"/>
          <p:nvPr>
            <p:ph hasCustomPrompt="1" idx="2" type="title"/>
          </p:nvPr>
        </p:nvSpPr>
        <p:spPr>
          <a:xfrm flipH="1">
            <a:off x="6119950" y="636787"/>
            <a:ext cx="2304300" cy="1139700"/>
          </a:xfrm>
          <a:prstGeom prst="rect">
            <a:avLst/>
          </a:prstGeom>
          <a:noFill/>
        </p:spPr>
        <p:txBody>
          <a:bodyPr anchorCtr="0" anchor="t" bIns="91425" lIns="91425" spcFirstLastPara="1" rIns="91425" wrap="square" tIns="91425">
            <a:noAutofit/>
          </a:bodyPr>
          <a:lstStyle>
            <a:lvl1pPr lvl="0" rtl="0" algn="r">
              <a:spcBef>
                <a:spcPts val="0"/>
              </a:spcBef>
              <a:spcAft>
                <a:spcPts val="0"/>
              </a:spcAft>
              <a:buClr>
                <a:srgbClr val="E87E45"/>
              </a:buClr>
              <a:buSzPts val="3600"/>
              <a:buNone/>
              <a:defRPr sz="7200"/>
            </a:lvl1pPr>
            <a:lvl2pPr lvl="1"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r>
              <a:t>xx%</a:t>
            </a:r>
          </a:p>
        </p:txBody>
      </p:sp>
      <p:sp>
        <p:nvSpPr>
          <p:cNvPr id="57" name="Google Shape;57;p9"/>
          <p:cNvSpPr/>
          <p:nvPr/>
        </p:nvSpPr>
        <p:spPr>
          <a:xfrm>
            <a:off x="3645498" y="1816375"/>
            <a:ext cx="2964468" cy="2120912"/>
          </a:xfrm>
          <a:custGeom>
            <a:rect b="b" l="l" r="r" t="t"/>
            <a:pathLst>
              <a:path extrusionOk="0" h="12086" w="16893">
                <a:moveTo>
                  <a:pt x="9064" y="0"/>
                </a:moveTo>
                <a:cubicBezTo>
                  <a:pt x="7693" y="0"/>
                  <a:pt x="6072" y="215"/>
                  <a:pt x="4159" y="725"/>
                </a:cubicBezTo>
                <a:cubicBezTo>
                  <a:pt x="1862" y="1337"/>
                  <a:pt x="375" y="2073"/>
                  <a:pt x="177" y="4208"/>
                </a:cubicBezTo>
                <a:cubicBezTo>
                  <a:pt x="1" y="6113"/>
                  <a:pt x="800" y="8433"/>
                  <a:pt x="2785" y="10176"/>
                </a:cubicBezTo>
                <a:cubicBezTo>
                  <a:pt x="4602" y="11772"/>
                  <a:pt x="6115" y="12085"/>
                  <a:pt x="7966" y="12085"/>
                </a:cubicBezTo>
                <a:cubicBezTo>
                  <a:pt x="8388" y="12085"/>
                  <a:pt x="8827" y="12069"/>
                  <a:pt x="9291" y="12048"/>
                </a:cubicBezTo>
                <a:cubicBezTo>
                  <a:pt x="12991" y="11879"/>
                  <a:pt x="16893" y="8340"/>
                  <a:pt x="15878" y="4208"/>
                </a:cubicBezTo>
                <a:cubicBezTo>
                  <a:pt x="15438" y="2424"/>
                  <a:pt x="13670" y="0"/>
                  <a:pt x="90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8" name="Shape 58"/>
        <p:cNvGrpSpPr/>
        <p:nvPr/>
      </p:nvGrpSpPr>
      <p:grpSpPr>
        <a:xfrm>
          <a:off x="0" y="0"/>
          <a:ext cx="0" cy="0"/>
          <a:chOff x="0" y="0"/>
          <a:chExt cx="0" cy="0"/>
        </a:xfrm>
      </p:grpSpPr>
      <p:sp>
        <p:nvSpPr>
          <p:cNvPr id="59" name="Google Shape;59;p10"/>
          <p:cNvSpPr/>
          <p:nvPr/>
        </p:nvSpPr>
        <p:spPr>
          <a:xfrm flipH="1">
            <a:off x="12" y="0"/>
            <a:ext cx="4754092" cy="5143450"/>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0"/>
          <p:cNvSpPr/>
          <p:nvPr/>
        </p:nvSpPr>
        <p:spPr>
          <a:xfrm>
            <a:off x="930723" y="2554875"/>
            <a:ext cx="2964468" cy="2120912"/>
          </a:xfrm>
          <a:custGeom>
            <a:rect b="b" l="l" r="r" t="t"/>
            <a:pathLst>
              <a:path extrusionOk="0" h="12086" w="16893">
                <a:moveTo>
                  <a:pt x="9064" y="0"/>
                </a:moveTo>
                <a:cubicBezTo>
                  <a:pt x="7693" y="0"/>
                  <a:pt x="6072" y="215"/>
                  <a:pt x="4159" y="725"/>
                </a:cubicBezTo>
                <a:cubicBezTo>
                  <a:pt x="1862" y="1337"/>
                  <a:pt x="375" y="2073"/>
                  <a:pt x="177" y="4208"/>
                </a:cubicBezTo>
                <a:cubicBezTo>
                  <a:pt x="1" y="6113"/>
                  <a:pt x="800" y="8433"/>
                  <a:pt x="2785" y="10176"/>
                </a:cubicBezTo>
                <a:cubicBezTo>
                  <a:pt x="4602" y="11772"/>
                  <a:pt x="6115" y="12085"/>
                  <a:pt x="7966" y="12085"/>
                </a:cubicBezTo>
                <a:cubicBezTo>
                  <a:pt x="8388" y="12085"/>
                  <a:pt x="8827" y="12069"/>
                  <a:pt x="9291" y="12048"/>
                </a:cubicBezTo>
                <a:cubicBezTo>
                  <a:pt x="12991" y="11879"/>
                  <a:pt x="16893" y="8340"/>
                  <a:pt x="15878" y="4208"/>
                </a:cubicBezTo>
                <a:cubicBezTo>
                  <a:pt x="15438" y="2424"/>
                  <a:pt x="13670" y="0"/>
                  <a:pt x="90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61" name="Google Shape;61;p10"/>
          <p:cNvSpPr txBox="1"/>
          <p:nvPr>
            <p:ph type="title"/>
          </p:nvPr>
        </p:nvSpPr>
        <p:spPr>
          <a:xfrm>
            <a:off x="719775" y="2587525"/>
            <a:ext cx="2446500" cy="1820400"/>
          </a:xfrm>
          <a:prstGeom prst="rect">
            <a:avLst/>
          </a:prstGeom>
        </p:spPr>
        <p:txBody>
          <a:bodyPr anchorCtr="0" anchor="b" bIns="91425" lIns="91425" spcFirstLastPara="1" rIns="91425" wrap="square" tIns="91425">
            <a:noAutofit/>
          </a:bodyPr>
          <a:lstStyle>
            <a:lvl1pPr lvl="0" rtl="0">
              <a:spcBef>
                <a:spcPts val="0"/>
              </a:spcBef>
              <a:spcAft>
                <a:spcPts val="0"/>
              </a:spcAft>
              <a:buSzPts val="4200"/>
              <a:buNone/>
              <a:defRPr sz="2400">
                <a:solidFill>
                  <a:schemeClr val="lt1"/>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Playfair Display"/>
              <a:buNone/>
              <a:defRPr sz="28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2800"/>
              <a:buFont typeface="Playfair Display"/>
              <a:buNone/>
              <a:defRPr sz="28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2800"/>
              <a:buFont typeface="Playfair Display"/>
              <a:buNone/>
              <a:defRPr sz="28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2800"/>
              <a:buFont typeface="Playfair Display"/>
              <a:buNone/>
              <a:defRPr sz="28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2800"/>
              <a:buFont typeface="Playfair Display"/>
              <a:buNone/>
              <a:defRPr sz="28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2800"/>
              <a:buFont typeface="Playfair Display"/>
              <a:buNone/>
              <a:defRPr sz="28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2800"/>
              <a:buFont typeface="Playfair Display"/>
              <a:buNone/>
              <a:defRPr sz="28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2800"/>
              <a:buFont typeface="Playfair Display"/>
              <a:buNone/>
              <a:defRPr sz="28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2800"/>
              <a:buFont typeface="Playfair Display"/>
              <a:buNone/>
              <a:defRPr sz="2800">
                <a:solidFill>
                  <a:schemeClr val="lt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lt1"/>
              </a:buClr>
              <a:buSzPts val="1200"/>
              <a:buFont typeface="Abel"/>
              <a:buChar char="●"/>
              <a:defRPr sz="1200">
                <a:solidFill>
                  <a:schemeClr val="lt1"/>
                </a:solidFill>
                <a:latin typeface="Abel"/>
                <a:ea typeface="Abel"/>
                <a:cs typeface="Abel"/>
                <a:sym typeface="Abel"/>
              </a:defRPr>
            </a:lvl1pPr>
            <a:lvl2pPr indent="-304800" lvl="1" marL="914400">
              <a:lnSpc>
                <a:spcPct val="115000"/>
              </a:lnSpc>
              <a:spcBef>
                <a:spcPts val="1600"/>
              </a:spcBef>
              <a:spcAft>
                <a:spcPts val="0"/>
              </a:spcAft>
              <a:buClr>
                <a:schemeClr val="lt1"/>
              </a:buClr>
              <a:buSzPts val="1200"/>
              <a:buFont typeface="Abel"/>
              <a:buChar char="○"/>
              <a:defRPr sz="1200">
                <a:solidFill>
                  <a:schemeClr val="lt1"/>
                </a:solidFill>
                <a:latin typeface="Abel"/>
                <a:ea typeface="Abel"/>
                <a:cs typeface="Abel"/>
                <a:sym typeface="Abel"/>
              </a:defRPr>
            </a:lvl2pPr>
            <a:lvl3pPr indent="-304800" lvl="2" marL="1371600">
              <a:lnSpc>
                <a:spcPct val="115000"/>
              </a:lnSpc>
              <a:spcBef>
                <a:spcPts val="1600"/>
              </a:spcBef>
              <a:spcAft>
                <a:spcPts val="0"/>
              </a:spcAft>
              <a:buClr>
                <a:schemeClr val="lt1"/>
              </a:buClr>
              <a:buSzPts val="1200"/>
              <a:buFont typeface="Abel"/>
              <a:buChar char="■"/>
              <a:defRPr sz="1200">
                <a:solidFill>
                  <a:schemeClr val="lt1"/>
                </a:solidFill>
                <a:latin typeface="Abel"/>
                <a:ea typeface="Abel"/>
                <a:cs typeface="Abel"/>
                <a:sym typeface="Abel"/>
              </a:defRPr>
            </a:lvl3pPr>
            <a:lvl4pPr indent="-304800" lvl="3" marL="1828800">
              <a:lnSpc>
                <a:spcPct val="115000"/>
              </a:lnSpc>
              <a:spcBef>
                <a:spcPts val="1600"/>
              </a:spcBef>
              <a:spcAft>
                <a:spcPts val="0"/>
              </a:spcAft>
              <a:buClr>
                <a:schemeClr val="lt1"/>
              </a:buClr>
              <a:buSzPts val="1200"/>
              <a:buFont typeface="Abel"/>
              <a:buChar char="●"/>
              <a:defRPr sz="1200">
                <a:solidFill>
                  <a:schemeClr val="lt1"/>
                </a:solidFill>
                <a:latin typeface="Abel"/>
                <a:ea typeface="Abel"/>
                <a:cs typeface="Abel"/>
                <a:sym typeface="Abel"/>
              </a:defRPr>
            </a:lvl4pPr>
            <a:lvl5pPr indent="-304800" lvl="4" marL="2286000">
              <a:lnSpc>
                <a:spcPct val="115000"/>
              </a:lnSpc>
              <a:spcBef>
                <a:spcPts val="1600"/>
              </a:spcBef>
              <a:spcAft>
                <a:spcPts val="0"/>
              </a:spcAft>
              <a:buClr>
                <a:schemeClr val="lt1"/>
              </a:buClr>
              <a:buSzPts val="1200"/>
              <a:buFont typeface="Abel"/>
              <a:buChar char="○"/>
              <a:defRPr sz="1200">
                <a:solidFill>
                  <a:schemeClr val="lt1"/>
                </a:solidFill>
                <a:latin typeface="Abel"/>
                <a:ea typeface="Abel"/>
                <a:cs typeface="Abel"/>
                <a:sym typeface="Abel"/>
              </a:defRPr>
            </a:lvl5pPr>
            <a:lvl6pPr indent="-304800" lvl="5" marL="2743200">
              <a:lnSpc>
                <a:spcPct val="115000"/>
              </a:lnSpc>
              <a:spcBef>
                <a:spcPts val="1600"/>
              </a:spcBef>
              <a:spcAft>
                <a:spcPts val="0"/>
              </a:spcAft>
              <a:buClr>
                <a:schemeClr val="lt1"/>
              </a:buClr>
              <a:buSzPts val="1200"/>
              <a:buFont typeface="Abel"/>
              <a:buChar char="■"/>
              <a:defRPr sz="1200">
                <a:solidFill>
                  <a:schemeClr val="lt1"/>
                </a:solidFill>
                <a:latin typeface="Abel"/>
                <a:ea typeface="Abel"/>
                <a:cs typeface="Abel"/>
                <a:sym typeface="Abel"/>
              </a:defRPr>
            </a:lvl6pPr>
            <a:lvl7pPr indent="-304800" lvl="6" marL="3200400">
              <a:lnSpc>
                <a:spcPct val="115000"/>
              </a:lnSpc>
              <a:spcBef>
                <a:spcPts val="1600"/>
              </a:spcBef>
              <a:spcAft>
                <a:spcPts val="0"/>
              </a:spcAft>
              <a:buClr>
                <a:schemeClr val="lt1"/>
              </a:buClr>
              <a:buSzPts val="1200"/>
              <a:buFont typeface="Abel"/>
              <a:buChar char="●"/>
              <a:defRPr sz="1200">
                <a:solidFill>
                  <a:schemeClr val="lt1"/>
                </a:solidFill>
                <a:latin typeface="Abel"/>
                <a:ea typeface="Abel"/>
                <a:cs typeface="Abel"/>
                <a:sym typeface="Abel"/>
              </a:defRPr>
            </a:lvl7pPr>
            <a:lvl8pPr indent="-304800" lvl="7" marL="3657600">
              <a:lnSpc>
                <a:spcPct val="115000"/>
              </a:lnSpc>
              <a:spcBef>
                <a:spcPts val="1600"/>
              </a:spcBef>
              <a:spcAft>
                <a:spcPts val="0"/>
              </a:spcAft>
              <a:buClr>
                <a:schemeClr val="lt1"/>
              </a:buClr>
              <a:buSzPts val="1200"/>
              <a:buFont typeface="Abel"/>
              <a:buChar char="○"/>
              <a:defRPr sz="1200">
                <a:solidFill>
                  <a:schemeClr val="lt1"/>
                </a:solidFill>
                <a:latin typeface="Abel"/>
                <a:ea typeface="Abel"/>
                <a:cs typeface="Abel"/>
                <a:sym typeface="Abel"/>
              </a:defRPr>
            </a:lvl8pPr>
            <a:lvl9pPr indent="-304800" lvl="8" marL="4114800">
              <a:lnSpc>
                <a:spcPct val="115000"/>
              </a:lnSpc>
              <a:spcBef>
                <a:spcPts val="1600"/>
              </a:spcBef>
              <a:spcAft>
                <a:spcPts val="1600"/>
              </a:spcAft>
              <a:buClr>
                <a:schemeClr val="lt1"/>
              </a:buClr>
              <a:buSzPts val="1200"/>
              <a:buFont typeface="Abel"/>
              <a:buChar char="■"/>
              <a:defRPr sz="1200">
                <a:solidFill>
                  <a:schemeClr val="lt1"/>
                </a:solidFill>
                <a:latin typeface="Abel"/>
                <a:ea typeface="Abel"/>
                <a:cs typeface="Abel"/>
                <a:sym typeface="Abe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12.png"/><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25.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25.png"/><Relationship Id="rId4" Type="http://schemas.openxmlformats.org/officeDocument/2006/relationships/image" Target="../media/image16.png"/><Relationship Id="rId5"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25.png"/><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25.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image" Target="../media/image3.jp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25.png"/><Relationship Id="rId4" Type="http://schemas.openxmlformats.org/officeDocument/2006/relationships/image" Target="../media/image4.png"/><Relationship Id="rId5"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DFF9"/>
        </a:solidFill>
      </p:bgPr>
    </p:bg>
    <p:spTree>
      <p:nvGrpSpPr>
        <p:cNvPr id="189" name="Shape 189"/>
        <p:cNvGrpSpPr/>
        <p:nvPr/>
      </p:nvGrpSpPr>
      <p:grpSpPr>
        <a:xfrm>
          <a:off x="0" y="0"/>
          <a:ext cx="0" cy="0"/>
          <a:chOff x="0" y="0"/>
          <a:chExt cx="0" cy="0"/>
        </a:xfrm>
      </p:grpSpPr>
      <p:pic>
        <p:nvPicPr>
          <p:cNvPr id="190" name="Google Shape;190;p31"/>
          <p:cNvPicPr preferRelativeResize="0"/>
          <p:nvPr/>
        </p:nvPicPr>
        <p:blipFill rotWithShape="1">
          <a:blip r:embed="rId3">
            <a:alphaModFix amt="15000"/>
          </a:blip>
          <a:srcRect b="18883" l="18302" r="12450" t="10260"/>
          <a:stretch/>
        </p:blipFill>
        <p:spPr>
          <a:xfrm>
            <a:off x="7169774" y="4301725"/>
            <a:ext cx="1974220" cy="841777"/>
          </a:xfrm>
          <a:prstGeom prst="rect">
            <a:avLst/>
          </a:prstGeom>
          <a:noFill/>
          <a:ln>
            <a:noFill/>
          </a:ln>
        </p:spPr>
      </p:pic>
      <p:sp>
        <p:nvSpPr>
          <p:cNvPr id="191" name="Google Shape;191;p31"/>
          <p:cNvSpPr txBox="1"/>
          <p:nvPr/>
        </p:nvSpPr>
        <p:spPr>
          <a:xfrm>
            <a:off x="161375" y="1230400"/>
            <a:ext cx="4027500" cy="103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solidFill>
                <a:schemeClr val="lt1"/>
              </a:solidFill>
              <a:latin typeface="Abel"/>
              <a:ea typeface="Abel"/>
              <a:cs typeface="Abel"/>
              <a:sym typeface="Abel"/>
            </a:endParaRPr>
          </a:p>
        </p:txBody>
      </p:sp>
      <p:sp>
        <p:nvSpPr>
          <p:cNvPr id="192" name="Google Shape;192;p31"/>
          <p:cNvSpPr txBox="1"/>
          <p:nvPr>
            <p:ph idx="4294967295" type="subTitle"/>
          </p:nvPr>
        </p:nvSpPr>
        <p:spPr>
          <a:xfrm>
            <a:off x="2426100" y="3265450"/>
            <a:ext cx="42918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900"/>
              <a:t>WIBC Body Meeting #1 </a:t>
            </a:r>
            <a:endParaRPr sz="2900"/>
          </a:p>
          <a:p>
            <a:pPr indent="0" lvl="0" marL="0" rtl="0" algn="ctr">
              <a:spcBef>
                <a:spcPts val="1600"/>
              </a:spcBef>
              <a:spcAft>
                <a:spcPts val="1600"/>
              </a:spcAft>
              <a:buNone/>
            </a:pPr>
            <a:r>
              <a:rPr lang="en" sz="2900"/>
              <a:t>1/27</a:t>
            </a:r>
            <a:endParaRPr sz="2900"/>
          </a:p>
        </p:txBody>
      </p:sp>
      <p:sp>
        <p:nvSpPr>
          <p:cNvPr id="193" name="Google Shape;193;p31"/>
          <p:cNvSpPr txBox="1"/>
          <p:nvPr>
            <p:ph idx="4294967295" type="ctrTitle"/>
          </p:nvPr>
        </p:nvSpPr>
        <p:spPr>
          <a:xfrm>
            <a:off x="287700" y="300725"/>
            <a:ext cx="8568600" cy="3032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600"/>
              <a:t>Women in </a:t>
            </a:r>
            <a:endParaRPr sz="6600"/>
          </a:p>
          <a:p>
            <a:pPr indent="0" lvl="0" marL="0" rtl="0" algn="ctr">
              <a:spcBef>
                <a:spcPts val="0"/>
              </a:spcBef>
              <a:spcAft>
                <a:spcPts val="0"/>
              </a:spcAft>
              <a:buNone/>
            </a:pPr>
            <a:r>
              <a:rPr lang="en" sz="6600"/>
              <a:t>Business Council</a:t>
            </a:r>
            <a:endParaRPr i="1" sz="6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descr="Timeline background shape" id="271" name="Google Shape;271;p40"/>
          <p:cNvSpPr/>
          <p:nvPr/>
        </p:nvSpPr>
        <p:spPr>
          <a:xfrm>
            <a:off x="0" y="254525"/>
            <a:ext cx="8394600" cy="741600"/>
          </a:xfrm>
          <a:prstGeom prst="homePlate">
            <a:avLst>
              <a:gd fmla="val 50000"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0"/>
          <p:cNvSpPr txBox="1"/>
          <p:nvPr>
            <p:ph type="title"/>
          </p:nvPr>
        </p:nvSpPr>
        <p:spPr>
          <a:xfrm>
            <a:off x="196350" y="1005575"/>
            <a:ext cx="8627400" cy="704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700"/>
              <a:t>Outreach/R&amp;R</a:t>
            </a:r>
            <a:endParaRPr sz="4700"/>
          </a:p>
          <a:p>
            <a:pPr indent="0" lvl="0" marL="0" rtl="0" algn="l">
              <a:spcBef>
                <a:spcPts val="0"/>
              </a:spcBef>
              <a:spcAft>
                <a:spcPts val="0"/>
              </a:spcAft>
              <a:buNone/>
            </a:pPr>
            <a:r>
              <a:t/>
            </a:r>
            <a:endParaRPr sz="4700"/>
          </a:p>
          <a:p>
            <a:pPr indent="0" lvl="0" marL="0" rtl="0" algn="ctr">
              <a:spcBef>
                <a:spcPts val="0"/>
              </a:spcBef>
              <a:spcAft>
                <a:spcPts val="0"/>
              </a:spcAft>
              <a:buNone/>
            </a:pPr>
            <a:r>
              <a:t/>
            </a:r>
            <a:endParaRPr sz="5500"/>
          </a:p>
        </p:txBody>
      </p:sp>
      <p:pic>
        <p:nvPicPr>
          <p:cNvPr id="273" name="Google Shape;273;p40"/>
          <p:cNvPicPr preferRelativeResize="0"/>
          <p:nvPr/>
        </p:nvPicPr>
        <p:blipFill rotWithShape="1">
          <a:blip r:embed="rId3">
            <a:alphaModFix amt="15000"/>
          </a:blip>
          <a:srcRect b="18883" l="18302" r="12450" t="10260"/>
          <a:stretch/>
        </p:blipFill>
        <p:spPr>
          <a:xfrm>
            <a:off x="7169774" y="4301725"/>
            <a:ext cx="1974220" cy="841777"/>
          </a:xfrm>
          <a:prstGeom prst="rect">
            <a:avLst/>
          </a:prstGeom>
          <a:noFill/>
          <a:ln>
            <a:noFill/>
          </a:ln>
        </p:spPr>
      </p:pic>
      <p:sp>
        <p:nvSpPr>
          <p:cNvPr id="274" name="Google Shape;274;p40"/>
          <p:cNvSpPr txBox="1"/>
          <p:nvPr/>
        </p:nvSpPr>
        <p:spPr>
          <a:xfrm>
            <a:off x="4318600" y="1719425"/>
            <a:ext cx="4626000" cy="1677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500">
                <a:solidFill>
                  <a:schemeClr val="lt1"/>
                </a:solidFill>
                <a:latin typeface="Playfair Display"/>
                <a:ea typeface="Playfair Display"/>
                <a:cs typeface="Playfair Display"/>
                <a:sym typeface="Playfair Display"/>
              </a:rPr>
              <a:t>Coffee tab!!</a:t>
            </a:r>
            <a:endParaRPr sz="2100">
              <a:solidFill>
                <a:schemeClr val="lt1"/>
              </a:solidFill>
              <a:latin typeface="Playfair Display"/>
              <a:ea typeface="Playfair Display"/>
              <a:cs typeface="Playfair Display"/>
              <a:sym typeface="Playfair Display"/>
            </a:endParaRPr>
          </a:p>
          <a:p>
            <a:pPr indent="0" lvl="0" marL="0" rtl="0" algn="ctr">
              <a:spcBef>
                <a:spcPts val="0"/>
              </a:spcBef>
              <a:spcAft>
                <a:spcPts val="0"/>
              </a:spcAft>
              <a:buNone/>
            </a:pPr>
            <a:r>
              <a:rPr lang="en" sz="2100">
                <a:solidFill>
                  <a:schemeClr val="lt1"/>
                </a:solidFill>
                <a:latin typeface="Playfair Display"/>
                <a:ea typeface="Playfair Display"/>
                <a:cs typeface="Playfair Display"/>
                <a:sym typeface="Playfair Display"/>
              </a:rPr>
              <a:t>Sweetwaters on February 5 from 9:00am-11:00am</a:t>
            </a:r>
            <a:endParaRPr sz="2100">
              <a:solidFill>
                <a:schemeClr val="lt1"/>
              </a:solidFill>
              <a:latin typeface="Playfair Display"/>
              <a:ea typeface="Playfair Display"/>
              <a:cs typeface="Playfair Display"/>
              <a:sym typeface="Playfair Display"/>
            </a:endParaRPr>
          </a:p>
        </p:txBody>
      </p:sp>
      <p:pic>
        <p:nvPicPr>
          <p:cNvPr id="275" name="Google Shape;275;p40"/>
          <p:cNvPicPr preferRelativeResize="0"/>
          <p:nvPr/>
        </p:nvPicPr>
        <p:blipFill rotWithShape="1">
          <a:blip r:embed="rId4">
            <a:alphaModFix/>
          </a:blip>
          <a:srcRect b="0" l="19244" r="0" t="0"/>
          <a:stretch/>
        </p:blipFill>
        <p:spPr>
          <a:xfrm>
            <a:off x="474625" y="1456200"/>
            <a:ext cx="3665851" cy="2521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descr="Timeline background shape" id="280" name="Google Shape;280;p41"/>
          <p:cNvSpPr/>
          <p:nvPr/>
        </p:nvSpPr>
        <p:spPr>
          <a:xfrm>
            <a:off x="0" y="254525"/>
            <a:ext cx="8394600" cy="741600"/>
          </a:xfrm>
          <a:prstGeom prst="homePlate">
            <a:avLst>
              <a:gd fmla="val 50000"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1"/>
          <p:cNvSpPr txBox="1"/>
          <p:nvPr>
            <p:ph type="title"/>
          </p:nvPr>
        </p:nvSpPr>
        <p:spPr>
          <a:xfrm>
            <a:off x="196350" y="1005575"/>
            <a:ext cx="8627400" cy="704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700"/>
              <a:t>Mentorship</a:t>
            </a:r>
            <a:endParaRPr sz="4700"/>
          </a:p>
          <a:p>
            <a:pPr indent="0" lvl="0" marL="0" rtl="0" algn="l">
              <a:spcBef>
                <a:spcPts val="0"/>
              </a:spcBef>
              <a:spcAft>
                <a:spcPts val="0"/>
              </a:spcAft>
              <a:buNone/>
            </a:pPr>
            <a:r>
              <a:t/>
            </a:r>
            <a:endParaRPr sz="4700"/>
          </a:p>
          <a:p>
            <a:pPr indent="0" lvl="0" marL="0" rtl="0" algn="ctr">
              <a:spcBef>
                <a:spcPts val="0"/>
              </a:spcBef>
              <a:spcAft>
                <a:spcPts val="0"/>
              </a:spcAft>
              <a:buNone/>
            </a:pPr>
            <a:r>
              <a:t/>
            </a:r>
            <a:endParaRPr sz="5500"/>
          </a:p>
        </p:txBody>
      </p:sp>
      <p:pic>
        <p:nvPicPr>
          <p:cNvPr id="282" name="Google Shape;282;p41"/>
          <p:cNvPicPr preferRelativeResize="0"/>
          <p:nvPr/>
        </p:nvPicPr>
        <p:blipFill rotWithShape="1">
          <a:blip r:embed="rId3">
            <a:alphaModFix amt="15000"/>
          </a:blip>
          <a:srcRect b="18883" l="18302" r="12450" t="10260"/>
          <a:stretch/>
        </p:blipFill>
        <p:spPr>
          <a:xfrm>
            <a:off x="7169774" y="4301725"/>
            <a:ext cx="1974220" cy="841777"/>
          </a:xfrm>
          <a:prstGeom prst="rect">
            <a:avLst/>
          </a:prstGeom>
          <a:noFill/>
          <a:ln>
            <a:noFill/>
          </a:ln>
        </p:spPr>
      </p:pic>
      <p:sp>
        <p:nvSpPr>
          <p:cNvPr id="283" name="Google Shape;283;p41"/>
          <p:cNvSpPr txBox="1"/>
          <p:nvPr/>
        </p:nvSpPr>
        <p:spPr>
          <a:xfrm>
            <a:off x="304500" y="1150025"/>
            <a:ext cx="23778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1500">
              <a:latin typeface="Abel"/>
              <a:ea typeface="Abel"/>
              <a:cs typeface="Abel"/>
              <a:sym typeface="Abel"/>
            </a:endParaRPr>
          </a:p>
        </p:txBody>
      </p:sp>
      <p:pic>
        <p:nvPicPr>
          <p:cNvPr id="284" name="Google Shape;284;p41" title="Gold Simple New Year 2026 Instagram Post (Instagram Post (45)).png"/>
          <p:cNvPicPr preferRelativeResize="0"/>
          <p:nvPr/>
        </p:nvPicPr>
        <p:blipFill>
          <a:blip r:embed="rId4">
            <a:alphaModFix/>
          </a:blip>
          <a:stretch>
            <a:fillRect/>
          </a:stretch>
        </p:blipFill>
        <p:spPr>
          <a:xfrm>
            <a:off x="417877" y="1150025"/>
            <a:ext cx="2986975" cy="3733725"/>
          </a:xfrm>
          <a:prstGeom prst="rect">
            <a:avLst/>
          </a:prstGeom>
          <a:noFill/>
          <a:ln>
            <a:noFill/>
          </a:ln>
        </p:spPr>
      </p:pic>
      <p:sp>
        <p:nvSpPr>
          <p:cNvPr id="285" name="Google Shape;285;p41"/>
          <p:cNvSpPr txBox="1"/>
          <p:nvPr/>
        </p:nvSpPr>
        <p:spPr>
          <a:xfrm>
            <a:off x="4901775" y="1272950"/>
            <a:ext cx="2377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lt1"/>
                </a:solidFill>
                <a:latin typeface="Abel"/>
                <a:ea typeface="Abel"/>
                <a:cs typeface="Abel"/>
                <a:sym typeface="Abel"/>
              </a:rPr>
              <a:t>Sign Up Sheet</a:t>
            </a:r>
            <a:endParaRPr sz="2000">
              <a:solidFill>
                <a:schemeClr val="lt1"/>
              </a:solidFill>
              <a:latin typeface="Abel"/>
              <a:ea typeface="Abel"/>
              <a:cs typeface="Abel"/>
              <a:sym typeface="Abel"/>
            </a:endParaRPr>
          </a:p>
        </p:txBody>
      </p:sp>
      <p:pic>
        <p:nvPicPr>
          <p:cNvPr id="286" name="Google Shape;286;p41" title="Screenshot 2026-01-27 at 6.37.07 PM.png"/>
          <p:cNvPicPr preferRelativeResize="0"/>
          <p:nvPr/>
        </p:nvPicPr>
        <p:blipFill>
          <a:blip r:embed="rId5">
            <a:alphaModFix/>
          </a:blip>
          <a:stretch>
            <a:fillRect/>
          </a:stretch>
        </p:blipFill>
        <p:spPr>
          <a:xfrm>
            <a:off x="4749787" y="1765550"/>
            <a:ext cx="2681813" cy="266746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descr="Timeline background shape" id="291" name="Google Shape;291;p42"/>
          <p:cNvSpPr/>
          <p:nvPr/>
        </p:nvSpPr>
        <p:spPr>
          <a:xfrm>
            <a:off x="0" y="254525"/>
            <a:ext cx="8394600" cy="741600"/>
          </a:xfrm>
          <a:prstGeom prst="homePlate">
            <a:avLst>
              <a:gd fmla="val 50000"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2"/>
          <p:cNvSpPr txBox="1"/>
          <p:nvPr>
            <p:ph type="title"/>
          </p:nvPr>
        </p:nvSpPr>
        <p:spPr>
          <a:xfrm>
            <a:off x="196350" y="1005575"/>
            <a:ext cx="8627400" cy="704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700"/>
              <a:t>Mentorship</a:t>
            </a:r>
            <a:endParaRPr sz="4700"/>
          </a:p>
          <a:p>
            <a:pPr indent="0" lvl="0" marL="0" rtl="0" algn="l">
              <a:spcBef>
                <a:spcPts val="0"/>
              </a:spcBef>
              <a:spcAft>
                <a:spcPts val="0"/>
              </a:spcAft>
              <a:buNone/>
            </a:pPr>
            <a:r>
              <a:t/>
            </a:r>
            <a:endParaRPr sz="4700"/>
          </a:p>
          <a:p>
            <a:pPr indent="0" lvl="0" marL="0" rtl="0" algn="ctr">
              <a:spcBef>
                <a:spcPts val="0"/>
              </a:spcBef>
              <a:spcAft>
                <a:spcPts val="0"/>
              </a:spcAft>
              <a:buNone/>
            </a:pPr>
            <a:r>
              <a:t/>
            </a:r>
            <a:endParaRPr sz="5500"/>
          </a:p>
        </p:txBody>
      </p:sp>
      <p:pic>
        <p:nvPicPr>
          <p:cNvPr id="293" name="Google Shape;293;p42"/>
          <p:cNvPicPr preferRelativeResize="0"/>
          <p:nvPr/>
        </p:nvPicPr>
        <p:blipFill rotWithShape="1">
          <a:blip r:embed="rId3">
            <a:alphaModFix amt="15000"/>
          </a:blip>
          <a:srcRect b="18883" l="18302" r="12450" t="10260"/>
          <a:stretch/>
        </p:blipFill>
        <p:spPr>
          <a:xfrm>
            <a:off x="7169774" y="4301725"/>
            <a:ext cx="1974220" cy="841777"/>
          </a:xfrm>
          <a:prstGeom prst="rect">
            <a:avLst/>
          </a:prstGeom>
          <a:noFill/>
          <a:ln>
            <a:noFill/>
          </a:ln>
        </p:spPr>
      </p:pic>
      <p:sp>
        <p:nvSpPr>
          <p:cNvPr id="294" name="Google Shape;294;p42"/>
          <p:cNvSpPr txBox="1"/>
          <p:nvPr/>
        </p:nvSpPr>
        <p:spPr>
          <a:xfrm>
            <a:off x="304500" y="1150025"/>
            <a:ext cx="23778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1500">
              <a:latin typeface="Abel"/>
              <a:ea typeface="Abel"/>
              <a:cs typeface="Abel"/>
              <a:sym typeface="Abel"/>
            </a:endParaRPr>
          </a:p>
        </p:txBody>
      </p:sp>
      <p:pic>
        <p:nvPicPr>
          <p:cNvPr id="295" name="Google Shape;295;p42" title="Screenshot 2026-01-25 at 10.45.42 PM.png"/>
          <p:cNvPicPr preferRelativeResize="0"/>
          <p:nvPr/>
        </p:nvPicPr>
        <p:blipFill>
          <a:blip r:embed="rId4">
            <a:alphaModFix/>
          </a:blip>
          <a:stretch>
            <a:fillRect/>
          </a:stretch>
        </p:blipFill>
        <p:spPr>
          <a:xfrm>
            <a:off x="2593650" y="1719420"/>
            <a:ext cx="3207298" cy="3211732"/>
          </a:xfrm>
          <a:prstGeom prst="rect">
            <a:avLst/>
          </a:prstGeom>
          <a:noFill/>
          <a:ln>
            <a:noFill/>
          </a:ln>
        </p:spPr>
      </p:pic>
      <p:sp>
        <p:nvSpPr>
          <p:cNvPr id="296" name="Google Shape;296;p42"/>
          <p:cNvSpPr txBox="1"/>
          <p:nvPr/>
        </p:nvSpPr>
        <p:spPr>
          <a:xfrm>
            <a:off x="2505000" y="1150025"/>
            <a:ext cx="33846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200">
                <a:solidFill>
                  <a:schemeClr val="lt1"/>
                </a:solidFill>
                <a:latin typeface="Abel"/>
                <a:ea typeface="Abel"/>
                <a:cs typeface="Abel"/>
                <a:sym typeface="Abel"/>
              </a:rPr>
              <a:t>Mentorship Matching Form</a:t>
            </a:r>
            <a:endParaRPr sz="2200">
              <a:solidFill>
                <a:schemeClr val="lt1"/>
              </a:solidFill>
              <a:latin typeface="Abel"/>
              <a:ea typeface="Abel"/>
              <a:cs typeface="Abel"/>
              <a:sym typeface="Abe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descr="Timeline background shape" id="301" name="Google Shape;301;p43"/>
          <p:cNvSpPr/>
          <p:nvPr/>
        </p:nvSpPr>
        <p:spPr>
          <a:xfrm>
            <a:off x="0" y="254525"/>
            <a:ext cx="7573800" cy="741600"/>
          </a:xfrm>
          <a:prstGeom prst="homePlate">
            <a:avLst>
              <a:gd fmla="val 50000"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3"/>
          <p:cNvSpPr txBox="1"/>
          <p:nvPr/>
        </p:nvSpPr>
        <p:spPr>
          <a:xfrm>
            <a:off x="196350" y="221350"/>
            <a:ext cx="7262400" cy="74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rgbClr val="434343"/>
                </a:solidFill>
                <a:latin typeface="Playfair Display"/>
                <a:ea typeface="Playfair Display"/>
                <a:cs typeface="Playfair Display"/>
                <a:sym typeface="Playfair Display"/>
              </a:rPr>
              <a:t>Conference</a:t>
            </a:r>
            <a:endParaRPr sz="5500">
              <a:solidFill>
                <a:srgbClr val="434343"/>
              </a:solidFill>
              <a:latin typeface="Playfair Display"/>
              <a:ea typeface="Playfair Display"/>
              <a:cs typeface="Playfair Display"/>
              <a:sym typeface="Playfair Display"/>
            </a:endParaRPr>
          </a:p>
        </p:txBody>
      </p:sp>
      <p:sp>
        <p:nvSpPr>
          <p:cNvPr id="303" name="Google Shape;303;p43"/>
          <p:cNvSpPr txBox="1"/>
          <p:nvPr/>
        </p:nvSpPr>
        <p:spPr>
          <a:xfrm>
            <a:off x="196350" y="1102875"/>
            <a:ext cx="6917100" cy="395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540"/>
              </a:spcBef>
              <a:spcAft>
                <a:spcPts val="0"/>
              </a:spcAft>
              <a:buNone/>
            </a:pPr>
            <a:r>
              <a:rPr b="1" lang="en" sz="2400">
                <a:solidFill>
                  <a:srgbClr val="434343"/>
                </a:solidFill>
                <a:latin typeface="Lato"/>
                <a:ea typeface="Lato"/>
                <a:cs typeface="Lato"/>
                <a:sym typeface="Lato"/>
              </a:rPr>
              <a:t>1 Month Away from Our</a:t>
            </a:r>
            <a:r>
              <a:rPr b="1" lang="en" sz="2400">
                <a:solidFill>
                  <a:srgbClr val="434343"/>
                </a:solidFill>
                <a:latin typeface="Lato"/>
                <a:ea typeface="Lato"/>
                <a:cs typeface="Lato"/>
                <a:sym typeface="Lato"/>
              </a:rPr>
              <a:t> 2026 Conference!</a:t>
            </a:r>
            <a:endParaRPr b="1" sz="2400">
              <a:solidFill>
                <a:srgbClr val="434343"/>
              </a:solidFill>
              <a:latin typeface="Lato"/>
              <a:ea typeface="Lato"/>
              <a:cs typeface="Lato"/>
              <a:sym typeface="Lato"/>
            </a:endParaRPr>
          </a:p>
          <a:p>
            <a:pPr indent="0" lvl="0" marL="0" rtl="0" algn="l">
              <a:lnSpc>
                <a:spcPct val="100000"/>
              </a:lnSpc>
              <a:spcBef>
                <a:spcPts val="1600"/>
              </a:spcBef>
              <a:spcAft>
                <a:spcPts val="0"/>
              </a:spcAft>
              <a:buNone/>
            </a:pPr>
            <a:r>
              <a:rPr b="1" lang="en" sz="1700">
                <a:solidFill>
                  <a:srgbClr val="434343"/>
                </a:solidFill>
                <a:latin typeface="Lato"/>
                <a:ea typeface="Lato"/>
                <a:cs typeface="Lato"/>
                <a:sym typeface="Lato"/>
              </a:rPr>
              <a:t>Date</a:t>
            </a:r>
            <a:r>
              <a:rPr b="1" lang="en" sz="1700">
                <a:solidFill>
                  <a:srgbClr val="434343"/>
                </a:solidFill>
                <a:latin typeface="Lato"/>
                <a:ea typeface="Lato"/>
                <a:cs typeface="Lato"/>
                <a:sym typeface="Lato"/>
              </a:rPr>
              <a:t>: </a:t>
            </a:r>
            <a:r>
              <a:rPr lang="en" sz="1700">
                <a:solidFill>
                  <a:srgbClr val="434343"/>
                </a:solidFill>
                <a:latin typeface="Lato Light"/>
                <a:ea typeface="Lato Light"/>
                <a:cs typeface="Lato Light"/>
                <a:sym typeface="Lato Light"/>
              </a:rPr>
              <a:t>Saturday, </a:t>
            </a:r>
            <a:r>
              <a:rPr lang="en" sz="1700">
                <a:solidFill>
                  <a:srgbClr val="434343"/>
                </a:solidFill>
                <a:latin typeface="Lato Light"/>
                <a:ea typeface="Lato Light"/>
                <a:cs typeface="Lato Light"/>
                <a:sym typeface="Lato Light"/>
              </a:rPr>
              <a:t>February 28th</a:t>
            </a:r>
            <a:endParaRPr sz="1700">
              <a:solidFill>
                <a:srgbClr val="434343"/>
              </a:solidFill>
              <a:latin typeface="Lato Light"/>
              <a:ea typeface="Lato Light"/>
              <a:cs typeface="Lato Light"/>
              <a:sym typeface="Lato Light"/>
            </a:endParaRPr>
          </a:p>
          <a:p>
            <a:pPr indent="0" lvl="0" marL="0" rtl="0" algn="l">
              <a:lnSpc>
                <a:spcPct val="100000"/>
              </a:lnSpc>
              <a:spcBef>
                <a:spcPts val="0"/>
              </a:spcBef>
              <a:spcAft>
                <a:spcPts val="0"/>
              </a:spcAft>
              <a:buNone/>
            </a:pPr>
            <a:r>
              <a:rPr b="1" lang="en" sz="1700">
                <a:solidFill>
                  <a:srgbClr val="434343"/>
                </a:solidFill>
                <a:latin typeface="Lato"/>
                <a:ea typeface="Lato"/>
                <a:cs typeface="Lato"/>
                <a:sym typeface="Lato"/>
              </a:rPr>
              <a:t>Time</a:t>
            </a:r>
            <a:r>
              <a:rPr lang="en" sz="1700">
                <a:solidFill>
                  <a:srgbClr val="434343"/>
                </a:solidFill>
                <a:latin typeface="Lato Light"/>
                <a:ea typeface="Lato Light"/>
                <a:cs typeface="Lato Light"/>
                <a:sym typeface="Lato Light"/>
              </a:rPr>
              <a:t>: 10 AM - 4 PM (Check-in starts at 9AM)</a:t>
            </a:r>
            <a:endParaRPr sz="1700">
              <a:solidFill>
                <a:srgbClr val="434343"/>
              </a:solidFill>
              <a:latin typeface="Lato Light"/>
              <a:ea typeface="Lato Light"/>
              <a:cs typeface="Lato Light"/>
              <a:sym typeface="Lato Light"/>
            </a:endParaRPr>
          </a:p>
          <a:p>
            <a:pPr indent="0" lvl="0" marL="0" rtl="0" algn="l">
              <a:lnSpc>
                <a:spcPct val="100000"/>
              </a:lnSpc>
              <a:spcBef>
                <a:spcPts val="0"/>
              </a:spcBef>
              <a:spcAft>
                <a:spcPts val="0"/>
              </a:spcAft>
              <a:buNone/>
            </a:pPr>
            <a:r>
              <a:rPr b="1" lang="en" sz="1700">
                <a:solidFill>
                  <a:srgbClr val="434343"/>
                </a:solidFill>
                <a:latin typeface="Lato"/>
                <a:ea typeface="Lato"/>
                <a:cs typeface="Lato"/>
                <a:sym typeface="Lato"/>
              </a:rPr>
              <a:t>Location</a:t>
            </a:r>
            <a:r>
              <a:rPr b="1" lang="en" sz="1700">
                <a:solidFill>
                  <a:srgbClr val="434343"/>
                </a:solidFill>
                <a:latin typeface="Lato"/>
                <a:ea typeface="Lato"/>
                <a:cs typeface="Lato"/>
                <a:sym typeface="Lato"/>
              </a:rPr>
              <a:t>: </a:t>
            </a:r>
            <a:r>
              <a:rPr lang="en" sz="1700">
                <a:solidFill>
                  <a:srgbClr val="434343"/>
                </a:solidFill>
                <a:latin typeface="Lato Light"/>
                <a:ea typeface="Lato Light"/>
                <a:cs typeface="Lato Light"/>
                <a:sym typeface="Lato Light"/>
              </a:rPr>
              <a:t>Darla Moore School of Business </a:t>
            </a:r>
            <a:endParaRPr sz="1700">
              <a:solidFill>
                <a:srgbClr val="434343"/>
              </a:solidFill>
              <a:latin typeface="Lato Light"/>
              <a:ea typeface="Lato Light"/>
              <a:cs typeface="Lato Light"/>
              <a:sym typeface="Lato Light"/>
            </a:endParaRPr>
          </a:p>
          <a:p>
            <a:pPr indent="0" lvl="0" marL="0" rtl="0" algn="l">
              <a:lnSpc>
                <a:spcPct val="100000"/>
              </a:lnSpc>
              <a:spcBef>
                <a:spcPts val="0"/>
              </a:spcBef>
              <a:spcAft>
                <a:spcPts val="0"/>
              </a:spcAft>
              <a:buNone/>
            </a:pPr>
            <a:r>
              <a:t/>
            </a:r>
            <a:endParaRPr>
              <a:solidFill>
                <a:srgbClr val="434343"/>
              </a:solidFill>
              <a:latin typeface="Lato Light"/>
              <a:ea typeface="Lato Light"/>
              <a:cs typeface="Lato Light"/>
              <a:sym typeface="Lato Light"/>
            </a:endParaRPr>
          </a:p>
          <a:p>
            <a:pPr indent="0" lvl="0" marL="0" rtl="0" algn="l">
              <a:lnSpc>
                <a:spcPct val="100000"/>
              </a:lnSpc>
              <a:spcBef>
                <a:spcPts val="0"/>
              </a:spcBef>
              <a:spcAft>
                <a:spcPts val="0"/>
              </a:spcAft>
              <a:buNone/>
            </a:pPr>
            <a:r>
              <a:rPr lang="en" sz="1700">
                <a:solidFill>
                  <a:schemeClr val="lt1"/>
                </a:solidFill>
                <a:latin typeface="Lato"/>
                <a:ea typeface="Lato"/>
                <a:cs typeface="Lato"/>
                <a:sym typeface="Lato"/>
              </a:rPr>
              <a:t>✨ Keynote speakers &amp; expert panels </a:t>
            </a:r>
            <a:endParaRPr sz="1700">
              <a:solidFill>
                <a:schemeClr val="lt1"/>
              </a:solidFill>
              <a:latin typeface="Lato"/>
              <a:ea typeface="Lato"/>
              <a:cs typeface="Lato"/>
              <a:sym typeface="Lato"/>
            </a:endParaRPr>
          </a:p>
          <a:p>
            <a:pPr indent="0" lvl="0" marL="0" rtl="0" algn="l">
              <a:lnSpc>
                <a:spcPct val="100000"/>
              </a:lnSpc>
              <a:spcBef>
                <a:spcPts val="0"/>
              </a:spcBef>
              <a:spcAft>
                <a:spcPts val="0"/>
              </a:spcAft>
              <a:buNone/>
            </a:pPr>
            <a:r>
              <a:rPr lang="en" sz="1700">
                <a:solidFill>
                  <a:schemeClr val="lt1"/>
                </a:solidFill>
                <a:latin typeface="Lato"/>
                <a:ea typeface="Lato"/>
                <a:cs typeface="Lato"/>
                <a:sym typeface="Lato"/>
              </a:rPr>
              <a:t>✨ Networking session with recruiters from top companies</a:t>
            </a:r>
            <a:endParaRPr sz="1700">
              <a:solidFill>
                <a:schemeClr val="lt1"/>
              </a:solidFill>
              <a:latin typeface="Lato"/>
              <a:ea typeface="Lato"/>
              <a:cs typeface="Lato"/>
              <a:sym typeface="Lato"/>
            </a:endParaRPr>
          </a:p>
          <a:p>
            <a:pPr indent="0" lvl="0" marL="0" rtl="0" algn="l">
              <a:lnSpc>
                <a:spcPct val="100000"/>
              </a:lnSpc>
              <a:spcBef>
                <a:spcPts val="0"/>
              </a:spcBef>
              <a:spcAft>
                <a:spcPts val="0"/>
              </a:spcAft>
              <a:buNone/>
            </a:pPr>
            <a:r>
              <a:rPr lang="en" sz="1700">
                <a:solidFill>
                  <a:schemeClr val="lt1"/>
                </a:solidFill>
                <a:latin typeface="Lato"/>
                <a:ea typeface="Lato"/>
                <a:cs typeface="Lato"/>
                <a:sym typeface="Lato"/>
              </a:rPr>
              <a:t>✨ Interactive professional development workshop</a:t>
            </a:r>
            <a:endParaRPr sz="1700">
              <a:solidFill>
                <a:schemeClr val="lt1"/>
              </a:solidFill>
              <a:latin typeface="Lato"/>
              <a:ea typeface="Lato"/>
              <a:cs typeface="Lato"/>
              <a:sym typeface="Lato"/>
            </a:endParaRPr>
          </a:p>
          <a:p>
            <a:pPr indent="0" lvl="0" marL="0" rtl="0" algn="l">
              <a:lnSpc>
                <a:spcPct val="100000"/>
              </a:lnSpc>
              <a:spcBef>
                <a:spcPts val="0"/>
              </a:spcBef>
              <a:spcAft>
                <a:spcPts val="0"/>
              </a:spcAft>
              <a:buNone/>
            </a:pPr>
            <a:r>
              <a:rPr lang="en" sz="1700">
                <a:solidFill>
                  <a:schemeClr val="lt1"/>
                </a:solidFill>
                <a:latin typeface="Lato"/>
                <a:ea typeface="Lato"/>
                <a:cs typeface="Lato"/>
                <a:sym typeface="Lato"/>
              </a:rPr>
              <a:t>✨ FREE professional headshots and marketplace vendors</a:t>
            </a:r>
            <a:endParaRPr sz="1700">
              <a:solidFill>
                <a:schemeClr val="lt1"/>
              </a:solidFill>
              <a:latin typeface="Lato"/>
              <a:ea typeface="Lato"/>
              <a:cs typeface="Lato"/>
              <a:sym typeface="Lato"/>
            </a:endParaRPr>
          </a:p>
          <a:p>
            <a:pPr indent="0" lvl="0" marL="0" rtl="0" algn="l">
              <a:lnSpc>
                <a:spcPct val="100000"/>
              </a:lnSpc>
              <a:spcBef>
                <a:spcPts val="0"/>
              </a:spcBef>
              <a:spcAft>
                <a:spcPts val="0"/>
              </a:spcAft>
              <a:buNone/>
            </a:pPr>
            <a:r>
              <a:rPr lang="en" sz="1700">
                <a:solidFill>
                  <a:schemeClr val="lt1"/>
                </a:solidFill>
                <a:latin typeface="Lato"/>
                <a:ea typeface="Lato"/>
                <a:cs typeface="Lato"/>
                <a:sym typeface="Lato"/>
              </a:rPr>
              <a:t>✨ FREE goodie bags, merch, and more!</a:t>
            </a:r>
            <a:endParaRPr sz="1700">
              <a:solidFill>
                <a:schemeClr val="lt1"/>
              </a:solidFill>
              <a:latin typeface="Lato"/>
              <a:ea typeface="Lato"/>
              <a:cs typeface="Lato"/>
              <a:sym typeface="Lato"/>
            </a:endParaRPr>
          </a:p>
          <a:p>
            <a:pPr indent="0" lvl="0" marL="0" rtl="0" algn="l">
              <a:lnSpc>
                <a:spcPct val="100000"/>
              </a:lnSpc>
              <a:spcBef>
                <a:spcPts val="0"/>
              </a:spcBef>
              <a:spcAft>
                <a:spcPts val="0"/>
              </a:spcAft>
              <a:buNone/>
            </a:pPr>
            <a:r>
              <a:t/>
            </a:r>
            <a:endParaRPr sz="1700">
              <a:solidFill>
                <a:schemeClr val="lt1"/>
              </a:solidFill>
              <a:latin typeface="Lato"/>
              <a:ea typeface="Lato"/>
              <a:cs typeface="Lato"/>
              <a:sym typeface="Lato"/>
            </a:endParaRPr>
          </a:p>
          <a:p>
            <a:pPr indent="0" lvl="0" marL="0" rtl="0" algn="ctr">
              <a:lnSpc>
                <a:spcPct val="70000"/>
              </a:lnSpc>
              <a:spcBef>
                <a:spcPts val="0"/>
              </a:spcBef>
              <a:spcAft>
                <a:spcPts val="0"/>
              </a:spcAft>
              <a:buNone/>
            </a:pPr>
            <a:r>
              <a:rPr b="1" lang="en" sz="1900">
                <a:solidFill>
                  <a:schemeClr val="lt1"/>
                </a:solidFill>
                <a:latin typeface="Lato"/>
                <a:ea typeface="Lato"/>
                <a:cs typeface="Lato"/>
                <a:sym typeface="Lato"/>
              </a:rPr>
              <a:t>Earn 3 WIBC points  for attending!</a:t>
            </a:r>
            <a:endParaRPr b="1" sz="1900">
              <a:solidFill>
                <a:srgbClr val="434343"/>
              </a:solidFill>
              <a:latin typeface="Lato"/>
              <a:ea typeface="Lato"/>
              <a:cs typeface="Lato"/>
              <a:sym typeface="Lato"/>
            </a:endParaRPr>
          </a:p>
          <a:p>
            <a:pPr indent="0" lvl="0" marL="0" rtl="0" algn="ctr">
              <a:lnSpc>
                <a:spcPct val="115000"/>
              </a:lnSpc>
              <a:spcBef>
                <a:spcPts val="540"/>
              </a:spcBef>
              <a:spcAft>
                <a:spcPts val="1600"/>
              </a:spcAft>
              <a:buNone/>
            </a:pPr>
            <a:r>
              <a:rPr b="1" lang="en" sz="1900">
                <a:solidFill>
                  <a:srgbClr val="434343"/>
                </a:solidFill>
                <a:latin typeface="Lato"/>
                <a:ea typeface="Lato"/>
                <a:cs typeface="Lato"/>
                <a:sym typeface="Lato"/>
              </a:rPr>
              <a:t>FREE for all USC Students!!</a:t>
            </a:r>
            <a:endParaRPr sz="2800">
              <a:solidFill>
                <a:srgbClr val="434343"/>
              </a:solidFill>
              <a:latin typeface="Lato Light"/>
              <a:ea typeface="Lato Light"/>
              <a:cs typeface="Lato Light"/>
              <a:sym typeface="Lato Light"/>
            </a:endParaRPr>
          </a:p>
        </p:txBody>
      </p:sp>
      <p:pic>
        <p:nvPicPr>
          <p:cNvPr id="304" name="Google Shape;304;p43" title="USC WIBC second annual Conference (2).png"/>
          <p:cNvPicPr preferRelativeResize="0"/>
          <p:nvPr/>
        </p:nvPicPr>
        <p:blipFill rotWithShape="1">
          <a:blip r:embed="rId3">
            <a:alphaModFix/>
          </a:blip>
          <a:srcRect b="28779" l="39660" r="39760" t="27975"/>
          <a:stretch/>
        </p:blipFill>
        <p:spPr>
          <a:xfrm>
            <a:off x="7292225" y="1102875"/>
            <a:ext cx="1512248" cy="1588826"/>
          </a:xfrm>
          <a:prstGeom prst="rect">
            <a:avLst/>
          </a:prstGeom>
          <a:noFill/>
          <a:ln>
            <a:noFill/>
          </a:ln>
        </p:spPr>
      </p:pic>
      <p:sp>
        <p:nvSpPr>
          <p:cNvPr id="305" name="Google Shape;305;p43"/>
          <p:cNvSpPr txBox="1"/>
          <p:nvPr/>
        </p:nvSpPr>
        <p:spPr>
          <a:xfrm>
            <a:off x="4959950" y="1745200"/>
            <a:ext cx="2081700" cy="9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540"/>
              </a:spcBef>
              <a:spcAft>
                <a:spcPts val="1600"/>
              </a:spcAft>
              <a:buNone/>
            </a:pPr>
            <a:r>
              <a:rPr b="1" lang="en" sz="1500">
                <a:solidFill>
                  <a:srgbClr val="434343"/>
                </a:solidFill>
                <a:latin typeface="Lato"/>
                <a:ea typeface="Lato"/>
                <a:cs typeface="Lato"/>
                <a:sym typeface="Lato"/>
              </a:rPr>
              <a:t>Follow our IG @uscwibcconference for more updates!</a:t>
            </a:r>
            <a:endParaRPr b="1" sz="1900">
              <a:solidFill>
                <a:srgbClr val="434343"/>
              </a:solidFill>
              <a:latin typeface="Lato"/>
              <a:ea typeface="Lato"/>
              <a:cs typeface="Lato"/>
              <a:sym typeface="Lato"/>
            </a:endParaRPr>
          </a:p>
        </p:txBody>
      </p:sp>
      <p:pic>
        <p:nvPicPr>
          <p:cNvPr id="306" name="Google Shape;306;p43" title="2026 WIBC Conference Flyer.png"/>
          <p:cNvPicPr preferRelativeResize="0"/>
          <p:nvPr/>
        </p:nvPicPr>
        <p:blipFill>
          <a:blip r:embed="rId4">
            <a:alphaModFix/>
          </a:blip>
          <a:stretch>
            <a:fillRect/>
          </a:stretch>
        </p:blipFill>
        <p:spPr>
          <a:xfrm>
            <a:off x="7113375" y="2652275"/>
            <a:ext cx="1870001" cy="2337501"/>
          </a:xfrm>
          <a:prstGeom prst="rect">
            <a:avLst/>
          </a:prstGeom>
          <a:noFill/>
          <a:ln>
            <a:noFill/>
          </a:ln>
        </p:spPr>
      </p:pic>
      <p:sp>
        <p:nvSpPr>
          <p:cNvPr id="307" name="Google Shape;307;p43"/>
          <p:cNvSpPr txBox="1"/>
          <p:nvPr/>
        </p:nvSpPr>
        <p:spPr>
          <a:xfrm>
            <a:off x="7292225" y="764450"/>
            <a:ext cx="15123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540"/>
              </a:spcBef>
              <a:spcAft>
                <a:spcPts val="1600"/>
              </a:spcAft>
              <a:buNone/>
            </a:pPr>
            <a:r>
              <a:rPr b="1" lang="en" sz="1500">
                <a:solidFill>
                  <a:srgbClr val="434343"/>
                </a:solidFill>
                <a:latin typeface="Lato"/>
                <a:ea typeface="Lato"/>
                <a:cs typeface="Lato"/>
                <a:sym typeface="Lato"/>
              </a:rPr>
              <a:t>Register Here!</a:t>
            </a:r>
            <a:endParaRPr b="1" sz="1900">
              <a:solidFill>
                <a:srgbClr val="434343"/>
              </a:solidFill>
              <a:latin typeface="Lato"/>
              <a:ea typeface="Lato"/>
              <a:cs typeface="Lato"/>
              <a:sym typeface="Lato"/>
            </a:endParaRPr>
          </a:p>
        </p:txBody>
      </p:sp>
      <p:cxnSp>
        <p:nvCxnSpPr>
          <p:cNvPr id="308" name="Google Shape;308;p43"/>
          <p:cNvCxnSpPr>
            <a:stCxn id="305" idx="2"/>
          </p:cNvCxnSpPr>
          <p:nvPr/>
        </p:nvCxnSpPr>
        <p:spPr>
          <a:xfrm>
            <a:off x="6000800" y="2691700"/>
            <a:ext cx="881700" cy="765000"/>
          </a:xfrm>
          <a:prstGeom prst="straightConnector1">
            <a:avLst/>
          </a:prstGeom>
          <a:noFill/>
          <a:ln cap="flat" cmpd="sng" w="28575">
            <a:solidFill>
              <a:schemeClr val="lt1"/>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descr="Timeline background shape" id="313" name="Google Shape;313;p44"/>
          <p:cNvSpPr/>
          <p:nvPr/>
        </p:nvSpPr>
        <p:spPr>
          <a:xfrm>
            <a:off x="0" y="254525"/>
            <a:ext cx="8394600" cy="741600"/>
          </a:xfrm>
          <a:prstGeom prst="homePlate">
            <a:avLst>
              <a:gd fmla="val 50000"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44"/>
          <p:cNvSpPr txBox="1"/>
          <p:nvPr/>
        </p:nvSpPr>
        <p:spPr>
          <a:xfrm>
            <a:off x="196350" y="221350"/>
            <a:ext cx="8627400" cy="74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rgbClr val="434343"/>
                </a:solidFill>
                <a:latin typeface="Playfair Display"/>
                <a:ea typeface="Playfair Display"/>
                <a:cs typeface="Playfair Display"/>
                <a:sym typeface="Playfair Display"/>
              </a:rPr>
              <a:t>Conference</a:t>
            </a:r>
            <a:endParaRPr sz="5500">
              <a:solidFill>
                <a:srgbClr val="434343"/>
              </a:solidFill>
              <a:latin typeface="Playfair Display"/>
              <a:ea typeface="Playfair Display"/>
              <a:cs typeface="Playfair Display"/>
              <a:sym typeface="Playfair Display"/>
            </a:endParaRPr>
          </a:p>
        </p:txBody>
      </p:sp>
      <p:pic>
        <p:nvPicPr>
          <p:cNvPr id="315" name="Google Shape;315;p44" title="Screenshot 2026-01-27 at 6.25.45 PM.png"/>
          <p:cNvPicPr preferRelativeResize="0"/>
          <p:nvPr/>
        </p:nvPicPr>
        <p:blipFill>
          <a:blip r:embed="rId3">
            <a:alphaModFix/>
          </a:blip>
          <a:stretch>
            <a:fillRect/>
          </a:stretch>
        </p:blipFill>
        <p:spPr>
          <a:xfrm>
            <a:off x="6137262" y="1703301"/>
            <a:ext cx="2463124" cy="2467825"/>
          </a:xfrm>
          <a:prstGeom prst="rect">
            <a:avLst/>
          </a:prstGeom>
          <a:noFill/>
          <a:ln>
            <a:noFill/>
          </a:ln>
        </p:spPr>
      </p:pic>
      <p:sp>
        <p:nvSpPr>
          <p:cNvPr id="316" name="Google Shape;316;p44"/>
          <p:cNvSpPr txBox="1"/>
          <p:nvPr/>
        </p:nvSpPr>
        <p:spPr>
          <a:xfrm>
            <a:off x="5853381" y="1133900"/>
            <a:ext cx="30309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540"/>
              </a:spcBef>
              <a:spcAft>
                <a:spcPts val="1600"/>
              </a:spcAft>
              <a:buNone/>
            </a:pPr>
            <a:r>
              <a:rPr b="1" lang="en" sz="2500">
                <a:solidFill>
                  <a:srgbClr val="434343"/>
                </a:solidFill>
                <a:latin typeface="Lato"/>
                <a:ea typeface="Lato"/>
                <a:cs typeface="Lato"/>
                <a:sym typeface="Lato"/>
              </a:rPr>
              <a:t>Apply Here!</a:t>
            </a:r>
            <a:endParaRPr b="1" sz="2900">
              <a:solidFill>
                <a:srgbClr val="434343"/>
              </a:solidFill>
              <a:latin typeface="Lato"/>
              <a:ea typeface="Lato"/>
              <a:cs typeface="Lato"/>
              <a:sym typeface="Lato"/>
            </a:endParaRPr>
          </a:p>
        </p:txBody>
      </p:sp>
      <p:sp>
        <p:nvSpPr>
          <p:cNvPr id="317" name="Google Shape;317;p44"/>
          <p:cNvSpPr txBox="1"/>
          <p:nvPr/>
        </p:nvSpPr>
        <p:spPr>
          <a:xfrm>
            <a:off x="196350" y="1102875"/>
            <a:ext cx="6025200" cy="3832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540"/>
              </a:spcBef>
              <a:spcAft>
                <a:spcPts val="0"/>
              </a:spcAft>
              <a:buNone/>
            </a:pPr>
            <a:r>
              <a:rPr b="1" lang="en" sz="2400">
                <a:solidFill>
                  <a:schemeClr val="lt1"/>
                </a:solidFill>
                <a:latin typeface="Lato"/>
                <a:ea typeface="Lato"/>
                <a:cs typeface="Lato"/>
                <a:sym typeface="Lato"/>
              </a:rPr>
              <a:t>Want to Help Out at the Conference? </a:t>
            </a:r>
            <a:r>
              <a:rPr lang="en" sz="2700">
                <a:solidFill>
                  <a:schemeClr val="lt1"/>
                </a:solidFill>
                <a:latin typeface="Lato"/>
                <a:ea typeface="Lato"/>
                <a:cs typeface="Lato"/>
                <a:sym typeface="Lato"/>
              </a:rPr>
              <a:t>Become an Event Ambassador!</a:t>
            </a:r>
            <a:endParaRPr sz="3000">
              <a:solidFill>
                <a:schemeClr val="lt1"/>
              </a:solidFill>
              <a:latin typeface="Lato Light"/>
              <a:ea typeface="Lato Light"/>
              <a:cs typeface="Lato Light"/>
              <a:sym typeface="Lato Light"/>
            </a:endParaRPr>
          </a:p>
          <a:p>
            <a:pPr indent="-400050" lvl="0" marL="457200" rtl="0" algn="l">
              <a:lnSpc>
                <a:spcPct val="100000"/>
              </a:lnSpc>
              <a:spcBef>
                <a:spcPts val="1600"/>
              </a:spcBef>
              <a:spcAft>
                <a:spcPts val="0"/>
              </a:spcAft>
              <a:buClr>
                <a:schemeClr val="lt1"/>
              </a:buClr>
              <a:buSzPts val="2700"/>
              <a:buFont typeface="Lato Light"/>
              <a:buChar char="●"/>
            </a:pPr>
            <a:r>
              <a:rPr lang="en" sz="2300">
                <a:solidFill>
                  <a:schemeClr val="lt1"/>
                </a:solidFill>
                <a:latin typeface="Lato"/>
                <a:ea typeface="Lato"/>
                <a:cs typeface="Lato"/>
                <a:sym typeface="Lato"/>
              </a:rPr>
              <a:t>Only 4.5-hour shifts</a:t>
            </a:r>
            <a:endParaRPr sz="2300">
              <a:solidFill>
                <a:schemeClr val="lt1"/>
              </a:solidFill>
              <a:latin typeface="Lato"/>
              <a:ea typeface="Lato"/>
              <a:cs typeface="Lato"/>
              <a:sym typeface="Lato"/>
            </a:endParaRPr>
          </a:p>
          <a:p>
            <a:pPr indent="-374650" lvl="0" marL="457200" rtl="0" algn="l">
              <a:lnSpc>
                <a:spcPct val="100000"/>
              </a:lnSpc>
              <a:spcBef>
                <a:spcPts val="0"/>
              </a:spcBef>
              <a:spcAft>
                <a:spcPts val="0"/>
              </a:spcAft>
              <a:buClr>
                <a:schemeClr val="lt1"/>
              </a:buClr>
              <a:buSzPts val="2300"/>
              <a:buFont typeface="Lato"/>
              <a:buChar char="●"/>
            </a:pPr>
            <a:r>
              <a:rPr lang="en" sz="2300">
                <a:solidFill>
                  <a:schemeClr val="lt1"/>
                </a:solidFill>
                <a:latin typeface="Lato"/>
                <a:ea typeface="Lato"/>
                <a:cs typeface="Lato"/>
                <a:sym typeface="Lato"/>
              </a:rPr>
              <a:t>Super fun, low-pressure environment</a:t>
            </a:r>
            <a:endParaRPr sz="2300">
              <a:solidFill>
                <a:schemeClr val="lt1"/>
              </a:solidFill>
              <a:latin typeface="Lato"/>
              <a:ea typeface="Lato"/>
              <a:cs typeface="Lato"/>
              <a:sym typeface="Lato"/>
            </a:endParaRPr>
          </a:p>
          <a:p>
            <a:pPr indent="-374650" lvl="0" marL="457200" rtl="0" algn="l">
              <a:lnSpc>
                <a:spcPct val="100000"/>
              </a:lnSpc>
              <a:spcBef>
                <a:spcPts val="0"/>
              </a:spcBef>
              <a:spcAft>
                <a:spcPts val="0"/>
              </a:spcAft>
              <a:buClr>
                <a:schemeClr val="lt1"/>
              </a:buClr>
              <a:buSzPts val="2300"/>
              <a:buChar char="●"/>
            </a:pPr>
            <a:r>
              <a:rPr lang="en" sz="2300">
                <a:solidFill>
                  <a:schemeClr val="lt1"/>
                </a:solidFill>
                <a:latin typeface="Lato"/>
                <a:ea typeface="Lato"/>
                <a:cs typeface="Lato"/>
                <a:sym typeface="Lato"/>
              </a:rPr>
              <a:t>Assist with check-in, guiding attendees, workshops, lunch, and more</a:t>
            </a:r>
            <a:endParaRPr sz="2300">
              <a:solidFill>
                <a:schemeClr val="lt1"/>
              </a:solidFill>
              <a:latin typeface="Lato"/>
              <a:ea typeface="Lato"/>
              <a:cs typeface="Lato"/>
              <a:sym typeface="Lato"/>
            </a:endParaRPr>
          </a:p>
          <a:p>
            <a:pPr indent="-374650" lvl="0" marL="457200" rtl="0" algn="l">
              <a:lnSpc>
                <a:spcPct val="100000"/>
              </a:lnSpc>
              <a:spcBef>
                <a:spcPts val="0"/>
              </a:spcBef>
              <a:spcAft>
                <a:spcPts val="0"/>
              </a:spcAft>
              <a:buClr>
                <a:schemeClr val="lt1"/>
              </a:buClr>
              <a:buSzPts val="2300"/>
              <a:buChar char="●"/>
            </a:pPr>
            <a:r>
              <a:rPr lang="en" sz="2300">
                <a:solidFill>
                  <a:schemeClr val="lt1"/>
                </a:solidFill>
                <a:latin typeface="Lato"/>
                <a:ea typeface="Lato"/>
                <a:cs typeface="Lato"/>
                <a:sym typeface="Lato"/>
              </a:rPr>
              <a:t>Perks: 1 WIBC Point, FREE merch, breakfast/lunch/snacks, hands-on experience, networking, and a certificate!</a:t>
            </a:r>
            <a:endParaRPr sz="4000">
              <a:solidFill>
                <a:schemeClr val="lt1"/>
              </a:solidFill>
              <a:latin typeface="Lato Light"/>
              <a:ea typeface="Lato Light"/>
              <a:cs typeface="Lato Light"/>
              <a:sym typeface="Lato Light"/>
            </a:endParaRPr>
          </a:p>
        </p:txBody>
      </p:sp>
      <p:sp>
        <p:nvSpPr>
          <p:cNvPr id="318" name="Google Shape;318;p44"/>
          <p:cNvSpPr txBox="1"/>
          <p:nvPr/>
        </p:nvSpPr>
        <p:spPr>
          <a:xfrm>
            <a:off x="6137313" y="4171125"/>
            <a:ext cx="2463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540"/>
              </a:spcBef>
              <a:spcAft>
                <a:spcPts val="1600"/>
              </a:spcAft>
              <a:buNone/>
            </a:pPr>
            <a:r>
              <a:rPr b="1" lang="en" sz="1600">
                <a:solidFill>
                  <a:srgbClr val="434343"/>
                </a:solidFill>
                <a:latin typeface="Lato"/>
                <a:ea typeface="Lato"/>
                <a:cs typeface="Lato"/>
                <a:sym typeface="Lato"/>
              </a:rPr>
              <a:t>Due Feb 10 at 11:59 PM</a:t>
            </a:r>
            <a:endParaRPr b="1" sz="2000">
              <a:solidFill>
                <a:srgbClr val="434343"/>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descr="Timeline background shape" id="323" name="Google Shape;323;p45"/>
          <p:cNvSpPr/>
          <p:nvPr/>
        </p:nvSpPr>
        <p:spPr>
          <a:xfrm>
            <a:off x="0" y="254525"/>
            <a:ext cx="8394600" cy="741600"/>
          </a:xfrm>
          <a:prstGeom prst="homePlate">
            <a:avLst>
              <a:gd fmla="val 50000"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5"/>
          <p:cNvSpPr txBox="1"/>
          <p:nvPr>
            <p:ph type="title"/>
          </p:nvPr>
        </p:nvSpPr>
        <p:spPr>
          <a:xfrm>
            <a:off x="151425" y="264129"/>
            <a:ext cx="8627400" cy="704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700"/>
              <a:t>Next Body Meeting</a:t>
            </a:r>
            <a:endParaRPr sz="5500"/>
          </a:p>
        </p:txBody>
      </p:sp>
      <p:pic>
        <p:nvPicPr>
          <p:cNvPr id="325" name="Google Shape;325;p45"/>
          <p:cNvPicPr preferRelativeResize="0"/>
          <p:nvPr/>
        </p:nvPicPr>
        <p:blipFill rotWithShape="1">
          <a:blip r:embed="rId3">
            <a:alphaModFix amt="15000"/>
          </a:blip>
          <a:srcRect b="18883" l="18302" r="12450" t="10260"/>
          <a:stretch/>
        </p:blipFill>
        <p:spPr>
          <a:xfrm>
            <a:off x="7169774" y="4301725"/>
            <a:ext cx="1974220" cy="841777"/>
          </a:xfrm>
          <a:prstGeom prst="rect">
            <a:avLst/>
          </a:prstGeom>
          <a:noFill/>
          <a:ln>
            <a:noFill/>
          </a:ln>
        </p:spPr>
      </p:pic>
      <p:sp>
        <p:nvSpPr>
          <p:cNvPr id="326" name="Google Shape;326;p45"/>
          <p:cNvSpPr txBox="1"/>
          <p:nvPr/>
        </p:nvSpPr>
        <p:spPr>
          <a:xfrm>
            <a:off x="304500" y="1150025"/>
            <a:ext cx="23778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1500">
              <a:latin typeface="Abel"/>
              <a:ea typeface="Abel"/>
              <a:cs typeface="Abel"/>
              <a:sym typeface="Abel"/>
            </a:endParaRPr>
          </a:p>
        </p:txBody>
      </p:sp>
      <p:sp>
        <p:nvSpPr>
          <p:cNvPr id="327" name="Google Shape;327;p45"/>
          <p:cNvSpPr txBox="1"/>
          <p:nvPr/>
        </p:nvSpPr>
        <p:spPr>
          <a:xfrm>
            <a:off x="4876800" y="1057050"/>
            <a:ext cx="4267200" cy="2758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540"/>
              </a:spcBef>
              <a:spcAft>
                <a:spcPts val="0"/>
              </a:spcAft>
              <a:buNone/>
            </a:pPr>
            <a:r>
              <a:rPr b="1" lang="en" sz="1800">
                <a:solidFill>
                  <a:schemeClr val="lt1"/>
                </a:solidFill>
                <a:latin typeface="Lato"/>
                <a:ea typeface="Lato"/>
                <a:cs typeface="Lato"/>
                <a:sym typeface="Lato"/>
              </a:rPr>
              <a:t>Meeting Etiquette: </a:t>
            </a:r>
            <a:endParaRPr b="1" sz="1800">
              <a:solidFill>
                <a:schemeClr val="lt1"/>
              </a:solidFill>
              <a:latin typeface="Lato"/>
              <a:ea typeface="Lato"/>
              <a:cs typeface="Lato"/>
              <a:sym typeface="Lato"/>
            </a:endParaRPr>
          </a:p>
          <a:p>
            <a:pPr indent="0" lvl="0" marL="0" rtl="0" algn="l">
              <a:lnSpc>
                <a:spcPct val="115000"/>
              </a:lnSpc>
              <a:spcBef>
                <a:spcPts val="1000"/>
              </a:spcBef>
              <a:spcAft>
                <a:spcPts val="0"/>
              </a:spcAft>
              <a:buNone/>
            </a:pPr>
            <a:r>
              <a:rPr lang="en" sz="1800">
                <a:solidFill>
                  <a:schemeClr val="lt1"/>
                </a:solidFill>
                <a:latin typeface="Lato Light"/>
                <a:ea typeface="Lato Light"/>
                <a:cs typeface="Lato Light"/>
                <a:sym typeface="Lato Light"/>
              </a:rPr>
              <a:t>During body meetings (virtual &amp; in-person), please be as </a:t>
            </a:r>
            <a:r>
              <a:rPr b="1" lang="en" sz="1800">
                <a:solidFill>
                  <a:schemeClr val="lt1"/>
                </a:solidFill>
                <a:latin typeface="Lato"/>
                <a:ea typeface="Lato"/>
                <a:cs typeface="Lato"/>
                <a:sym typeface="Lato"/>
              </a:rPr>
              <a:t>respectful as possible to our speakers and your peers.</a:t>
            </a:r>
            <a:r>
              <a:rPr lang="en" sz="1800">
                <a:solidFill>
                  <a:schemeClr val="lt1"/>
                </a:solidFill>
                <a:latin typeface="Lato Light"/>
                <a:ea typeface="Lato Light"/>
                <a:cs typeface="Lato Light"/>
                <a:sym typeface="Lato Light"/>
              </a:rPr>
              <a:t> </a:t>
            </a:r>
            <a:endParaRPr sz="1800">
              <a:solidFill>
                <a:schemeClr val="lt1"/>
              </a:solidFill>
              <a:latin typeface="Lato Light"/>
              <a:ea typeface="Lato Light"/>
              <a:cs typeface="Lato Light"/>
              <a:sym typeface="Lato Light"/>
            </a:endParaRPr>
          </a:p>
          <a:p>
            <a:pPr indent="0" lvl="0" marL="0" rtl="0" algn="l">
              <a:lnSpc>
                <a:spcPct val="115000"/>
              </a:lnSpc>
              <a:spcBef>
                <a:spcPts val="1000"/>
              </a:spcBef>
              <a:spcAft>
                <a:spcPts val="0"/>
              </a:spcAft>
              <a:buNone/>
            </a:pPr>
            <a:r>
              <a:rPr lang="en" sz="1800">
                <a:solidFill>
                  <a:schemeClr val="lt1"/>
                </a:solidFill>
                <a:latin typeface="Lato Light"/>
                <a:ea typeface="Lato Light"/>
                <a:cs typeface="Lato Light"/>
                <a:sym typeface="Lato Light"/>
              </a:rPr>
              <a:t>This includes: showing up on time &amp;  staying engaged throughout the meeting</a:t>
            </a:r>
            <a:endParaRPr sz="1800">
              <a:solidFill>
                <a:schemeClr val="lt1"/>
              </a:solidFill>
              <a:latin typeface="Lato Light"/>
              <a:ea typeface="Lato Light"/>
              <a:cs typeface="Lato Light"/>
              <a:sym typeface="Lato Light"/>
            </a:endParaRPr>
          </a:p>
          <a:p>
            <a:pPr indent="0" lvl="0" marL="0" rtl="0" algn="l">
              <a:lnSpc>
                <a:spcPct val="115000"/>
              </a:lnSpc>
              <a:spcBef>
                <a:spcPts val="1000"/>
              </a:spcBef>
              <a:spcAft>
                <a:spcPts val="1000"/>
              </a:spcAft>
              <a:buNone/>
            </a:pPr>
            <a:r>
              <a:t/>
            </a:r>
            <a:endParaRPr sz="1800">
              <a:solidFill>
                <a:schemeClr val="lt1"/>
              </a:solidFill>
              <a:latin typeface="Lato Light"/>
              <a:ea typeface="Lato Light"/>
              <a:cs typeface="Lato Light"/>
              <a:sym typeface="Lato Light"/>
            </a:endParaRPr>
          </a:p>
        </p:txBody>
      </p:sp>
      <p:sp>
        <p:nvSpPr>
          <p:cNvPr id="328" name="Google Shape;328;p45"/>
          <p:cNvSpPr txBox="1"/>
          <p:nvPr/>
        </p:nvSpPr>
        <p:spPr>
          <a:xfrm>
            <a:off x="304500" y="1871250"/>
            <a:ext cx="4431600" cy="194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540"/>
              </a:spcBef>
              <a:spcAft>
                <a:spcPts val="0"/>
              </a:spcAft>
              <a:buNone/>
            </a:pPr>
            <a:r>
              <a:rPr b="1" lang="en" sz="1800">
                <a:latin typeface="Lato"/>
                <a:ea typeface="Lato"/>
                <a:cs typeface="Lato"/>
                <a:sym typeface="Lato"/>
              </a:rPr>
              <a:t>February 10 IN-PERSON</a:t>
            </a:r>
            <a:endParaRPr b="1" sz="1800">
              <a:latin typeface="Lato"/>
              <a:ea typeface="Lato"/>
              <a:cs typeface="Lato"/>
              <a:sym typeface="Lato"/>
            </a:endParaRPr>
          </a:p>
          <a:p>
            <a:pPr indent="0" lvl="0" marL="0" rtl="0" algn="l">
              <a:lnSpc>
                <a:spcPct val="115000"/>
              </a:lnSpc>
              <a:spcBef>
                <a:spcPts val="540"/>
              </a:spcBef>
              <a:spcAft>
                <a:spcPts val="0"/>
              </a:spcAft>
              <a:buNone/>
            </a:pPr>
            <a:r>
              <a:rPr lang="en" sz="1800">
                <a:latin typeface="Lato Light"/>
                <a:ea typeface="Lato Light"/>
                <a:cs typeface="Lato Light"/>
                <a:sym typeface="Lato Light"/>
              </a:rPr>
              <a:t>Time &amp; Location: 7:30 at Currell 107 </a:t>
            </a:r>
            <a:endParaRPr sz="1800">
              <a:latin typeface="Lato Light"/>
              <a:ea typeface="Lato Light"/>
              <a:cs typeface="Lato Light"/>
              <a:sym typeface="Lato Light"/>
            </a:endParaRPr>
          </a:p>
          <a:p>
            <a:pPr indent="0" lvl="0" marL="0" rtl="0" algn="l">
              <a:lnSpc>
                <a:spcPct val="115000"/>
              </a:lnSpc>
              <a:spcBef>
                <a:spcPts val="540"/>
              </a:spcBef>
              <a:spcAft>
                <a:spcPts val="0"/>
              </a:spcAft>
              <a:buNone/>
            </a:pPr>
            <a:r>
              <a:rPr lang="en" sz="1800">
                <a:latin typeface="Lato Light"/>
                <a:ea typeface="Lato Light"/>
                <a:cs typeface="Lato Light"/>
                <a:sym typeface="Lato Light"/>
              </a:rPr>
              <a:t>Speaker: Lauren Truslow, Barre3 Columbia Owner </a:t>
            </a:r>
            <a:endParaRPr sz="1800">
              <a:latin typeface="Lato Light"/>
              <a:ea typeface="Lato Light"/>
              <a:cs typeface="Lato Light"/>
              <a:sym typeface="Lato Light"/>
            </a:endParaRPr>
          </a:p>
          <a:p>
            <a:pPr indent="0" lvl="0" marL="0" rtl="0" algn="l">
              <a:lnSpc>
                <a:spcPct val="115000"/>
              </a:lnSpc>
              <a:spcBef>
                <a:spcPts val="540"/>
              </a:spcBef>
              <a:spcAft>
                <a:spcPts val="0"/>
              </a:spcAft>
              <a:buNone/>
            </a:pPr>
            <a:r>
              <a:rPr lang="en" sz="1800">
                <a:latin typeface="Lato Light"/>
                <a:ea typeface="Lato Light"/>
                <a:cs typeface="Lato Light"/>
                <a:sym typeface="Lato Light"/>
              </a:rPr>
              <a:t>Dress code: Business Casual </a:t>
            </a:r>
            <a:endParaRPr sz="1800">
              <a:latin typeface="Lato Light"/>
              <a:ea typeface="Lato Light"/>
              <a:cs typeface="Lato Light"/>
              <a:sym typeface="Lato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descr="Timeline background shape" id="333" name="Google Shape;333;p46"/>
          <p:cNvSpPr/>
          <p:nvPr/>
        </p:nvSpPr>
        <p:spPr>
          <a:xfrm>
            <a:off x="0" y="254525"/>
            <a:ext cx="8394600" cy="741600"/>
          </a:xfrm>
          <a:prstGeom prst="homePlate">
            <a:avLst>
              <a:gd fmla="val 50000"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6"/>
          <p:cNvSpPr txBox="1"/>
          <p:nvPr>
            <p:ph idx="4294967295" type="ctrTitle"/>
          </p:nvPr>
        </p:nvSpPr>
        <p:spPr>
          <a:xfrm>
            <a:off x="151425" y="190650"/>
            <a:ext cx="8627400" cy="70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700"/>
              <a:t>How to Join</a:t>
            </a:r>
            <a:endParaRPr sz="5500"/>
          </a:p>
          <a:p>
            <a:pPr indent="0" lvl="0" marL="0" rtl="0" algn="ctr">
              <a:spcBef>
                <a:spcPts val="0"/>
              </a:spcBef>
              <a:spcAft>
                <a:spcPts val="0"/>
              </a:spcAft>
              <a:buNone/>
            </a:pPr>
            <a:r>
              <a:t/>
            </a:r>
            <a:endParaRPr sz="5500"/>
          </a:p>
        </p:txBody>
      </p:sp>
      <p:pic>
        <p:nvPicPr>
          <p:cNvPr id="335" name="Google Shape;335;p46"/>
          <p:cNvPicPr preferRelativeResize="0"/>
          <p:nvPr/>
        </p:nvPicPr>
        <p:blipFill rotWithShape="1">
          <a:blip r:embed="rId3">
            <a:alphaModFix amt="15000"/>
          </a:blip>
          <a:srcRect b="18883" l="18302" r="12450" t="10260"/>
          <a:stretch/>
        </p:blipFill>
        <p:spPr>
          <a:xfrm>
            <a:off x="7169774" y="4301725"/>
            <a:ext cx="1974220" cy="841777"/>
          </a:xfrm>
          <a:prstGeom prst="rect">
            <a:avLst/>
          </a:prstGeom>
          <a:noFill/>
          <a:ln>
            <a:noFill/>
          </a:ln>
        </p:spPr>
      </p:pic>
      <p:sp>
        <p:nvSpPr>
          <p:cNvPr id="336" name="Google Shape;336;p46"/>
          <p:cNvSpPr txBox="1"/>
          <p:nvPr/>
        </p:nvSpPr>
        <p:spPr>
          <a:xfrm>
            <a:off x="304500" y="1150025"/>
            <a:ext cx="23778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1500">
              <a:latin typeface="Abel"/>
              <a:ea typeface="Abel"/>
              <a:cs typeface="Abel"/>
              <a:sym typeface="Abel"/>
            </a:endParaRPr>
          </a:p>
        </p:txBody>
      </p:sp>
      <p:sp>
        <p:nvSpPr>
          <p:cNvPr id="337" name="Google Shape;337;p46"/>
          <p:cNvSpPr txBox="1"/>
          <p:nvPr/>
        </p:nvSpPr>
        <p:spPr>
          <a:xfrm>
            <a:off x="151425" y="1150025"/>
            <a:ext cx="8243100" cy="306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540"/>
              </a:spcBef>
              <a:spcAft>
                <a:spcPts val="0"/>
              </a:spcAft>
              <a:buNone/>
            </a:pPr>
            <a:r>
              <a:rPr b="1" lang="en" sz="2200">
                <a:latin typeface="Lato"/>
                <a:ea typeface="Lato"/>
                <a:cs typeface="Lato"/>
                <a:sym typeface="Lato"/>
              </a:rPr>
              <a:t>Ready To Join?</a:t>
            </a:r>
            <a:endParaRPr b="1" sz="2200">
              <a:latin typeface="Lato"/>
              <a:ea typeface="Lato"/>
              <a:cs typeface="Lato"/>
              <a:sym typeface="Lato"/>
            </a:endParaRPr>
          </a:p>
          <a:p>
            <a:pPr indent="-368300" lvl="0" marL="457200" rtl="0" algn="l">
              <a:lnSpc>
                <a:spcPct val="115000"/>
              </a:lnSpc>
              <a:spcBef>
                <a:spcPts val="1600"/>
              </a:spcBef>
              <a:spcAft>
                <a:spcPts val="0"/>
              </a:spcAft>
              <a:buClr>
                <a:srgbClr val="000000"/>
              </a:buClr>
              <a:buSzPts val="2200"/>
              <a:buFont typeface="Lato"/>
              <a:buAutoNum type="arabicPeriod"/>
            </a:pPr>
            <a:r>
              <a:rPr b="1" lang="en" sz="2200">
                <a:latin typeface="Lato"/>
                <a:ea typeface="Lato"/>
                <a:cs typeface="Lato"/>
                <a:sym typeface="Lato"/>
              </a:rPr>
              <a:t>ZELLE $25 dues to uscwibc@gmail.com</a:t>
            </a:r>
            <a:endParaRPr b="1" sz="2200">
              <a:latin typeface="Lato"/>
              <a:ea typeface="Lato"/>
              <a:cs typeface="Lato"/>
              <a:sym typeface="Lato"/>
            </a:endParaRPr>
          </a:p>
          <a:p>
            <a:pPr indent="-368300" lvl="1" marL="914400" rtl="0" algn="l">
              <a:lnSpc>
                <a:spcPct val="115000"/>
              </a:lnSpc>
              <a:spcBef>
                <a:spcPts val="0"/>
              </a:spcBef>
              <a:spcAft>
                <a:spcPts val="0"/>
              </a:spcAft>
              <a:buClr>
                <a:srgbClr val="000000"/>
              </a:buClr>
              <a:buSzPts val="2200"/>
              <a:buFont typeface="Lato"/>
              <a:buAutoNum type="alphaLcPeriod"/>
            </a:pPr>
            <a:r>
              <a:rPr lang="en" sz="2200">
                <a:latin typeface="Lato Light"/>
                <a:ea typeface="Lato Light"/>
                <a:cs typeface="Lato Light"/>
                <a:sym typeface="Lato Light"/>
              </a:rPr>
              <a:t>Due </a:t>
            </a:r>
            <a:r>
              <a:rPr b="1" lang="en" sz="2200">
                <a:latin typeface="Lato"/>
                <a:ea typeface="Lato"/>
                <a:cs typeface="Lato"/>
                <a:sym typeface="Lato"/>
              </a:rPr>
              <a:t>February 3rd by 11:59pm</a:t>
            </a:r>
            <a:endParaRPr b="1" sz="2200">
              <a:latin typeface="Lato"/>
              <a:ea typeface="Lato"/>
              <a:cs typeface="Lato"/>
              <a:sym typeface="Lato"/>
            </a:endParaRPr>
          </a:p>
          <a:p>
            <a:pPr indent="-368300" lvl="1" marL="914400" rtl="0" algn="l">
              <a:lnSpc>
                <a:spcPct val="115000"/>
              </a:lnSpc>
              <a:spcBef>
                <a:spcPts val="0"/>
              </a:spcBef>
              <a:spcAft>
                <a:spcPts val="0"/>
              </a:spcAft>
              <a:buClr>
                <a:srgbClr val="000000"/>
              </a:buClr>
              <a:buSzPts val="2200"/>
              <a:buFont typeface="Lato"/>
              <a:buAutoNum type="alphaLcPeriod"/>
            </a:pPr>
            <a:r>
              <a:rPr b="1" lang="en" sz="2200">
                <a:latin typeface="Lato"/>
                <a:ea typeface="Lato"/>
                <a:cs typeface="Lato"/>
                <a:sym typeface="Lato"/>
              </a:rPr>
              <a:t>Include your Name, USC email (WITHOUT the @email.sc.edu), and grade in the description</a:t>
            </a:r>
            <a:endParaRPr b="1" sz="2200">
              <a:latin typeface="Lato"/>
              <a:ea typeface="Lato"/>
              <a:cs typeface="Lato"/>
              <a:sym typeface="Lato"/>
            </a:endParaRPr>
          </a:p>
          <a:p>
            <a:pPr indent="-368300" lvl="0" marL="457200" rtl="0" algn="l">
              <a:lnSpc>
                <a:spcPct val="115000"/>
              </a:lnSpc>
              <a:spcBef>
                <a:spcPts val="0"/>
              </a:spcBef>
              <a:spcAft>
                <a:spcPts val="0"/>
              </a:spcAft>
              <a:buClr>
                <a:srgbClr val="000000"/>
              </a:buClr>
              <a:buSzPts val="2200"/>
              <a:buFont typeface="Lato"/>
              <a:buAutoNum type="arabicPeriod"/>
            </a:pPr>
            <a:r>
              <a:rPr b="1" lang="en" sz="2200">
                <a:latin typeface="Lato"/>
                <a:ea typeface="Lato"/>
                <a:cs typeface="Lato"/>
                <a:sym typeface="Lato"/>
              </a:rPr>
              <a:t>Request Membership on Garnet Gate</a:t>
            </a:r>
            <a:endParaRPr sz="2200">
              <a:latin typeface="Lato Light"/>
              <a:ea typeface="Lato Light"/>
              <a:cs typeface="Lato Light"/>
              <a:sym typeface="Lato Light"/>
            </a:endParaRPr>
          </a:p>
          <a:p>
            <a:pPr indent="-368300" lvl="1" marL="914400" rtl="0" algn="l">
              <a:lnSpc>
                <a:spcPct val="115000"/>
              </a:lnSpc>
              <a:spcBef>
                <a:spcPts val="0"/>
              </a:spcBef>
              <a:spcAft>
                <a:spcPts val="0"/>
              </a:spcAft>
              <a:buClr>
                <a:srgbClr val="000000"/>
              </a:buClr>
              <a:buSzPts val="2200"/>
              <a:buFont typeface="Lato Light"/>
              <a:buAutoNum type="alphaLcPeriod"/>
            </a:pPr>
            <a:r>
              <a:rPr lang="en" sz="2200">
                <a:latin typeface="Lato Light"/>
                <a:ea typeface="Lato Light"/>
                <a:cs typeface="Lato Light"/>
                <a:sym typeface="Lato Light"/>
              </a:rPr>
              <a:t>We will only accept your request after you send dues</a:t>
            </a:r>
            <a:endParaRPr sz="2200">
              <a:solidFill>
                <a:schemeClr val="lt1"/>
              </a:solidFill>
              <a:latin typeface="Lato Light"/>
              <a:ea typeface="Lato Light"/>
              <a:cs typeface="Lato Light"/>
              <a:sym typeface="Lato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p47"/>
          <p:cNvPicPr preferRelativeResize="0"/>
          <p:nvPr/>
        </p:nvPicPr>
        <p:blipFill rotWithShape="1">
          <a:blip r:embed="rId3">
            <a:alphaModFix amt="15000"/>
          </a:blip>
          <a:srcRect b="18883" l="18302" r="12450" t="10260"/>
          <a:stretch/>
        </p:blipFill>
        <p:spPr>
          <a:xfrm>
            <a:off x="7169774" y="4301725"/>
            <a:ext cx="1974220" cy="841777"/>
          </a:xfrm>
          <a:prstGeom prst="rect">
            <a:avLst/>
          </a:prstGeom>
          <a:noFill/>
          <a:ln>
            <a:noFill/>
          </a:ln>
        </p:spPr>
      </p:pic>
      <p:sp>
        <p:nvSpPr>
          <p:cNvPr id="343" name="Google Shape;343;p47"/>
          <p:cNvSpPr txBox="1"/>
          <p:nvPr/>
        </p:nvSpPr>
        <p:spPr>
          <a:xfrm>
            <a:off x="304500" y="1150025"/>
            <a:ext cx="23778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1500">
              <a:latin typeface="Abel"/>
              <a:ea typeface="Abel"/>
              <a:cs typeface="Abel"/>
              <a:sym typeface="Abel"/>
            </a:endParaRPr>
          </a:p>
        </p:txBody>
      </p:sp>
      <p:sp>
        <p:nvSpPr>
          <p:cNvPr id="344" name="Google Shape;344;p47"/>
          <p:cNvSpPr txBox="1"/>
          <p:nvPr>
            <p:ph idx="4294967295" type="ctrTitle"/>
          </p:nvPr>
        </p:nvSpPr>
        <p:spPr>
          <a:xfrm>
            <a:off x="106943" y="166200"/>
            <a:ext cx="3809100" cy="70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700"/>
              <a:t>Spring 2026 WIBC</a:t>
            </a:r>
            <a:r>
              <a:rPr lang="en" sz="4700"/>
              <a:t> Schedule </a:t>
            </a:r>
            <a:endParaRPr sz="5500"/>
          </a:p>
        </p:txBody>
      </p:sp>
      <p:pic>
        <p:nvPicPr>
          <p:cNvPr id="345" name="Google Shape;345;p47"/>
          <p:cNvPicPr preferRelativeResize="0"/>
          <p:nvPr/>
        </p:nvPicPr>
        <p:blipFill>
          <a:blip r:embed="rId4">
            <a:alphaModFix/>
          </a:blip>
          <a:stretch>
            <a:fillRect/>
          </a:stretch>
        </p:blipFill>
        <p:spPr>
          <a:xfrm>
            <a:off x="3570427" y="0"/>
            <a:ext cx="3751849" cy="50065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descr="Timeline background shape" id="350" name="Google Shape;350;p48"/>
          <p:cNvSpPr/>
          <p:nvPr/>
        </p:nvSpPr>
        <p:spPr>
          <a:xfrm>
            <a:off x="196400" y="254525"/>
            <a:ext cx="8394600" cy="741600"/>
          </a:xfrm>
          <a:prstGeom prst="homePlate">
            <a:avLst>
              <a:gd fmla="val 50000"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48"/>
          <p:cNvSpPr txBox="1"/>
          <p:nvPr/>
        </p:nvSpPr>
        <p:spPr>
          <a:xfrm>
            <a:off x="138800" y="182750"/>
            <a:ext cx="8452200" cy="63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700">
                <a:solidFill>
                  <a:schemeClr val="lt1"/>
                </a:solidFill>
                <a:latin typeface="Playfair Display"/>
                <a:ea typeface="Playfair Display"/>
                <a:cs typeface="Playfair Display"/>
                <a:sym typeface="Playfair Display"/>
              </a:rPr>
              <a:t>GroupMe - WIBC</a:t>
            </a:r>
            <a:endParaRPr sz="5500">
              <a:solidFill>
                <a:schemeClr val="lt1"/>
              </a:solidFill>
              <a:latin typeface="Playfair Display"/>
              <a:ea typeface="Playfair Display"/>
              <a:cs typeface="Playfair Display"/>
              <a:sym typeface="Playfair Display"/>
            </a:endParaRPr>
          </a:p>
          <a:p>
            <a:pPr indent="0" lvl="0" marL="0" rtl="0" algn="l">
              <a:spcBef>
                <a:spcPts val="0"/>
              </a:spcBef>
              <a:spcAft>
                <a:spcPts val="0"/>
              </a:spcAft>
              <a:buNone/>
            </a:pPr>
            <a:r>
              <a:t/>
            </a:r>
            <a:endParaRPr>
              <a:latin typeface="Abel"/>
              <a:ea typeface="Abel"/>
              <a:cs typeface="Abel"/>
              <a:sym typeface="Abel"/>
            </a:endParaRPr>
          </a:p>
        </p:txBody>
      </p:sp>
      <p:sp>
        <p:nvSpPr>
          <p:cNvPr id="352" name="Google Shape;352;p48"/>
          <p:cNvSpPr txBox="1"/>
          <p:nvPr/>
        </p:nvSpPr>
        <p:spPr>
          <a:xfrm>
            <a:off x="5221275" y="1149825"/>
            <a:ext cx="3486300" cy="88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000">
              <a:latin typeface="Abel"/>
              <a:ea typeface="Abel"/>
              <a:cs typeface="Abel"/>
              <a:sym typeface="Abel"/>
            </a:endParaRPr>
          </a:p>
        </p:txBody>
      </p:sp>
      <p:pic>
        <p:nvPicPr>
          <p:cNvPr id="353" name="Google Shape;353;p48" title="qr-code.png"/>
          <p:cNvPicPr preferRelativeResize="0"/>
          <p:nvPr/>
        </p:nvPicPr>
        <p:blipFill>
          <a:blip r:embed="rId3">
            <a:alphaModFix/>
          </a:blip>
          <a:stretch>
            <a:fillRect/>
          </a:stretch>
        </p:blipFill>
        <p:spPr>
          <a:xfrm>
            <a:off x="2472413" y="1149825"/>
            <a:ext cx="3842576" cy="38425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grpSp>
        <p:nvGrpSpPr>
          <p:cNvPr id="358" name="Google Shape;358;p49"/>
          <p:cNvGrpSpPr/>
          <p:nvPr/>
        </p:nvGrpSpPr>
        <p:grpSpPr>
          <a:xfrm>
            <a:off x="472981" y="1651286"/>
            <a:ext cx="4486788" cy="3417263"/>
            <a:chOff x="3578510" y="1419647"/>
            <a:chExt cx="4021500" cy="3062887"/>
          </a:xfrm>
        </p:grpSpPr>
        <p:sp>
          <p:nvSpPr>
            <p:cNvPr id="359" name="Google Shape;359;p49"/>
            <p:cNvSpPr/>
            <p:nvPr/>
          </p:nvSpPr>
          <p:spPr>
            <a:xfrm>
              <a:off x="3716658" y="1548119"/>
              <a:ext cx="3748500" cy="22857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49"/>
            <p:cNvSpPr/>
            <p:nvPr/>
          </p:nvSpPr>
          <p:spPr>
            <a:xfrm>
              <a:off x="3578510" y="1419647"/>
              <a:ext cx="4021500" cy="2544300"/>
            </a:xfrm>
            <a:prstGeom prst="roundRect">
              <a:avLst>
                <a:gd fmla="val 3857"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1" name="Google Shape;361;p49"/>
            <p:cNvGrpSpPr/>
            <p:nvPr/>
          </p:nvGrpSpPr>
          <p:grpSpPr>
            <a:xfrm>
              <a:off x="3605853" y="1447364"/>
              <a:ext cx="3966900" cy="3035170"/>
              <a:chOff x="3605853" y="1447364"/>
              <a:chExt cx="3966900" cy="3035170"/>
            </a:xfrm>
          </p:grpSpPr>
          <p:sp>
            <p:nvSpPr>
              <p:cNvPr id="362" name="Google Shape;362;p49"/>
              <p:cNvSpPr/>
              <p:nvPr/>
            </p:nvSpPr>
            <p:spPr>
              <a:xfrm>
                <a:off x="3605853" y="1447364"/>
                <a:ext cx="3966900" cy="2488800"/>
              </a:xfrm>
              <a:prstGeom prst="roundRect">
                <a:avLst>
                  <a:gd fmla="val 3282"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9"/>
              <p:cNvSpPr/>
              <p:nvPr/>
            </p:nvSpPr>
            <p:spPr>
              <a:xfrm>
                <a:off x="4900908" y="3963886"/>
                <a:ext cx="1373274" cy="518648"/>
              </a:xfrm>
              <a:custGeom>
                <a:rect b="b" l="l" r="r" t="t"/>
                <a:pathLst>
                  <a:path extrusionOk="0" h="24926" w="65999">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cap="flat" cmpd="sng" w="19050">
                <a:solidFill>
                  <a:schemeClr val="lt1"/>
                </a:solidFill>
                <a:prstDash val="solid"/>
                <a:round/>
                <a:headEnd len="med" w="med" type="none"/>
                <a:tailEnd len="med" w="med" type="none"/>
              </a:ln>
            </p:spPr>
          </p:sp>
        </p:grpSp>
        <p:cxnSp>
          <p:nvCxnSpPr>
            <p:cNvPr id="364" name="Google Shape;364;p49"/>
            <p:cNvCxnSpPr/>
            <p:nvPr/>
          </p:nvCxnSpPr>
          <p:spPr>
            <a:xfrm>
              <a:off x="4915750" y="4433452"/>
              <a:ext cx="1353300" cy="0"/>
            </a:xfrm>
            <a:prstGeom prst="straightConnector1">
              <a:avLst/>
            </a:prstGeom>
            <a:noFill/>
            <a:ln cap="flat" cmpd="sng" w="19050">
              <a:solidFill>
                <a:schemeClr val="lt1"/>
              </a:solidFill>
              <a:prstDash val="solid"/>
              <a:round/>
              <a:headEnd len="med" w="med" type="none"/>
              <a:tailEnd len="med" w="med" type="none"/>
            </a:ln>
          </p:spPr>
        </p:cxnSp>
      </p:grpSp>
      <p:sp>
        <p:nvSpPr>
          <p:cNvPr id="365" name="Google Shape;365;p49"/>
          <p:cNvSpPr/>
          <p:nvPr/>
        </p:nvSpPr>
        <p:spPr>
          <a:xfrm>
            <a:off x="5505558" y="1576319"/>
            <a:ext cx="1788911" cy="3567189"/>
          </a:xfrm>
          <a:custGeom>
            <a:rect b="b" l="l" r="r" t="t"/>
            <a:pathLst>
              <a:path extrusionOk="0" h="206345" w="103480">
                <a:moveTo>
                  <a:pt x="61741" y="8558"/>
                </a:moveTo>
                <a:cubicBezTo>
                  <a:pt x="62649" y="8558"/>
                  <a:pt x="62637" y="9975"/>
                  <a:pt x="61704" y="9975"/>
                </a:cubicBezTo>
                <a:cubicBezTo>
                  <a:pt x="61677" y="9975"/>
                  <a:pt x="61650" y="9973"/>
                  <a:pt x="61623" y="9971"/>
                </a:cubicBezTo>
                <a:lnTo>
                  <a:pt x="40979" y="9971"/>
                </a:lnTo>
                <a:cubicBezTo>
                  <a:pt x="40952" y="9973"/>
                  <a:pt x="40925" y="9975"/>
                  <a:pt x="40898" y="9975"/>
                </a:cubicBezTo>
                <a:cubicBezTo>
                  <a:pt x="39965" y="9975"/>
                  <a:pt x="39952" y="8558"/>
                  <a:pt x="40861" y="8558"/>
                </a:cubicBezTo>
                <a:cubicBezTo>
                  <a:pt x="40899" y="8558"/>
                  <a:pt x="40938" y="8561"/>
                  <a:pt x="40979" y="8566"/>
                </a:cubicBezTo>
                <a:lnTo>
                  <a:pt x="61623" y="8566"/>
                </a:lnTo>
                <a:cubicBezTo>
                  <a:pt x="61664" y="8561"/>
                  <a:pt x="61703" y="8558"/>
                  <a:pt x="61741" y="8558"/>
                </a:cubicBezTo>
                <a:close/>
                <a:moveTo>
                  <a:pt x="100713" y="16164"/>
                </a:moveTo>
                <a:lnTo>
                  <a:pt x="100713" y="189567"/>
                </a:lnTo>
                <a:lnTo>
                  <a:pt x="2987" y="189567"/>
                </a:lnTo>
                <a:lnTo>
                  <a:pt x="2987" y="16164"/>
                </a:lnTo>
                <a:close/>
                <a:moveTo>
                  <a:pt x="22357" y="196638"/>
                </a:moveTo>
                <a:lnTo>
                  <a:pt x="22313" y="197165"/>
                </a:lnTo>
                <a:lnTo>
                  <a:pt x="18448" y="197165"/>
                </a:lnTo>
                <a:lnTo>
                  <a:pt x="18448" y="196638"/>
                </a:lnTo>
                <a:close/>
                <a:moveTo>
                  <a:pt x="53277" y="196726"/>
                </a:moveTo>
                <a:cubicBezTo>
                  <a:pt x="53365" y="196726"/>
                  <a:pt x="53453" y="196814"/>
                  <a:pt x="53453" y="196945"/>
                </a:cubicBezTo>
                <a:lnTo>
                  <a:pt x="53453" y="199976"/>
                </a:lnTo>
                <a:cubicBezTo>
                  <a:pt x="53453" y="200064"/>
                  <a:pt x="53365" y="200152"/>
                  <a:pt x="53234" y="200152"/>
                </a:cubicBezTo>
                <a:lnTo>
                  <a:pt x="50203" y="200152"/>
                </a:lnTo>
                <a:cubicBezTo>
                  <a:pt x="50071" y="200152"/>
                  <a:pt x="49983" y="200064"/>
                  <a:pt x="49983" y="199976"/>
                </a:cubicBezTo>
                <a:lnTo>
                  <a:pt x="49983" y="196945"/>
                </a:lnTo>
                <a:cubicBezTo>
                  <a:pt x="49983" y="196814"/>
                  <a:pt x="50071" y="196726"/>
                  <a:pt x="50203" y="196726"/>
                </a:cubicBezTo>
                <a:close/>
                <a:moveTo>
                  <a:pt x="80706" y="196517"/>
                </a:moveTo>
                <a:cubicBezTo>
                  <a:pt x="80761" y="196517"/>
                  <a:pt x="80816" y="196528"/>
                  <a:pt x="80860" y="196550"/>
                </a:cubicBezTo>
                <a:cubicBezTo>
                  <a:pt x="80948" y="196638"/>
                  <a:pt x="80948" y="196770"/>
                  <a:pt x="80860" y="196858"/>
                </a:cubicBezTo>
                <a:lnTo>
                  <a:pt x="79455" y="198263"/>
                </a:lnTo>
                <a:cubicBezTo>
                  <a:pt x="79367" y="198351"/>
                  <a:pt x="79323" y="198439"/>
                  <a:pt x="79323" y="198527"/>
                </a:cubicBezTo>
                <a:cubicBezTo>
                  <a:pt x="79323" y="198614"/>
                  <a:pt x="79367" y="198702"/>
                  <a:pt x="79455" y="198790"/>
                </a:cubicBezTo>
                <a:lnTo>
                  <a:pt x="80860" y="200196"/>
                </a:lnTo>
                <a:cubicBezTo>
                  <a:pt x="80948" y="200284"/>
                  <a:pt x="80948" y="200415"/>
                  <a:pt x="80860" y="200503"/>
                </a:cubicBezTo>
                <a:cubicBezTo>
                  <a:pt x="80816" y="200547"/>
                  <a:pt x="80761" y="200569"/>
                  <a:pt x="80706" y="200569"/>
                </a:cubicBezTo>
                <a:cubicBezTo>
                  <a:pt x="80652" y="200569"/>
                  <a:pt x="80597" y="200547"/>
                  <a:pt x="80553" y="200503"/>
                </a:cubicBezTo>
                <a:lnTo>
                  <a:pt x="79147" y="199098"/>
                </a:lnTo>
                <a:cubicBezTo>
                  <a:pt x="79015" y="198922"/>
                  <a:pt x="78928" y="198746"/>
                  <a:pt x="78928" y="198527"/>
                </a:cubicBezTo>
                <a:cubicBezTo>
                  <a:pt x="78928" y="198307"/>
                  <a:pt x="79015" y="198131"/>
                  <a:pt x="79147" y="198000"/>
                </a:cubicBezTo>
                <a:lnTo>
                  <a:pt x="80553" y="196550"/>
                </a:lnTo>
                <a:cubicBezTo>
                  <a:pt x="80597" y="196528"/>
                  <a:pt x="80652" y="196517"/>
                  <a:pt x="80706" y="196517"/>
                </a:cubicBezTo>
                <a:close/>
                <a:moveTo>
                  <a:pt x="15461" y="1"/>
                </a:moveTo>
                <a:cubicBezTo>
                  <a:pt x="6940" y="1"/>
                  <a:pt x="1" y="6941"/>
                  <a:pt x="1" y="15461"/>
                </a:cubicBezTo>
                <a:lnTo>
                  <a:pt x="1" y="190884"/>
                </a:lnTo>
                <a:cubicBezTo>
                  <a:pt x="1" y="199405"/>
                  <a:pt x="6940" y="206345"/>
                  <a:pt x="15461" y="206345"/>
                </a:cubicBezTo>
                <a:lnTo>
                  <a:pt x="88019" y="206345"/>
                </a:lnTo>
                <a:cubicBezTo>
                  <a:pt x="96540" y="206345"/>
                  <a:pt x="103480" y="199405"/>
                  <a:pt x="103480" y="190884"/>
                </a:cubicBezTo>
                <a:lnTo>
                  <a:pt x="103480" y="15461"/>
                </a:lnTo>
                <a:cubicBezTo>
                  <a:pt x="103480" y="6941"/>
                  <a:pt x="96540" y="1"/>
                  <a:pt x="88019" y="1"/>
                </a:cubicBezTo>
                <a:close/>
              </a:path>
            </a:pathLst>
          </a:cu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366" name="Google Shape;366;p49"/>
          <p:cNvSpPr txBox="1"/>
          <p:nvPr/>
        </p:nvSpPr>
        <p:spPr>
          <a:xfrm>
            <a:off x="1894725" y="977525"/>
            <a:ext cx="1641600" cy="514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2200">
                <a:solidFill>
                  <a:schemeClr val="lt1"/>
                </a:solidFill>
                <a:latin typeface="Abel"/>
                <a:ea typeface="Abel"/>
                <a:cs typeface="Abel"/>
                <a:sym typeface="Abel"/>
              </a:rPr>
              <a:t>uscwibc.com</a:t>
            </a:r>
            <a:endParaRPr/>
          </a:p>
        </p:txBody>
      </p:sp>
      <p:sp>
        <p:nvSpPr>
          <p:cNvPr id="367" name="Google Shape;367;p49"/>
          <p:cNvSpPr txBox="1"/>
          <p:nvPr/>
        </p:nvSpPr>
        <p:spPr>
          <a:xfrm>
            <a:off x="5431888" y="977525"/>
            <a:ext cx="1788900" cy="514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2200">
                <a:solidFill>
                  <a:schemeClr val="lt1"/>
                </a:solidFill>
                <a:latin typeface="Abel"/>
                <a:ea typeface="Abel"/>
                <a:cs typeface="Abel"/>
                <a:sym typeface="Abel"/>
              </a:rPr>
              <a:t>@uscwibc</a:t>
            </a:r>
            <a:endParaRPr/>
          </a:p>
        </p:txBody>
      </p:sp>
      <p:sp>
        <p:nvSpPr>
          <p:cNvPr descr="Timeline background shape" id="368" name="Google Shape;368;p49"/>
          <p:cNvSpPr/>
          <p:nvPr/>
        </p:nvSpPr>
        <p:spPr>
          <a:xfrm>
            <a:off x="0" y="254525"/>
            <a:ext cx="8394600" cy="741600"/>
          </a:xfrm>
          <a:prstGeom prst="homePlate">
            <a:avLst>
              <a:gd fmla="val 50000"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9"/>
          <p:cNvSpPr txBox="1"/>
          <p:nvPr>
            <p:ph idx="4294967295" type="ctrTitle"/>
          </p:nvPr>
        </p:nvSpPr>
        <p:spPr>
          <a:xfrm>
            <a:off x="-628375" y="273125"/>
            <a:ext cx="8627400" cy="70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700"/>
              <a:t>Where to Find Information</a:t>
            </a:r>
            <a:endParaRPr sz="5500"/>
          </a:p>
        </p:txBody>
      </p:sp>
      <p:pic>
        <p:nvPicPr>
          <p:cNvPr id="370" name="Google Shape;370;p49"/>
          <p:cNvPicPr preferRelativeResize="0"/>
          <p:nvPr/>
        </p:nvPicPr>
        <p:blipFill rotWithShape="1">
          <a:blip r:embed="rId3">
            <a:alphaModFix amt="15000"/>
          </a:blip>
          <a:srcRect b="18883" l="18302" r="12450" t="10260"/>
          <a:stretch/>
        </p:blipFill>
        <p:spPr>
          <a:xfrm>
            <a:off x="7169774" y="4301725"/>
            <a:ext cx="1974220" cy="841777"/>
          </a:xfrm>
          <a:prstGeom prst="rect">
            <a:avLst/>
          </a:prstGeom>
          <a:noFill/>
          <a:ln>
            <a:noFill/>
          </a:ln>
        </p:spPr>
      </p:pic>
      <p:pic>
        <p:nvPicPr>
          <p:cNvPr id="371" name="Google Shape;371;p49"/>
          <p:cNvPicPr preferRelativeResize="0"/>
          <p:nvPr/>
        </p:nvPicPr>
        <p:blipFill rotWithShape="1">
          <a:blip r:embed="rId4">
            <a:alphaModFix/>
          </a:blip>
          <a:srcRect b="0" l="9084" r="8557" t="0"/>
          <a:stretch/>
        </p:blipFill>
        <p:spPr>
          <a:xfrm>
            <a:off x="650792" y="1822861"/>
            <a:ext cx="4129480" cy="2494573"/>
          </a:xfrm>
          <a:prstGeom prst="rect">
            <a:avLst/>
          </a:prstGeom>
          <a:noFill/>
          <a:ln>
            <a:noFill/>
          </a:ln>
        </p:spPr>
      </p:pic>
      <p:pic>
        <p:nvPicPr>
          <p:cNvPr id="372" name="Google Shape;372;p49"/>
          <p:cNvPicPr preferRelativeResize="0"/>
          <p:nvPr/>
        </p:nvPicPr>
        <p:blipFill rotWithShape="1">
          <a:blip r:embed="rId5">
            <a:alphaModFix/>
          </a:blip>
          <a:srcRect b="3506" l="0" r="0" t="5177"/>
          <a:stretch/>
        </p:blipFill>
        <p:spPr>
          <a:xfrm>
            <a:off x="5579069" y="1890193"/>
            <a:ext cx="1641726" cy="295760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7" name="Shape 197"/>
        <p:cNvGrpSpPr/>
        <p:nvPr/>
      </p:nvGrpSpPr>
      <p:grpSpPr>
        <a:xfrm>
          <a:off x="0" y="0"/>
          <a:ext cx="0" cy="0"/>
          <a:chOff x="0" y="0"/>
          <a:chExt cx="0" cy="0"/>
        </a:xfrm>
      </p:grpSpPr>
      <p:sp>
        <p:nvSpPr>
          <p:cNvPr descr="Timeline background shape" id="198" name="Google Shape;198;p32"/>
          <p:cNvSpPr/>
          <p:nvPr/>
        </p:nvSpPr>
        <p:spPr>
          <a:xfrm>
            <a:off x="0" y="79125"/>
            <a:ext cx="6841800" cy="741600"/>
          </a:xfrm>
          <a:prstGeom prst="homePlate">
            <a:avLst>
              <a:gd fmla="val 50000"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2"/>
          <p:cNvSpPr txBox="1"/>
          <p:nvPr>
            <p:ph type="title"/>
          </p:nvPr>
        </p:nvSpPr>
        <p:spPr>
          <a:xfrm>
            <a:off x="0" y="-21075"/>
            <a:ext cx="71697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5200"/>
              <a:t>Felicia Perry Trujillo</a:t>
            </a:r>
            <a:endParaRPr sz="5200">
              <a:latin typeface="Playfair Display"/>
              <a:ea typeface="Playfair Display"/>
              <a:cs typeface="Playfair Display"/>
              <a:sym typeface="Playfair Display"/>
            </a:endParaRPr>
          </a:p>
        </p:txBody>
      </p:sp>
      <p:pic>
        <p:nvPicPr>
          <p:cNvPr id="200" name="Google Shape;200;p32"/>
          <p:cNvPicPr preferRelativeResize="0"/>
          <p:nvPr/>
        </p:nvPicPr>
        <p:blipFill rotWithShape="1">
          <a:blip r:embed="rId3">
            <a:alphaModFix amt="15000"/>
          </a:blip>
          <a:srcRect b="18883" l="18302" r="12450" t="10260"/>
          <a:stretch/>
        </p:blipFill>
        <p:spPr>
          <a:xfrm>
            <a:off x="7169774" y="4301725"/>
            <a:ext cx="1974220" cy="841777"/>
          </a:xfrm>
          <a:prstGeom prst="rect">
            <a:avLst/>
          </a:prstGeom>
          <a:noFill/>
          <a:ln>
            <a:noFill/>
          </a:ln>
        </p:spPr>
      </p:pic>
      <p:sp>
        <p:nvSpPr>
          <p:cNvPr id="201" name="Google Shape;201;p32"/>
          <p:cNvSpPr txBox="1"/>
          <p:nvPr/>
        </p:nvSpPr>
        <p:spPr>
          <a:xfrm>
            <a:off x="2907600" y="902075"/>
            <a:ext cx="6236400" cy="382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latin typeface="Lato"/>
                <a:ea typeface="Lato"/>
                <a:cs typeface="Lato"/>
                <a:sym typeface="Lato"/>
              </a:rPr>
              <a:t>Felicia Perry Trujillo is a Raleigh, North Carolina based creative entrepreneur, marketing strategist, and commercial real estate professional. She is best known as the founder and CEO of Food Seen, a boutique marketing studio specializing in food, beverage, and hospitality brands. With a background in photography and visual storytelling, Felicia has built a career helping businesses from local restaurants to international consumer packaged goods companies strengthen their brand presence through compelling content, strategic marketing, and thoughtful positioning.</a:t>
            </a:r>
            <a:endParaRPr sz="9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rPr lang="en" sz="900">
                <a:latin typeface="Lato"/>
                <a:ea typeface="Lato"/>
                <a:cs typeface="Lato"/>
                <a:sym typeface="Lato"/>
              </a:rPr>
              <a:t>Originally from Los Angeles, Felicia moved to Raleigh and quickly identified an opportunity to support the region’s growing food and hospitality scene. She began by offering photography and social media services to local restaurants, eventually expanding Food Seen into a full service marketing studio. Today, Food Seen offers photography, digital marketing, and consulting services, operating with a small, relationship driven team focused on quality, strategy, and long term partnerships.</a:t>
            </a:r>
            <a:endParaRPr sz="9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rPr lang="en" sz="900">
                <a:latin typeface="Lato"/>
                <a:ea typeface="Lato"/>
                <a:cs typeface="Lato"/>
                <a:sym typeface="Lato"/>
              </a:rPr>
              <a:t>In parallel with her marketing work, Felicia is active in commercial real estate, with a focus on retail and hospitality properties. Drawing on more than a decade of experience working closely with restaurateurs, founders, and operators, she brings a unique perspective to site selection, brand positioning, and tenant landlord relationships. Her work sits at the intersection of marketing, real estate, and community development, helping businesses not only tell their story but choose the right physical spaces to grow.</a:t>
            </a:r>
            <a:endParaRPr sz="9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rPr lang="en" sz="900">
                <a:latin typeface="Lato"/>
                <a:ea typeface="Lato"/>
                <a:cs typeface="Lato"/>
                <a:sym typeface="Lato"/>
              </a:rPr>
              <a:t>Beyond her professional work, Felicia is deeply engaged in mentorship and civic involvement. She serves as a student mentor at the NC State Entrepreneurship Clinic and is a board member of the Downtown Raleigh Alliance. She is also a frequent speaker and workshop leader, with recent engagements including the 2025 NC Wine Digital Media Summit and the NC Craft Brewers Expo, where she led sessions on marketing strategy and social media for winemakers, brewers, and entrepreneurs.</a:t>
            </a:r>
            <a:endParaRPr sz="1600">
              <a:solidFill>
                <a:schemeClr val="lt1"/>
              </a:solidFill>
              <a:latin typeface="Playfair Display"/>
              <a:ea typeface="Playfair Display"/>
              <a:cs typeface="Playfair Display"/>
              <a:sym typeface="Playfair Display"/>
            </a:endParaRPr>
          </a:p>
        </p:txBody>
      </p:sp>
      <p:pic>
        <p:nvPicPr>
          <p:cNvPr id="202" name="Google Shape;202;p32" title="2.jpg"/>
          <p:cNvPicPr preferRelativeResize="0"/>
          <p:nvPr/>
        </p:nvPicPr>
        <p:blipFill>
          <a:blip r:embed="rId4">
            <a:alphaModFix/>
          </a:blip>
          <a:stretch>
            <a:fillRect/>
          </a:stretch>
        </p:blipFill>
        <p:spPr>
          <a:xfrm>
            <a:off x="181000" y="1153390"/>
            <a:ext cx="2481618" cy="34737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descr="Timeline background shape" id="377" name="Google Shape;377;p50"/>
          <p:cNvSpPr/>
          <p:nvPr/>
        </p:nvSpPr>
        <p:spPr>
          <a:xfrm>
            <a:off x="0" y="254525"/>
            <a:ext cx="8394600" cy="741600"/>
          </a:xfrm>
          <a:prstGeom prst="homePlate">
            <a:avLst>
              <a:gd fmla="val 50000"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50"/>
          <p:cNvSpPr txBox="1"/>
          <p:nvPr>
            <p:ph idx="4294967295" type="ctrTitle"/>
          </p:nvPr>
        </p:nvSpPr>
        <p:spPr>
          <a:xfrm>
            <a:off x="0" y="254525"/>
            <a:ext cx="8627400" cy="70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700"/>
              <a:t>Attendance!</a:t>
            </a:r>
            <a:endParaRPr sz="4700"/>
          </a:p>
          <a:p>
            <a:pPr indent="0" lvl="0" marL="0" rtl="0" algn="ctr">
              <a:spcBef>
                <a:spcPts val="0"/>
              </a:spcBef>
              <a:spcAft>
                <a:spcPts val="0"/>
              </a:spcAft>
              <a:buNone/>
            </a:pPr>
            <a:r>
              <a:t/>
            </a:r>
            <a:endParaRPr sz="4700"/>
          </a:p>
        </p:txBody>
      </p:sp>
      <p:pic>
        <p:nvPicPr>
          <p:cNvPr id="379" name="Google Shape;379;p50"/>
          <p:cNvPicPr preferRelativeResize="0"/>
          <p:nvPr/>
        </p:nvPicPr>
        <p:blipFill rotWithShape="1">
          <a:blip r:embed="rId3">
            <a:alphaModFix amt="15000"/>
          </a:blip>
          <a:srcRect b="18883" l="18302" r="12450" t="10260"/>
          <a:stretch/>
        </p:blipFill>
        <p:spPr>
          <a:xfrm>
            <a:off x="7169774" y="4301725"/>
            <a:ext cx="1974220" cy="841777"/>
          </a:xfrm>
          <a:prstGeom prst="rect">
            <a:avLst/>
          </a:prstGeom>
          <a:noFill/>
          <a:ln>
            <a:noFill/>
          </a:ln>
        </p:spPr>
      </p:pic>
      <p:pic>
        <p:nvPicPr>
          <p:cNvPr id="380" name="Google Shape;380;p50" title="qr-code.png"/>
          <p:cNvPicPr preferRelativeResize="0"/>
          <p:nvPr/>
        </p:nvPicPr>
        <p:blipFill>
          <a:blip r:embed="rId4">
            <a:alphaModFix/>
          </a:blip>
          <a:stretch>
            <a:fillRect/>
          </a:stretch>
        </p:blipFill>
        <p:spPr>
          <a:xfrm>
            <a:off x="2354350" y="1148525"/>
            <a:ext cx="3842577" cy="384257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descr="Timeline background shape" id="385" name="Google Shape;385;p51"/>
          <p:cNvSpPr/>
          <p:nvPr/>
        </p:nvSpPr>
        <p:spPr>
          <a:xfrm>
            <a:off x="0" y="2200950"/>
            <a:ext cx="9144000" cy="741600"/>
          </a:xfrm>
          <a:prstGeom prst="homePlate">
            <a:avLst>
              <a:gd fmla="val 50000"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51"/>
          <p:cNvSpPr txBox="1"/>
          <p:nvPr>
            <p:ph idx="4294967295" type="ctrTitle"/>
          </p:nvPr>
        </p:nvSpPr>
        <p:spPr>
          <a:xfrm>
            <a:off x="1519800" y="2081576"/>
            <a:ext cx="6104400" cy="135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t>Thank you!</a:t>
            </a:r>
            <a:endParaRPr sz="4800"/>
          </a:p>
          <a:p>
            <a:pPr indent="0" lvl="0" marL="0" rtl="0" algn="ctr">
              <a:spcBef>
                <a:spcPts val="0"/>
              </a:spcBef>
              <a:spcAft>
                <a:spcPts val="0"/>
              </a:spcAft>
              <a:buNone/>
            </a:pPr>
            <a:r>
              <a:t/>
            </a:r>
            <a:endParaRPr sz="4800"/>
          </a:p>
          <a:p>
            <a:pPr indent="0" lvl="0" marL="0" rtl="0" algn="ctr">
              <a:spcBef>
                <a:spcPts val="0"/>
              </a:spcBef>
              <a:spcAft>
                <a:spcPts val="0"/>
              </a:spcAft>
              <a:buNone/>
            </a:pPr>
            <a:r>
              <a:t/>
            </a:r>
            <a:endParaRPr sz="2700"/>
          </a:p>
        </p:txBody>
      </p:sp>
      <p:pic>
        <p:nvPicPr>
          <p:cNvPr id="387" name="Google Shape;387;p51"/>
          <p:cNvPicPr preferRelativeResize="0"/>
          <p:nvPr/>
        </p:nvPicPr>
        <p:blipFill rotWithShape="1">
          <a:blip r:embed="rId3">
            <a:alphaModFix amt="15000"/>
          </a:blip>
          <a:srcRect b="18883" l="18302" r="12450" t="10260"/>
          <a:stretch/>
        </p:blipFill>
        <p:spPr>
          <a:xfrm>
            <a:off x="7169774" y="4301725"/>
            <a:ext cx="1974220" cy="8417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descr="Timeline background shape" id="207" name="Google Shape;207;p33"/>
          <p:cNvSpPr/>
          <p:nvPr/>
        </p:nvSpPr>
        <p:spPr>
          <a:xfrm>
            <a:off x="0" y="254525"/>
            <a:ext cx="8394600" cy="741600"/>
          </a:xfrm>
          <a:prstGeom prst="homePlate">
            <a:avLst>
              <a:gd fmla="val 50000"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3"/>
          <p:cNvSpPr txBox="1"/>
          <p:nvPr>
            <p:ph type="title"/>
          </p:nvPr>
        </p:nvSpPr>
        <p:spPr>
          <a:xfrm>
            <a:off x="151425" y="190650"/>
            <a:ext cx="8627400" cy="704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700"/>
              <a:t>Structure- Points System</a:t>
            </a:r>
            <a:endParaRPr sz="5500"/>
          </a:p>
        </p:txBody>
      </p:sp>
      <p:pic>
        <p:nvPicPr>
          <p:cNvPr id="209" name="Google Shape;209;p33"/>
          <p:cNvPicPr preferRelativeResize="0"/>
          <p:nvPr/>
        </p:nvPicPr>
        <p:blipFill rotWithShape="1">
          <a:blip r:embed="rId3">
            <a:alphaModFix amt="15000"/>
          </a:blip>
          <a:srcRect b="18883" l="18302" r="12450" t="10260"/>
          <a:stretch/>
        </p:blipFill>
        <p:spPr>
          <a:xfrm>
            <a:off x="7169774" y="4301725"/>
            <a:ext cx="1974220" cy="841777"/>
          </a:xfrm>
          <a:prstGeom prst="rect">
            <a:avLst/>
          </a:prstGeom>
          <a:noFill/>
          <a:ln>
            <a:noFill/>
          </a:ln>
        </p:spPr>
      </p:pic>
      <p:sp>
        <p:nvSpPr>
          <p:cNvPr id="210" name="Google Shape;210;p33"/>
          <p:cNvSpPr txBox="1"/>
          <p:nvPr/>
        </p:nvSpPr>
        <p:spPr>
          <a:xfrm>
            <a:off x="304500" y="1150025"/>
            <a:ext cx="23778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1500">
              <a:latin typeface="Abel"/>
              <a:ea typeface="Abel"/>
              <a:cs typeface="Abel"/>
              <a:sym typeface="Abel"/>
            </a:endParaRPr>
          </a:p>
        </p:txBody>
      </p:sp>
      <p:sp>
        <p:nvSpPr>
          <p:cNvPr id="211" name="Google Shape;211;p33"/>
          <p:cNvSpPr txBox="1"/>
          <p:nvPr/>
        </p:nvSpPr>
        <p:spPr>
          <a:xfrm>
            <a:off x="75750" y="1057050"/>
            <a:ext cx="8243100" cy="42273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540"/>
              </a:spcBef>
              <a:spcAft>
                <a:spcPts val="0"/>
              </a:spcAft>
              <a:buClr>
                <a:schemeClr val="lt1"/>
              </a:buClr>
              <a:buSzPts val="1800"/>
              <a:buFont typeface="Lato Light"/>
              <a:buChar char="●"/>
            </a:pPr>
            <a:r>
              <a:rPr lang="en" sz="1800">
                <a:solidFill>
                  <a:schemeClr val="lt1"/>
                </a:solidFill>
                <a:latin typeface="Lato Light"/>
                <a:ea typeface="Lato Light"/>
                <a:cs typeface="Lato Light"/>
                <a:sym typeface="Lato Light"/>
              </a:rPr>
              <a:t>New Members</a:t>
            </a:r>
            <a:endParaRPr sz="1800">
              <a:solidFill>
                <a:schemeClr val="lt1"/>
              </a:solidFill>
              <a:latin typeface="Lato Light"/>
              <a:ea typeface="Lato Light"/>
              <a:cs typeface="Lato Light"/>
              <a:sym typeface="Lato Light"/>
            </a:endParaRPr>
          </a:p>
          <a:p>
            <a:pPr indent="-342900" lvl="1" marL="914400" rtl="0" algn="l">
              <a:lnSpc>
                <a:spcPct val="115000"/>
              </a:lnSpc>
              <a:spcBef>
                <a:spcPts val="1000"/>
              </a:spcBef>
              <a:spcAft>
                <a:spcPts val="0"/>
              </a:spcAft>
              <a:buClr>
                <a:schemeClr val="lt1"/>
              </a:buClr>
              <a:buSzPts val="1800"/>
              <a:buFont typeface="Lato Light"/>
              <a:buChar char="○"/>
            </a:pPr>
            <a:r>
              <a:rPr lang="en" sz="1800">
                <a:solidFill>
                  <a:schemeClr val="lt1"/>
                </a:solidFill>
                <a:latin typeface="Lato Light"/>
                <a:ea typeface="Lato Light"/>
                <a:cs typeface="Lato Light"/>
                <a:sym typeface="Lato Light"/>
              </a:rPr>
              <a:t>Must obtain 16 points AND attend 4 out of 5 of the WIBternship meetings ( Case Comp cannot be missed)</a:t>
            </a:r>
            <a:endParaRPr sz="1800">
              <a:solidFill>
                <a:schemeClr val="lt1"/>
              </a:solidFill>
              <a:latin typeface="Lato Light"/>
              <a:ea typeface="Lato Light"/>
              <a:cs typeface="Lato Light"/>
              <a:sym typeface="Lato Light"/>
            </a:endParaRPr>
          </a:p>
          <a:p>
            <a:pPr indent="-342900" lvl="1" marL="914400" rtl="0" algn="l">
              <a:lnSpc>
                <a:spcPct val="115000"/>
              </a:lnSpc>
              <a:spcBef>
                <a:spcPts val="1000"/>
              </a:spcBef>
              <a:spcAft>
                <a:spcPts val="0"/>
              </a:spcAft>
              <a:buClr>
                <a:schemeClr val="lt1"/>
              </a:buClr>
              <a:buSzPts val="1800"/>
              <a:buFont typeface="Lato Light"/>
              <a:buChar char="○"/>
            </a:pPr>
            <a:r>
              <a:rPr lang="en" sz="1800">
                <a:solidFill>
                  <a:schemeClr val="lt1"/>
                </a:solidFill>
                <a:latin typeface="Lato Light"/>
                <a:ea typeface="Lato Light"/>
                <a:cs typeface="Lato Light"/>
                <a:sym typeface="Lato Light"/>
              </a:rPr>
              <a:t>4 of those general points must be from WIBternship exclusive social events</a:t>
            </a:r>
            <a:endParaRPr sz="1800">
              <a:solidFill>
                <a:schemeClr val="lt1"/>
              </a:solidFill>
              <a:latin typeface="Lato Light"/>
              <a:ea typeface="Lato Light"/>
              <a:cs typeface="Lato Light"/>
              <a:sym typeface="Lato Light"/>
            </a:endParaRPr>
          </a:p>
          <a:p>
            <a:pPr indent="-342900" lvl="0" marL="457200" rtl="0" algn="l">
              <a:lnSpc>
                <a:spcPct val="115000"/>
              </a:lnSpc>
              <a:spcBef>
                <a:spcPts val="1000"/>
              </a:spcBef>
              <a:spcAft>
                <a:spcPts val="0"/>
              </a:spcAft>
              <a:buClr>
                <a:schemeClr val="lt1"/>
              </a:buClr>
              <a:buSzPts val="1800"/>
              <a:buFont typeface="Lato Light"/>
              <a:buChar char="●"/>
            </a:pPr>
            <a:r>
              <a:rPr lang="en" sz="1800">
                <a:solidFill>
                  <a:schemeClr val="lt1"/>
                </a:solidFill>
                <a:latin typeface="Lato Light"/>
                <a:ea typeface="Lato Light"/>
                <a:cs typeface="Lato Light"/>
                <a:sym typeface="Lato Light"/>
              </a:rPr>
              <a:t>Returning Members</a:t>
            </a:r>
            <a:endParaRPr sz="1800">
              <a:solidFill>
                <a:schemeClr val="lt1"/>
              </a:solidFill>
              <a:latin typeface="Lato Light"/>
              <a:ea typeface="Lato Light"/>
              <a:cs typeface="Lato Light"/>
              <a:sym typeface="Lato Light"/>
            </a:endParaRPr>
          </a:p>
          <a:p>
            <a:pPr indent="-342900" lvl="1" marL="914400" rtl="0" algn="l">
              <a:lnSpc>
                <a:spcPct val="115000"/>
              </a:lnSpc>
              <a:spcBef>
                <a:spcPts val="1000"/>
              </a:spcBef>
              <a:spcAft>
                <a:spcPts val="0"/>
              </a:spcAft>
              <a:buClr>
                <a:schemeClr val="lt1"/>
              </a:buClr>
              <a:buSzPts val="1800"/>
              <a:buFont typeface="Lato Light"/>
              <a:buChar char="○"/>
            </a:pPr>
            <a:r>
              <a:rPr lang="en" sz="1800">
                <a:solidFill>
                  <a:schemeClr val="lt1"/>
                </a:solidFill>
                <a:latin typeface="Lato Light"/>
                <a:ea typeface="Lato Light"/>
                <a:cs typeface="Lato Light"/>
                <a:sym typeface="Lato Light"/>
              </a:rPr>
              <a:t>Must obtain 16 points</a:t>
            </a:r>
            <a:endParaRPr sz="1800">
              <a:solidFill>
                <a:schemeClr val="lt1"/>
              </a:solidFill>
              <a:latin typeface="Lato Light"/>
              <a:ea typeface="Lato Light"/>
              <a:cs typeface="Lato Light"/>
              <a:sym typeface="Lato Light"/>
            </a:endParaRPr>
          </a:p>
          <a:p>
            <a:pPr indent="-342900" lvl="0" marL="457200" rtl="0" algn="l">
              <a:lnSpc>
                <a:spcPct val="115000"/>
              </a:lnSpc>
              <a:spcBef>
                <a:spcPts val="1000"/>
              </a:spcBef>
              <a:spcAft>
                <a:spcPts val="0"/>
              </a:spcAft>
              <a:buClr>
                <a:schemeClr val="lt1"/>
              </a:buClr>
              <a:buSzPts val="1800"/>
              <a:buFont typeface="Lato Light"/>
              <a:buChar char="●"/>
            </a:pPr>
            <a:r>
              <a:rPr lang="en" sz="1800">
                <a:solidFill>
                  <a:schemeClr val="lt1"/>
                </a:solidFill>
                <a:latin typeface="Lato Light"/>
                <a:ea typeface="Lato Light"/>
                <a:cs typeface="Lato Light"/>
                <a:sym typeface="Lato Light"/>
              </a:rPr>
              <a:t>All Members </a:t>
            </a:r>
            <a:endParaRPr sz="1800">
              <a:solidFill>
                <a:schemeClr val="lt1"/>
              </a:solidFill>
              <a:latin typeface="Lato Light"/>
              <a:ea typeface="Lato Light"/>
              <a:cs typeface="Lato Light"/>
              <a:sym typeface="Lato Light"/>
            </a:endParaRPr>
          </a:p>
          <a:p>
            <a:pPr indent="-342900" lvl="1" marL="914400" rtl="0" algn="l">
              <a:lnSpc>
                <a:spcPct val="115000"/>
              </a:lnSpc>
              <a:spcBef>
                <a:spcPts val="1000"/>
              </a:spcBef>
              <a:spcAft>
                <a:spcPts val="0"/>
              </a:spcAft>
              <a:buClr>
                <a:schemeClr val="lt1"/>
              </a:buClr>
              <a:buSzPts val="1800"/>
              <a:buFont typeface="Lato Light"/>
              <a:buChar char="○"/>
            </a:pPr>
            <a:r>
              <a:rPr lang="en" sz="1800">
                <a:solidFill>
                  <a:schemeClr val="lt1"/>
                </a:solidFill>
                <a:latin typeface="Lato Light"/>
                <a:ea typeface="Lato Light"/>
                <a:cs typeface="Lato Light"/>
                <a:sym typeface="Lato Light"/>
              </a:rPr>
              <a:t>Free t-shirt at 16 points</a:t>
            </a:r>
            <a:endParaRPr sz="1800">
              <a:solidFill>
                <a:schemeClr val="lt1"/>
              </a:solidFill>
              <a:latin typeface="Lato Light"/>
              <a:ea typeface="Lato Light"/>
              <a:cs typeface="Lato Light"/>
              <a:sym typeface="Lato Light"/>
            </a:endParaRPr>
          </a:p>
          <a:p>
            <a:pPr indent="-342900" lvl="1" marL="914400" rtl="0" algn="l">
              <a:lnSpc>
                <a:spcPct val="115000"/>
              </a:lnSpc>
              <a:spcBef>
                <a:spcPts val="1000"/>
              </a:spcBef>
              <a:spcAft>
                <a:spcPts val="1000"/>
              </a:spcAft>
              <a:buClr>
                <a:schemeClr val="lt1"/>
              </a:buClr>
              <a:buSzPts val="1800"/>
              <a:buFont typeface="Lato Light"/>
              <a:buChar char="○"/>
            </a:pPr>
            <a:r>
              <a:rPr lang="en" sz="1800">
                <a:solidFill>
                  <a:schemeClr val="lt1"/>
                </a:solidFill>
                <a:latin typeface="Lato Light"/>
                <a:ea typeface="Lato Light"/>
                <a:cs typeface="Lato Light"/>
                <a:sym typeface="Lato Light"/>
              </a:rPr>
              <a:t>Top 3 point earners will receive a gift card at the end of the semester</a:t>
            </a:r>
            <a:endParaRPr sz="1800">
              <a:solidFill>
                <a:schemeClr val="lt1"/>
              </a:solidFill>
              <a:latin typeface="Lato Light"/>
              <a:ea typeface="Lato Light"/>
              <a:cs typeface="Lato Light"/>
              <a:sym typeface="Lato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descr="Timeline background shape" id="216" name="Google Shape;216;p34"/>
          <p:cNvSpPr/>
          <p:nvPr/>
        </p:nvSpPr>
        <p:spPr>
          <a:xfrm>
            <a:off x="0" y="254525"/>
            <a:ext cx="8394600" cy="741600"/>
          </a:xfrm>
          <a:prstGeom prst="homePlate">
            <a:avLst>
              <a:gd fmla="val 50000"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4"/>
          <p:cNvSpPr txBox="1"/>
          <p:nvPr>
            <p:ph type="title"/>
          </p:nvPr>
        </p:nvSpPr>
        <p:spPr>
          <a:xfrm>
            <a:off x="151425" y="190650"/>
            <a:ext cx="8627400" cy="704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700"/>
              <a:t>WIBternship</a:t>
            </a:r>
            <a:endParaRPr sz="5500"/>
          </a:p>
        </p:txBody>
      </p:sp>
      <p:pic>
        <p:nvPicPr>
          <p:cNvPr id="218" name="Google Shape;218;p34"/>
          <p:cNvPicPr preferRelativeResize="0"/>
          <p:nvPr/>
        </p:nvPicPr>
        <p:blipFill rotWithShape="1">
          <a:blip r:embed="rId3">
            <a:alphaModFix amt="15000"/>
          </a:blip>
          <a:srcRect b="18883" l="18302" r="12450" t="10260"/>
          <a:stretch/>
        </p:blipFill>
        <p:spPr>
          <a:xfrm>
            <a:off x="7169774" y="4301725"/>
            <a:ext cx="1974220" cy="841777"/>
          </a:xfrm>
          <a:prstGeom prst="rect">
            <a:avLst/>
          </a:prstGeom>
          <a:noFill/>
          <a:ln>
            <a:noFill/>
          </a:ln>
        </p:spPr>
      </p:pic>
      <p:sp>
        <p:nvSpPr>
          <p:cNvPr id="219" name="Google Shape;219;p34"/>
          <p:cNvSpPr txBox="1"/>
          <p:nvPr/>
        </p:nvSpPr>
        <p:spPr>
          <a:xfrm>
            <a:off x="304500" y="1150025"/>
            <a:ext cx="23778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1500">
              <a:latin typeface="Abel"/>
              <a:ea typeface="Abel"/>
              <a:cs typeface="Abel"/>
              <a:sym typeface="Abel"/>
            </a:endParaRPr>
          </a:p>
        </p:txBody>
      </p:sp>
      <p:sp>
        <p:nvSpPr>
          <p:cNvPr id="220" name="Google Shape;220;p34"/>
          <p:cNvSpPr txBox="1"/>
          <p:nvPr/>
        </p:nvSpPr>
        <p:spPr>
          <a:xfrm>
            <a:off x="258300" y="1040075"/>
            <a:ext cx="8627400" cy="3996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540"/>
              </a:spcBef>
              <a:spcAft>
                <a:spcPts val="0"/>
              </a:spcAft>
              <a:buNone/>
            </a:pPr>
            <a:r>
              <a:rPr b="1" lang="en" sz="1700">
                <a:latin typeface="Lato"/>
                <a:ea typeface="Lato"/>
                <a:cs typeface="Lato"/>
                <a:sym typeface="Lato"/>
              </a:rPr>
              <a:t>What is it and why is it required*?</a:t>
            </a:r>
            <a:endParaRPr b="1" sz="1700">
              <a:latin typeface="Lato"/>
              <a:ea typeface="Lato"/>
              <a:cs typeface="Lato"/>
              <a:sym typeface="Lato"/>
            </a:endParaRPr>
          </a:p>
          <a:p>
            <a:pPr indent="0" lvl="0" marL="0" rtl="0" algn="l">
              <a:lnSpc>
                <a:spcPct val="115000"/>
              </a:lnSpc>
              <a:spcBef>
                <a:spcPts val="540"/>
              </a:spcBef>
              <a:spcAft>
                <a:spcPts val="0"/>
              </a:spcAft>
              <a:buNone/>
            </a:pPr>
            <a:r>
              <a:rPr lang="en" sz="1700">
                <a:latin typeface="Lato Light"/>
                <a:ea typeface="Lato Light"/>
                <a:cs typeface="Lato Light"/>
                <a:sym typeface="Lato Light"/>
              </a:rPr>
              <a:t>WIBternship is our</a:t>
            </a:r>
            <a:r>
              <a:rPr lang="en" sz="1700" u="sng">
                <a:latin typeface="Lato Light"/>
                <a:ea typeface="Lato Light"/>
                <a:cs typeface="Lato Light"/>
                <a:sym typeface="Lato Light"/>
              </a:rPr>
              <a:t> new member program for freshmen and sophomores </a:t>
            </a:r>
            <a:r>
              <a:rPr lang="en" sz="1700">
                <a:latin typeface="Lato Light"/>
                <a:ea typeface="Lato Light"/>
                <a:cs typeface="Lato Light"/>
                <a:sym typeface="Lato Light"/>
              </a:rPr>
              <a:t>(although any WIB member is welcome to attend any workshops). </a:t>
            </a:r>
            <a:endParaRPr sz="1700">
              <a:latin typeface="Lato Light"/>
              <a:ea typeface="Lato Light"/>
              <a:cs typeface="Lato Light"/>
              <a:sym typeface="Lato Light"/>
            </a:endParaRPr>
          </a:p>
          <a:p>
            <a:pPr indent="0" lvl="0" marL="0" rtl="0" algn="l">
              <a:lnSpc>
                <a:spcPct val="115000"/>
              </a:lnSpc>
              <a:spcBef>
                <a:spcPts val="540"/>
              </a:spcBef>
              <a:spcAft>
                <a:spcPts val="0"/>
              </a:spcAft>
              <a:buNone/>
            </a:pPr>
            <a:r>
              <a:rPr lang="en" sz="1700">
                <a:latin typeface="Lato Light"/>
                <a:ea typeface="Lato Light"/>
                <a:cs typeface="Lato Light"/>
                <a:sym typeface="Lato Light"/>
              </a:rPr>
              <a:t>We lay down the </a:t>
            </a:r>
            <a:r>
              <a:rPr lang="en" sz="1700" u="sng">
                <a:latin typeface="Lato Light"/>
                <a:ea typeface="Lato Light"/>
                <a:cs typeface="Lato Light"/>
                <a:sym typeface="Lato Light"/>
              </a:rPr>
              <a:t>basics of employability</a:t>
            </a:r>
            <a:r>
              <a:rPr lang="en" sz="1700">
                <a:latin typeface="Lato Light"/>
                <a:ea typeface="Lato Light"/>
                <a:cs typeface="Lato Light"/>
                <a:sym typeface="Lato Light"/>
              </a:rPr>
              <a:t> in a low stakes environment, focused on learning and development. </a:t>
            </a:r>
            <a:endParaRPr sz="1700">
              <a:latin typeface="Lato Light"/>
              <a:ea typeface="Lato Light"/>
              <a:cs typeface="Lato Light"/>
              <a:sym typeface="Lato Light"/>
            </a:endParaRPr>
          </a:p>
          <a:p>
            <a:pPr indent="0" lvl="0" marL="0" rtl="0" algn="l">
              <a:lnSpc>
                <a:spcPct val="115000"/>
              </a:lnSpc>
              <a:spcBef>
                <a:spcPts val="540"/>
              </a:spcBef>
              <a:spcAft>
                <a:spcPts val="0"/>
              </a:spcAft>
              <a:buNone/>
            </a:pPr>
            <a:r>
              <a:rPr lang="en" sz="1700">
                <a:latin typeface="Lato Light"/>
                <a:ea typeface="Lato Light"/>
                <a:cs typeface="Lato Light"/>
                <a:sym typeface="Lato Light"/>
              </a:rPr>
              <a:t>Our speakers and contacts want hire our members, so it is important to employ our members with the necessary skills. </a:t>
            </a:r>
            <a:endParaRPr sz="1700">
              <a:latin typeface="Lato Light"/>
              <a:ea typeface="Lato Light"/>
              <a:cs typeface="Lato Light"/>
              <a:sym typeface="Lato Light"/>
            </a:endParaRPr>
          </a:p>
          <a:p>
            <a:pPr indent="0" lvl="0" marL="0" rtl="0" algn="l">
              <a:lnSpc>
                <a:spcPct val="115000"/>
              </a:lnSpc>
              <a:spcBef>
                <a:spcPts val="1000"/>
              </a:spcBef>
              <a:spcAft>
                <a:spcPts val="0"/>
              </a:spcAft>
              <a:buNone/>
            </a:pPr>
            <a:r>
              <a:rPr b="1" lang="en" sz="1700">
                <a:latin typeface="Lato"/>
                <a:ea typeface="Lato"/>
                <a:cs typeface="Lato"/>
                <a:sym typeface="Lato"/>
              </a:rPr>
              <a:t>What is the time commitment of WIBternship?</a:t>
            </a:r>
            <a:endParaRPr b="1" sz="1700">
              <a:latin typeface="Lato"/>
              <a:ea typeface="Lato"/>
              <a:cs typeface="Lato"/>
              <a:sym typeface="Lato"/>
            </a:endParaRPr>
          </a:p>
          <a:p>
            <a:pPr indent="0" lvl="0" marL="0" rtl="0" algn="l">
              <a:lnSpc>
                <a:spcPct val="115000"/>
              </a:lnSpc>
              <a:spcBef>
                <a:spcPts val="0"/>
              </a:spcBef>
              <a:spcAft>
                <a:spcPts val="0"/>
              </a:spcAft>
              <a:buNone/>
            </a:pPr>
            <a:r>
              <a:rPr lang="en" sz="1700">
                <a:latin typeface="Lato Light"/>
                <a:ea typeface="Lato Light"/>
                <a:cs typeface="Lato Light"/>
                <a:sym typeface="Lato Light"/>
              </a:rPr>
              <a:t>Every other Tuesday at 7:30PM* (opposite weeks as the body meetings)</a:t>
            </a:r>
            <a:endParaRPr sz="1700">
              <a:latin typeface="Lato Light"/>
              <a:ea typeface="Lato Light"/>
              <a:cs typeface="Lato Light"/>
              <a:sym typeface="Lato Light"/>
            </a:endParaRPr>
          </a:p>
          <a:p>
            <a:pPr indent="0" lvl="0" marL="0" rtl="0" algn="l">
              <a:lnSpc>
                <a:spcPct val="115000"/>
              </a:lnSpc>
              <a:spcBef>
                <a:spcPts val="1600"/>
              </a:spcBef>
              <a:spcAft>
                <a:spcPts val="0"/>
              </a:spcAft>
              <a:buNone/>
            </a:pPr>
            <a:r>
              <a:rPr b="1" lang="en" sz="1700">
                <a:latin typeface="Lato"/>
                <a:ea typeface="Lato"/>
                <a:cs typeface="Lato"/>
                <a:sym typeface="Lato"/>
              </a:rPr>
              <a:t>Is WIBternship a competitive/rush process?</a:t>
            </a:r>
            <a:endParaRPr b="1" sz="1700">
              <a:latin typeface="Lato"/>
              <a:ea typeface="Lato"/>
              <a:cs typeface="Lato"/>
              <a:sym typeface="Lato"/>
            </a:endParaRPr>
          </a:p>
          <a:p>
            <a:pPr indent="0" lvl="0" marL="0" rtl="0" algn="l">
              <a:lnSpc>
                <a:spcPct val="115000"/>
              </a:lnSpc>
              <a:spcBef>
                <a:spcPts val="0"/>
              </a:spcBef>
              <a:spcAft>
                <a:spcPts val="0"/>
              </a:spcAft>
              <a:buNone/>
            </a:pPr>
            <a:r>
              <a:rPr lang="en" sz="1700">
                <a:latin typeface="Lato Light"/>
                <a:ea typeface="Lato Light"/>
                <a:cs typeface="Lato Light"/>
                <a:sym typeface="Lato Light"/>
              </a:rPr>
              <a:t>No! All we ask is that you show up, are engaged, and do your best!</a:t>
            </a:r>
            <a:endParaRPr sz="1700">
              <a:latin typeface="Abel"/>
              <a:ea typeface="Abel"/>
              <a:cs typeface="Abel"/>
              <a:sym typeface="Abe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descr="Timeline background shape" id="225" name="Google Shape;225;p35"/>
          <p:cNvSpPr/>
          <p:nvPr/>
        </p:nvSpPr>
        <p:spPr>
          <a:xfrm>
            <a:off x="0" y="254525"/>
            <a:ext cx="8394600" cy="741600"/>
          </a:xfrm>
          <a:prstGeom prst="homePlate">
            <a:avLst>
              <a:gd fmla="val 50000"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5"/>
          <p:cNvSpPr txBox="1"/>
          <p:nvPr>
            <p:ph type="title"/>
          </p:nvPr>
        </p:nvSpPr>
        <p:spPr>
          <a:xfrm>
            <a:off x="151425" y="190650"/>
            <a:ext cx="8627400" cy="704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700"/>
              <a:t>WIBternship Requirement</a:t>
            </a:r>
            <a:endParaRPr sz="5500"/>
          </a:p>
        </p:txBody>
      </p:sp>
      <p:pic>
        <p:nvPicPr>
          <p:cNvPr id="227" name="Google Shape;227;p35"/>
          <p:cNvPicPr preferRelativeResize="0"/>
          <p:nvPr/>
        </p:nvPicPr>
        <p:blipFill rotWithShape="1">
          <a:blip r:embed="rId3">
            <a:alphaModFix amt="15000"/>
          </a:blip>
          <a:srcRect b="18883" l="18302" r="12450" t="10260"/>
          <a:stretch/>
        </p:blipFill>
        <p:spPr>
          <a:xfrm>
            <a:off x="7169774" y="4301725"/>
            <a:ext cx="1974220" cy="841777"/>
          </a:xfrm>
          <a:prstGeom prst="rect">
            <a:avLst/>
          </a:prstGeom>
          <a:noFill/>
          <a:ln>
            <a:noFill/>
          </a:ln>
        </p:spPr>
      </p:pic>
      <p:sp>
        <p:nvSpPr>
          <p:cNvPr id="228" name="Google Shape;228;p35"/>
          <p:cNvSpPr txBox="1"/>
          <p:nvPr/>
        </p:nvSpPr>
        <p:spPr>
          <a:xfrm>
            <a:off x="304500" y="1150025"/>
            <a:ext cx="23778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1500">
              <a:latin typeface="Abel"/>
              <a:ea typeface="Abel"/>
              <a:cs typeface="Abel"/>
              <a:sym typeface="Abel"/>
            </a:endParaRPr>
          </a:p>
        </p:txBody>
      </p:sp>
      <p:sp>
        <p:nvSpPr>
          <p:cNvPr id="229" name="Google Shape;229;p35"/>
          <p:cNvSpPr txBox="1"/>
          <p:nvPr/>
        </p:nvSpPr>
        <p:spPr>
          <a:xfrm>
            <a:off x="151425" y="943375"/>
            <a:ext cx="8394600" cy="415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540"/>
              </a:spcBef>
              <a:spcAft>
                <a:spcPts val="0"/>
              </a:spcAft>
              <a:buNone/>
            </a:pPr>
            <a:r>
              <a:t/>
            </a:r>
            <a:endParaRPr sz="1800">
              <a:latin typeface="Lato Light"/>
              <a:ea typeface="Lato Light"/>
              <a:cs typeface="Lato Light"/>
              <a:sym typeface="Lato Light"/>
            </a:endParaRPr>
          </a:p>
          <a:p>
            <a:pPr indent="0" lvl="0" marL="0" rtl="0" algn="l">
              <a:lnSpc>
                <a:spcPct val="115000"/>
              </a:lnSpc>
              <a:spcBef>
                <a:spcPts val="540"/>
              </a:spcBef>
              <a:spcAft>
                <a:spcPts val="0"/>
              </a:spcAft>
              <a:buNone/>
            </a:pPr>
            <a:r>
              <a:rPr lang="en" sz="1800">
                <a:latin typeface="Lato Light"/>
                <a:ea typeface="Lato Light"/>
                <a:cs typeface="Lato Light"/>
                <a:sym typeface="Lato Light"/>
              </a:rPr>
              <a:t>Tuesdays at 7:30PM </a:t>
            </a:r>
            <a:endParaRPr sz="1800">
              <a:latin typeface="Lato Light"/>
              <a:ea typeface="Lato Light"/>
              <a:cs typeface="Lato Light"/>
              <a:sym typeface="Lato Light"/>
            </a:endParaRPr>
          </a:p>
          <a:p>
            <a:pPr indent="0" lvl="0" marL="0" rtl="0" algn="l">
              <a:lnSpc>
                <a:spcPct val="115000"/>
              </a:lnSpc>
              <a:spcBef>
                <a:spcPts val="540"/>
              </a:spcBef>
              <a:spcAft>
                <a:spcPts val="0"/>
              </a:spcAft>
              <a:buNone/>
            </a:pPr>
            <a:r>
              <a:rPr lang="en" sz="1800">
                <a:latin typeface="Lato Light"/>
                <a:ea typeface="Lato Light"/>
                <a:cs typeface="Lato Light"/>
                <a:sym typeface="Lato Light"/>
              </a:rPr>
              <a:t>Location: Currell 107</a:t>
            </a:r>
            <a:endParaRPr sz="1800">
              <a:latin typeface="Lato Light"/>
              <a:ea typeface="Lato Light"/>
              <a:cs typeface="Lato Light"/>
              <a:sym typeface="Lato Light"/>
            </a:endParaRPr>
          </a:p>
          <a:p>
            <a:pPr indent="0" lvl="0" marL="0" rtl="0" algn="l">
              <a:lnSpc>
                <a:spcPct val="115000"/>
              </a:lnSpc>
              <a:spcBef>
                <a:spcPts val="540"/>
              </a:spcBef>
              <a:spcAft>
                <a:spcPts val="0"/>
              </a:spcAft>
              <a:buNone/>
            </a:pPr>
            <a:r>
              <a:t/>
            </a:r>
            <a:endParaRPr sz="1800">
              <a:latin typeface="Lato Light"/>
              <a:ea typeface="Lato Light"/>
              <a:cs typeface="Lato Light"/>
              <a:sym typeface="Lato Light"/>
            </a:endParaRPr>
          </a:p>
          <a:p>
            <a:pPr indent="0" lvl="0" marL="0" rtl="0" algn="l">
              <a:lnSpc>
                <a:spcPct val="115000"/>
              </a:lnSpc>
              <a:spcBef>
                <a:spcPts val="540"/>
              </a:spcBef>
              <a:spcAft>
                <a:spcPts val="0"/>
              </a:spcAft>
              <a:buNone/>
            </a:pPr>
            <a:r>
              <a:rPr lang="en" sz="1600">
                <a:latin typeface="Lato Light"/>
                <a:ea typeface="Lato Light"/>
                <a:cs typeface="Lato Light"/>
                <a:sym typeface="Lato Light"/>
              </a:rPr>
              <a:t>We ask you make you best effort to attend all meetings as they will each teach an important skill! However we understand life happens so </a:t>
            </a:r>
            <a:r>
              <a:rPr lang="en" sz="1600" u="sng">
                <a:latin typeface="Lato Light"/>
                <a:ea typeface="Lato Light"/>
                <a:cs typeface="Lato Light"/>
                <a:sym typeface="Lato Light"/>
              </a:rPr>
              <a:t>one (1) workshop absence is allowed</a:t>
            </a:r>
            <a:r>
              <a:rPr lang="en" sz="1600">
                <a:latin typeface="Lato Light"/>
                <a:ea typeface="Lato Light"/>
                <a:cs typeface="Lato Light"/>
                <a:sym typeface="Lato Light"/>
              </a:rPr>
              <a:t>. The case competition is required. </a:t>
            </a:r>
            <a:endParaRPr sz="1600">
              <a:latin typeface="Lato Light"/>
              <a:ea typeface="Lato Light"/>
              <a:cs typeface="Lato Light"/>
              <a:sym typeface="Lato Light"/>
            </a:endParaRPr>
          </a:p>
          <a:p>
            <a:pPr indent="0" lvl="0" marL="0" rtl="0" algn="l">
              <a:lnSpc>
                <a:spcPct val="115000"/>
              </a:lnSpc>
              <a:spcBef>
                <a:spcPts val="1600"/>
              </a:spcBef>
              <a:spcAft>
                <a:spcPts val="0"/>
              </a:spcAft>
              <a:buNone/>
            </a:pPr>
            <a:r>
              <a:rPr lang="en" sz="1600">
                <a:latin typeface="Lato Light"/>
                <a:ea typeface="Lato Light"/>
                <a:cs typeface="Lato Light"/>
                <a:sym typeface="Lato Light"/>
              </a:rPr>
              <a:t>Dress code is business casual.</a:t>
            </a:r>
            <a:endParaRPr sz="1600">
              <a:latin typeface="Lato Light"/>
              <a:ea typeface="Lato Light"/>
              <a:cs typeface="Lato Light"/>
              <a:sym typeface="Lato Light"/>
            </a:endParaRPr>
          </a:p>
          <a:p>
            <a:pPr indent="0" lvl="0" marL="0" rtl="0" algn="l">
              <a:lnSpc>
                <a:spcPct val="115000"/>
              </a:lnSpc>
              <a:spcBef>
                <a:spcPts val="1600"/>
              </a:spcBef>
              <a:spcAft>
                <a:spcPts val="0"/>
              </a:spcAft>
              <a:buNone/>
            </a:pPr>
            <a:r>
              <a:rPr lang="en" sz="1600">
                <a:latin typeface="Lato Light"/>
                <a:ea typeface="Lato Light"/>
                <a:cs typeface="Lato Light"/>
                <a:sym typeface="Lato Light"/>
              </a:rPr>
              <a:t>Once you complete the program - you’re an official WIBC member!</a:t>
            </a:r>
            <a:endParaRPr sz="1600">
              <a:solidFill>
                <a:srgbClr val="FFFFFF"/>
              </a:solidFill>
              <a:latin typeface="Lato Light"/>
              <a:ea typeface="Lato Light"/>
              <a:cs typeface="Lato Light"/>
              <a:sym typeface="Lato Light"/>
            </a:endParaRPr>
          </a:p>
          <a:p>
            <a:pPr indent="0" lvl="0" marL="0" rtl="0" algn="l">
              <a:lnSpc>
                <a:spcPct val="115000"/>
              </a:lnSpc>
              <a:spcBef>
                <a:spcPts val="1600"/>
              </a:spcBef>
              <a:spcAft>
                <a:spcPts val="0"/>
              </a:spcAft>
              <a:buNone/>
            </a:pPr>
            <a:r>
              <a:t/>
            </a:r>
            <a:endParaRPr sz="1800">
              <a:latin typeface="Lato Light"/>
              <a:ea typeface="Lato Light"/>
              <a:cs typeface="Lato Light"/>
              <a:sym typeface="Lato Light"/>
            </a:endParaRPr>
          </a:p>
          <a:p>
            <a:pPr indent="0" lvl="0" marL="0" rtl="0" algn="l">
              <a:spcBef>
                <a:spcPts val="1600"/>
              </a:spcBef>
              <a:spcAft>
                <a:spcPts val="0"/>
              </a:spcAft>
              <a:buNone/>
            </a:pPr>
            <a:r>
              <a:t/>
            </a:r>
            <a:endParaRPr>
              <a:latin typeface="Abel"/>
              <a:ea typeface="Abel"/>
              <a:cs typeface="Abel"/>
              <a:sym typeface="Abel"/>
            </a:endParaRPr>
          </a:p>
          <a:p>
            <a:pPr indent="0" lvl="0" marL="0" rtl="0" algn="l">
              <a:spcBef>
                <a:spcPts val="0"/>
              </a:spcBef>
              <a:spcAft>
                <a:spcPts val="0"/>
              </a:spcAft>
              <a:buNone/>
            </a:pPr>
            <a:r>
              <a:t/>
            </a:r>
            <a:endParaRPr b="1" sz="160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descr="Timeline background shape" id="234" name="Google Shape;234;p36"/>
          <p:cNvSpPr/>
          <p:nvPr/>
        </p:nvSpPr>
        <p:spPr>
          <a:xfrm>
            <a:off x="0" y="254525"/>
            <a:ext cx="8394600" cy="741600"/>
          </a:xfrm>
          <a:prstGeom prst="homePlate">
            <a:avLst>
              <a:gd fmla="val 50000"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6"/>
          <p:cNvSpPr txBox="1"/>
          <p:nvPr>
            <p:ph type="title"/>
          </p:nvPr>
        </p:nvSpPr>
        <p:spPr>
          <a:xfrm>
            <a:off x="196350" y="1005575"/>
            <a:ext cx="8627400" cy="704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700"/>
              <a:t>Next WIBternship</a:t>
            </a:r>
            <a:endParaRPr sz="4700"/>
          </a:p>
          <a:p>
            <a:pPr indent="0" lvl="0" marL="0" rtl="0" algn="l">
              <a:spcBef>
                <a:spcPts val="0"/>
              </a:spcBef>
              <a:spcAft>
                <a:spcPts val="0"/>
              </a:spcAft>
              <a:buNone/>
            </a:pPr>
            <a:r>
              <a:t/>
            </a:r>
            <a:endParaRPr sz="4700"/>
          </a:p>
          <a:p>
            <a:pPr indent="0" lvl="0" marL="0" rtl="0" algn="ctr">
              <a:spcBef>
                <a:spcPts val="0"/>
              </a:spcBef>
              <a:spcAft>
                <a:spcPts val="0"/>
              </a:spcAft>
              <a:buNone/>
            </a:pPr>
            <a:r>
              <a:t/>
            </a:r>
            <a:endParaRPr sz="5500">
              <a:latin typeface="Lato"/>
              <a:ea typeface="Lato"/>
              <a:cs typeface="Lato"/>
              <a:sym typeface="Lato"/>
            </a:endParaRPr>
          </a:p>
        </p:txBody>
      </p:sp>
      <p:pic>
        <p:nvPicPr>
          <p:cNvPr id="236" name="Google Shape;236;p36"/>
          <p:cNvPicPr preferRelativeResize="0"/>
          <p:nvPr/>
        </p:nvPicPr>
        <p:blipFill rotWithShape="1">
          <a:blip r:embed="rId3">
            <a:alphaModFix amt="15000"/>
          </a:blip>
          <a:srcRect b="18883" l="18302" r="12450" t="10260"/>
          <a:stretch/>
        </p:blipFill>
        <p:spPr>
          <a:xfrm>
            <a:off x="7169774" y="4301725"/>
            <a:ext cx="1974220" cy="841777"/>
          </a:xfrm>
          <a:prstGeom prst="rect">
            <a:avLst/>
          </a:prstGeom>
          <a:noFill/>
          <a:ln>
            <a:noFill/>
          </a:ln>
        </p:spPr>
      </p:pic>
      <p:sp>
        <p:nvSpPr>
          <p:cNvPr id="237" name="Google Shape;237;p36"/>
          <p:cNvSpPr txBox="1"/>
          <p:nvPr/>
        </p:nvSpPr>
        <p:spPr>
          <a:xfrm>
            <a:off x="304500" y="1150025"/>
            <a:ext cx="8241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238" name="Google Shape;238;p36"/>
          <p:cNvSpPr txBox="1"/>
          <p:nvPr/>
        </p:nvSpPr>
        <p:spPr>
          <a:xfrm>
            <a:off x="304500" y="1264100"/>
            <a:ext cx="8090100" cy="356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540"/>
              </a:spcBef>
              <a:spcAft>
                <a:spcPts val="0"/>
              </a:spcAft>
              <a:buNone/>
            </a:pPr>
            <a:r>
              <a:rPr lang="en" sz="1800">
                <a:latin typeface="Lato Light"/>
                <a:ea typeface="Lato Light"/>
                <a:cs typeface="Lato Light"/>
                <a:sym typeface="Lato Light"/>
              </a:rPr>
              <a:t>Next </a:t>
            </a:r>
            <a:r>
              <a:rPr lang="en" sz="1800">
                <a:latin typeface="Lato Light"/>
                <a:ea typeface="Lato Light"/>
                <a:cs typeface="Lato Light"/>
                <a:sym typeface="Lato Light"/>
              </a:rPr>
              <a:t>Tuesday </a:t>
            </a:r>
            <a:r>
              <a:rPr b="1" lang="en" sz="1800">
                <a:latin typeface="Lato"/>
                <a:ea typeface="Lato"/>
                <a:cs typeface="Lato"/>
                <a:sym typeface="Lato"/>
              </a:rPr>
              <a:t>February 2, 2026</a:t>
            </a:r>
            <a:endParaRPr b="1" sz="1800">
              <a:latin typeface="Lato"/>
              <a:ea typeface="Lato"/>
              <a:cs typeface="Lato"/>
              <a:sym typeface="Lato"/>
            </a:endParaRPr>
          </a:p>
          <a:p>
            <a:pPr indent="0" lvl="0" marL="0" rtl="0" algn="l">
              <a:lnSpc>
                <a:spcPct val="115000"/>
              </a:lnSpc>
              <a:spcBef>
                <a:spcPts val="540"/>
              </a:spcBef>
              <a:spcAft>
                <a:spcPts val="0"/>
              </a:spcAft>
              <a:buNone/>
            </a:pPr>
            <a:r>
              <a:rPr lang="en" sz="1800">
                <a:latin typeface="Lato Light"/>
                <a:ea typeface="Lato Light"/>
                <a:cs typeface="Lato Light"/>
                <a:sym typeface="Lato Light"/>
              </a:rPr>
              <a:t>Time &amp; Location: 7:30 at Currell 107 </a:t>
            </a:r>
            <a:endParaRPr sz="1800">
              <a:latin typeface="Lato Light"/>
              <a:ea typeface="Lato Light"/>
              <a:cs typeface="Lato Light"/>
              <a:sym typeface="Lato Light"/>
            </a:endParaRPr>
          </a:p>
          <a:p>
            <a:pPr indent="0" lvl="0" marL="0" rtl="0" algn="l">
              <a:lnSpc>
                <a:spcPct val="115000"/>
              </a:lnSpc>
              <a:spcBef>
                <a:spcPts val="540"/>
              </a:spcBef>
              <a:spcAft>
                <a:spcPts val="0"/>
              </a:spcAft>
              <a:buNone/>
            </a:pPr>
            <a:r>
              <a:rPr lang="en" sz="1800">
                <a:latin typeface="Lato Light"/>
                <a:ea typeface="Lato Light"/>
                <a:cs typeface="Lato Light"/>
                <a:sym typeface="Lato Light"/>
              </a:rPr>
              <a:t>Meeting Content: Professional Dress &amp; Networking</a:t>
            </a:r>
            <a:endParaRPr sz="1800">
              <a:latin typeface="Lato Light"/>
              <a:ea typeface="Lato Light"/>
              <a:cs typeface="Lato Light"/>
              <a:sym typeface="Lato Light"/>
            </a:endParaRPr>
          </a:p>
          <a:p>
            <a:pPr indent="0" lvl="0" marL="0" rtl="0" algn="l">
              <a:lnSpc>
                <a:spcPct val="115000"/>
              </a:lnSpc>
              <a:spcBef>
                <a:spcPts val="540"/>
              </a:spcBef>
              <a:spcAft>
                <a:spcPts val="0"/>
              </a:spcAft>
              <a:buNone/>
            </a:pPr>
            <a:r>
              <a:rPr lang="en" sz="1800">
                <a:latin typeface="Lato Light"/>
                <a:ea typeface="Lato Light"/>
                <a:cs typeface="Lato Light"/>
                <a:sym typeface="Lato Light"/>
              </a:rPr>
              <a:t>Dress code: Casual </a:t>
            </a:r>
            <a:endParaRPr sz="1800">
              <a:latin typeface="Lato Light"/>
              <a:ea typeface="Lato Light"/>
              <a:cs typeface="Lato Light"/>
              <a:sym typeface="Lato Light"/>
            </a:endParaRPr>
          </a:p>
          <a:p>
            <a:pPr indent="0" lvl="0" marL="0" rtl="0" algn="l">
              <a:lnSpc>
                <a:spcPct val="115000"/>
              </a:lnSpc>
              <a:spcBef>
                <a:spcPts val="540"/>
              </a:spcBef>
              <a:spcAft>
                <a:spcPts val="0"/>
              </a:spcAft>
              <a:buNone/>
            </a:pPr>
            <a:r>
              <a:t/>
            </a:r>
            <a:endParaRPr sz="1800">
              <a:latin typeface="Lato Light"/>
              <a:ea typeface="Lato Light"/>
              <a:cs typeface="Lato Light"/>
              <a:sym typeface="Lato Light"/>
            </a:endParaRPr>
          </a:p>
          <a:p>
            <a:pPr indent="0" lvl="0" marL="0" rtl="0" algn="l">
              <a:lnSpc>
                <a:spcPct val="115000"/>
              </a:lnSpc>
              <a:spcBef>
                <a:spcPts val="540"/>
              </a:spcBef>
              <a:spcAft>
                <a:spcPts val="0"/>
              </a:spcAft>
              <a:buNone/>
            </a:pPr>
            <a:r>
              <a:rPr lang="en" sz="1800">
                <a:latin typeface="Lato Light"/>
                <a:ea typeface="Lato Light"/>
                <a:cs typeface="Lato Light"/>
                <a:sym typeface="Lato Light"/>
              </a:rPr>
              <a:t>Also join us at our beginning of year party! </a:t>
            </a:r>
            <a:r>
              <a:rPr lang="en" sz="1800" u="sng">
                <a:latin typeface="Lato Light"/>
                <a:ea typeface="Lato Light"/>
                <a:cs typeface="Lato Light"/>
                <a:sym typeface="Lato Light"/>
              </a:rPr>
              <a:t>Worth 2 social points!</a:t>
            </a:r>
            <a:endParaRPr sz="1800" u="sng">
              <a:latin typeface="Lato Light"/>
              <a:ea typeface="Lato Light"/>
              <a:cs typeface="Lato Light"/>
              <a:sym typeface="Lato Light"/>
            </a:endParaRPr>
          </a:p>
          <a:p>
            <a:pPr indent="0" lvl="0" marL="0" rtl="0" algn="l">
              <a:lnSpc>
                <a:spcPct val="115000"/>
              </a:lnSpc>
              <a:spcBef>
                <a:spcPts val="540"/>
              </a:spcBef>
              <a:spcAft>
                <a:spcPts val="0"/>
              </a:spcAft>
              <a:buNone/>
            </a:pPr>
            <a:r>
              <a:rPr lang="en" sz="1800">
                <a:latin typeface="Lato Light"/>
                <a:ea typeface="Lato Light"/>
                <a:cs typeface="Lato Light"/>
                <a:sym typeface="Lato Light"/>
              </a:rPr>
              <a:t>Next Friday </a:t>
            </a:r>
            <a:r>
              <a:rPr b="1" lang="en" sz="1800">
                <a:latin typeface="Lato"/>
                <a:ea typeface="Lato"/>
                <a:cs typeface="Lato"/>
                <a:sym typeface="Lato"/>
              </a:rPr>
              <a:t>February 6, 2026</a:t>
            </a:r>
            <a:endParaRPr b="1" sz="1800">
              <a:latin typeface="Lato"/>
              <a:ea typeface="Lato"/>
              <a:cs typeface="Lato"/>
              <a:sym typeface="Lato"/>
            </a:endParaRPr>
          </a:p>
          <a:p>
            <a:pPr indent="0" lvl="0" marL="0" rtl="0" algn="l">
              <a:lnSpc>
                <a:spcPct val="115000"/>
              </a:lnSpc>
              <a:spcBef>
                <a:spcPts val="540"/>
              </a:spcBef>
              <a:spcAft>
                <a:spcPts val="0"/>
              </a:spcAft>
              <a:buNone/>
            </a:pPr>
            <a:r>
              <a:rPr lang="en" sz="1800">
                <a:latin typeface="Lato Light"/>
                <a:ea typeface="Lato Light"/>
                <a:cs typeface="Lato Light"/>
                <a:sym typeface="Lato Light"/>
              </a:rPr>
              <a:t>Time &amp; Location: 11-1 at Russell</a:t>
            </a:r>
            <a:endParaRPr sz="1800">
              <a:latin typeface="Lato Light"/>
              <a:ea typeface="Lato Light"/>
              <a:cs typeface="Lato Light"/>
              <a:sym typeface="Lato Light"/>
            </a:endParaRPr>
          </a:p>
          <a:p>
            <a:pPr indent="0" lvl="0" marL="0" rtl="0" algn="l">
              <a:lnSpc>
                <a:spcPct val="115000"/>
              </a:lnSpc>
              <a:spcBef>
                <a:spcPts val="540"/>
              </a:spcBef>
              <a:spcAft>
                <a:spcPts val="0"/>
              </a:spcAft>
              <a:buNone/>
            </a:pPr>
            <a:r>
              <a:rPr lang="en" sz="1800">
                <a:latin typeface="Lato Light"/>
                <a:ea typeface="Lato Light"/>
                <a:cs typeface="Lato Light"/>
                <a:sym typeface="Lato Light"/>
              </a:rPr>
              <a:t>Event: Write a letter to your future self and meet other members</a:t>
            </a:r>
            <a:endParaRPr sz="1800">
              <a:latin typeface="Lato Light"/>
              <a:ea typeface="Lato Light"/>
              <a:cs typeface="Lato Light"/>
              <a:sym typeface="Lat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descr="Timeline background shape" id="243" name="Google Shape;243;p37"/>
          <p:cNvSpPr/>
          <p:nvPr/>
        </p:nvSpPr>
        <p:spPr>
          <a:xfrm>
            <a:off x="0" y="254525"/>
            <a:ext cx="8394600" cy="741600"/>
          </a:xfrm>
          <a:prstGeom prst="homePlate">
            <a:avLst>
              <a:gd fmla="val 50000"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7"/>
          <p:cNvSpPr txBox="1"/>
          <p:nvPr>
            <p:ph type="title"/>
          </p:nvPr>
        </p:nvSpPr>
        <p:spPr>
          <a:xfrm>
            <a:off x="151425" y="264129"/>
            <a:ext cx="8627400" cy="704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700"/>
              <a:t>Social Event Policy </a:t>
            </a:r>
            <a:r>
              <a:rPr lang="en" sz="4700"/>
              <a:t> </a:t>
            </a:r>
            <a:endParaRPr sz="5500"/>
          </a:p>
        </p:txBody>
      </p:sp>
      <p:pic>
        <p:nvPicPr>
          <p:cNvPr id="245" name="Google Shape;245;p37"/>
          <p:cNvPicPr preferRelativeResize="0"/>
          <p:nvPr/>
        </p:nvPicPr>
        <p:blipFill rotWithShape="1">
          <a:blip r:embed="rId3">
            <a:alphaModFix amt="15000"/>
          </a:blip>
          <a:srcRect b="18883" l="18302" r="12450" t="10260"/>
          <a:stretch/>
        </p:blipFill>
        <p:spPr>
          <a:xfrm>
            <a:off x="7169774" y="4301725"/>
            <a:ext cx="1974220" cy="841777"/>
          </a:xfrm>
          <a:prstGeom prst="rect">
            <a:avLst/>
          </a:prstGeom>
          <a:noFill/>
          <a:ln>
            <a:noFill/>
          </a:ln>
        </p:spPr>
      </p:pic>
      <p:sp>
        <p:nvSpPr>
          <p:cNvPr id="246" name="Google Shape;246;p37"/>
          <p:cNvSpPr txBox="1"/>
          <p:nvPr/>
        </p:nvSpPr>
        <p:spPr>
          <a:xfrm>
            <a:off x="304500" y="1150025"/>
            <a:ext cx="23778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1500">
              <a:latin typeface="Abel"/>
              <a:ea typeface="Abel"/>
              <a:cs typeface="Abel"/>
              <a:sym typeface="Abel"/>
            </a:endParaRPr>
          </a:p>
        </p:txBody>
      </p:sp>
      <p:sp>
        <p:nvSpPr>
          <p:cNvPr id="247" name="Google Shape;247;p37"/>
          <p:cNvSpPr txBox="1"/>
          <p:nvPr/>
        </p:nvSpPr>
        <p:spPr>
          <a:xfrm>
            <a:off x="75750" y="1057050"/>
            <a:ext cx="8319000" cy="2758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540"/>
              </a:spcBef>
              <a:spcAft>
                <a:spcPts val="0"/>
              </a:spcAft>
              <a:buNone/>
            </a:pPr>
            <a:r>
              <a:rPr b="1" lang="en" sz="1800">
                <a:solidFill>
                  <a:schemeClr val="lt1"/>
                </a:solidFill>
                <a:latin typeface="Lato"/>
                <a:ea typeface="Lato"/>
                <a:cs typeface="Lato"/>
                <a:sym typeface="Lato"/>
              </a:rPr>
              <a:t>Policy to Social Events: </a:t>
            </a:r>
            <a:endParaRPr sz="1800">
              <a:solidFill>
                <a:schemeClr val="lt1"/>
              </a:solidFill>
              <a:latin typeface="Lato Light"/>
              <a:ea typeface="Lato Light"/>
              <a:cs typeface="Lato Light"/>
              <a:sym typeface="Lato Light"/>
            </a:endParaRPr>
          </a:p>
          <a:p>
            <a:pPr indent="0" lvl="0" marL="0" rtl="0" algn="l">
              <a:lnSpc>
                <a:spcPct val="115000"/>
              </a:lnSpc>
              <a:spcBef>
                <a:spcPts val="1000"/>
              </a:spcBef>
              <a:spcAft>
                <a:spcPts val="0"/>
              </a:spcAft>
              <a:buNone/>
            </a:pPr>
            <a:r>
              <a:rPr lang="en" sz="1800">
                <a:solidFill>
                  <a:schemeClr val="lt1"/>
                </a:solidFill>
                <a:latin typeface="Lato Light"/>
                <a:ea typeface="Lato Light"/>
                <a:cs typeface="Lato Light"/>
                <a:sym typeface="Lato Light"/>
              </a:rPr>
              <a:t>Members who </a:t>
            </a:r>
            <a:r>
              <a:rPr b="1" lang="en" sz="1800">
                <a:solidFill>
                  <a:schemeClr val="lt1"/>
                </a:solidFill>
                <a:latin typeface="Lato"/>
                <a:ea typeface="Lato"/>
                <a:cs typeface="Lato"/>
                <a:sym typeface="Lato"/>
              </a:rPr>
              <a:t>register &amp; don’t attend events</a:t>
            </a:r>
            <a:r>
              <a:rPr lang="en" sz="1800">
                <a:solidFill>
                  <a:schemeClr val="lt1"/>
                </a:solidFill>
                <a:latin typeface="Lato Light"/>
                <a:ea typeface="Lato Light"/>
                <a:cs typeface="Lato Light"/>
                <a:sym typeface="Lato Light"/>
              </a:rPr>
              <a:t> (or cancel without warning) will receive a penalty.</a:t>
            </a:r>
            <a:endParaRPr sz="1800">
              <a:solidFill>
                <a:schemeClr val="lt1"/>
              </a:solidFill>
              <a:latin typeface="Lato Light"/>
              <a:ea typeface="Lato Light"/>
              <a:cs typeface="Lato Light"/>
              <a:sym typeface="Lato Light"/>
            </a:endParaRPr>
          </a:p>
          <a:p>
            <a:pPr indent="0" lvl="0" marL="0" rtl="0" algn="l">
              <a:lnSpc>
                <a:spcPct val="115000"/>
              </a:lnSpc>
              <a:spcBef>
                <a:spcPts val="1000"/>
              </a:spcBef>
              <a:spcAft>
                <a:spcPts val="0"/>
              </a:spcAft>
              <a:buNone/>
            </a:pPr>
            <a:r>
              <a:rPr lang="en" sz="1800">
                <a:solidFill>
                  <a:schemeClr val="lt1"/>
                </a:solidFill>
                <a:latin typeface="Lato Light"/>
                <a:ea typeface="Lato Light"/>
                <a:cs typeface="Lato Light"/>
                <a:sym typeface="Lato Light"/>
              </a:rPr>
              <a:t>Penalties: </a:t>
            </a:r>
            <a:endParaRPr sz="1800">
              <a:solidFill>
                <a:schemeClr val="lt1"/>
              </a:solidFill>
              <a:latin typeface="Lato Light"/>
              <a:ea typeface="Lato Light"/>
              <a:cs typeface="Lato Light"/>
              <a:sym typeface="Lato Light"/>
            </a:endParaRPr>
          </a:p>
          <a:p>
            <a:pPr indent="-342900" lvl="0" marL="457200" rtl="0" algn="l">
              <a:lnSpc>
                <a:spcPct val="115000"/>
              </a:lnSpc>
              <a:spcBef>
                <a:spcPts val="1000"/>
              </a:spcBef>
              <a:spcAft>
                <a:spcPts val="0"/>
              </a:spcAft>
              <a:buClr>
                <a:schemeClr val="lt1"/>
              </a:buClr>
              <a:buSzPts val="1800"/>
              <a:buFont typeface="Lato Light"/>
              <a:buAutoNum type="arabicPeriod"/>
            </a:pPr>
            <a:r>
              <a:rPr b="1" lang="en" sz="1800">
                <a:solidFill>
                  <a:schemeClr val="lt1"/>
                </a:solidFill>
                <a:latin typeface="Lato"/>
                <a:ea typeface="Lato"/>
                <a:cs typeface="Lato"/>
                <a:sym typeface="Lato"/>
              </a:rPr>
              <a:t>1st Offense: </a:t>
            </a:r>
            <a:r>
              <a:rPr lang="en" sz="1800">
                <a:solidFill>
                  <a:schemeClr val="lt1"/>
                </a:solidFill>
                <a:latin typeface="Lato Light"/>
                <a:ea typeface="Lato Light"/>
                <a:cs typeface="Lato Light"/>
                <a:sym typeface="Lato Light"/>
              </a:rPr>
              <a:t>Reminder &amp; Warning </a:t>
            </a:r>
            <a:endParaRPr sz="1800">
              <a:solidFill>
                <a:schemeClr val="lt1"/>
              </a:solidFill>
              <a:latin typeface="Lato Light"/>
              <a:ea typeface="Lato Light"/>
              <a:cs typeface="Lato Light"/>
              <a:sym typeface="Lato Light"/>
            </a:endParaRPr>
          </a:p>
          <a:p>
            <a:pPr indent="-342900" lvl="0" marL="457200" rtl="0" algn="l">
              <a:lnSpc>
                <a:spcPct val="115000"/>
              </a:lnSpc>
              <a:spcBef>
                <a:spcPts val="0"/>
              </a:spcBef>
              <a:spcAft>
                <a:spcPts val="0"/>
              </a:spcAft>
              <a:buClr>
                <a:schemeClr val="lt1"/>
              </a:buClr>
              <a:buSzPts val="1800"/>
              <a:buFont typeface="Lato Light"/>
              <a:buAutoNum type="arabicPeriod"/>
            </a:pPr>
            <a:r>
              <a:rPr b="1" lang="en" sz="1800">
                <a:solidFill>
                  <a:schemeClr val="lt1"/>
                </a:solidFill>
                <a:latin typeface="Lato"/>
                <a:ea typeface="Lato"/>
                <a:cs typeface="Lato"/>
                <a:sym typeface="Lato"/>
              </a:rPr>
              <a:t>2nd Offense:</a:t>
            </a:r>
            <a:r>
              <a:rPr lang="en" sz="1800">
                <a:solidFill>
                  <a:schemeClr val="lt1"/>
                </a:solidFill>
                <a:latin typeface="Lato Light"/>
                <a:ea typeface="Lato Light"/>
                <a:cs typeface="Lato Light"/>
                <a:sym typeface="Lato Light"/>
              </a:rPr>
              <a:t> 1 Point removed </a:t>
            </a:r>
            <a:endParaRPr sz="1800">
              <a:solidFill>
                <a:schemeClr val="lt1"/>
              </a:solidFill>
              <a:latin typeface="Lato Light"/>
              <a:ea typeface="Lato Light"/>
              <a:cs typeface="Lato Light"/>
              <a:sym typeface="Lato Light"/>
            </a:endParaRPr>
          </a:p>
          <a:p>
            <a:pPr indent="-342900" lvl="0" marL="457200" rtl="0" algn="l">
              <a:lnSpc>
                <a:spcPct val="115000"/>
              </a:lnSpc>
              <a:spcBef>
                <a:spcPts val="0"/>
              </a:spcBef>
              <a:spcAft>
                <a:spcPts val="0"/>
              </a:spcAft>
              <a:buClr>
                <a:schemeClr val="lt1"/>
              </a:buClr>
              <a:buSzPts val="1800"/>
              <a:buFont typeface="Lato Light"/>
              <a:buAutoNum type="arabicPeriod"/>
            </a:pPr>
            <a:r>
              <a:rPr b="1" lang="en" sz="1800">
                <a:solidFill>
                  <a:schemeClr val="lt1"/>
                </a:solidFill>
                <a:latin typeface="Lato"/>
                <a:ea typeface="Lato"/>
                <a:cs typeface="Lato"/>
                <a:sym typeface="Lato"/>
              </a:rPr>
              <a:t>3rd Offense: </a:t>
            </a:r>
            <a:r>
              <a:rPr lang="en" sz="1800">
                <a:solidFill>
                  <a:schemeClr val="lt1"/>
                </a:solidFill>
                <a:latin typeface="Lato Light"/>
                <a:ea typeface="Lato Light"/>
                <a:cs typeface="Lato Light"/>
                <a:sym typeface="Lato Light"/>
              </a:rPr>
              <a:t>Restriction of events sign-up/registration</a:t>
            </a:r>
            <a:endParaRPr sz="1800">
              <a:solidFill>
                <a:schemeClr val="lt1"/>
              </a:solidFill>
              <a:latin typeface="Lato Light"/>
              <a:ea typeface="Lato Light"/>
              <a:cs typeface="Lato Light"/>
              <a:sym typeface="Lato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descr="Timeline background shape" id="252" name="Google Shape;252;p38"/>
          <p:cNvSpPr/>
          <p:nvPr/>
        </p:nvSpPr>
        <p:spPr>
          <a:xfrm>
            <a:off x="0" y="254525"/>
            <a:ext cx="8394600" cy="741600"/>
          </a:xfrm>
          <a:prstGeom prst="homePlate">
            <a:avLst>
              <a:gd fmla="val 50000"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8"/>
          <p:cNvSpPr txBox="1"/>
          <p:nvPr>
            <p:ph type="title"/>
          </p:nvPr>
        </p:nvSpPr>
        <p:spPr>
          <a:xfrm>
            <a:off x="196350" y="1005575"/>
            <a:ext cx="8627400" cy="704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700"/>
              <a:t>Outreach/R&amp;R</a:t>
            </a:r>
            <a:endParaRPr sz="4700"/>
          </a:p>
          <a:p>
            <a:pPr indent="0" lvl="0" marL="0" rtl="0" algn="l">
              <a:spcBef>
                <a:spcPts val="0"/>
              </a:spcBef>
              <a:spcAft>
                <a:spcPts val="0"/>
              </a:spcAft>
              <a:buNone/>
            </a:pPr>
            <a:r>
              <a:t/>
            </a:r>
            <a:endParaRPr sz="4700"/>
          </a:p>
          <a:p>
            <a:pPr indent="0" lvl="0" marL="0" rtl="0" algn="ctr">
              <a:spcBef>
                <a:spcPts val="0"/>
              </a:spcBef>
              <a:spcAft>
                <a:spcPts val="0"/>
              </a:spcAft>
              <a:buNone/>
            </a:pPr>
            <a:r>
              <a:t/>
            </a:r>
            <a:endParaRPr sz="5500"/>
          </a:p>
        </p:txBody>
      </p:sp>
      <p:pic>
        <p:nvPicPr>
          <p:cNvPr id="254" name="Google Shape;254;p38"/>
          <p:cNvPicPr preferRelativeResize="0"/>
          <p:nvPr/>
        </p:nvPicPr>
        <p:blipFill rotWithShape="1">
          <a:blip r:embed="rId3">
            <a:alphaModFix amt="15000"/>
          </a:blip>
          <a:srcRect b="18883" l="18302" r="12450" t="10260"/>
          <a:stretch/>
        </p:blipFill>
        <p:spPr>
          <a:xfrm>
            <a:off x="7169774" y="4301725"/>
            <a:ext cx="1974220" cy="841777"/>
          </a:xfrm>
          <a:prstGeom prst="rect">
            <a:avLst/>
          </a:prstGeom>
          <a:noFill/>
          <a:ln>
            <a:noFill/>
          </a:ln>
        </p:spPr>
      </p:pic>
      <p:sp>
        <p:nvSpPr>
          <p:cNvPr id="255" name="Google Shape;255;p38"/>
          <p:cNvSpPr txBox="1"/>
          <p:nvPr/>
        </p:nvSpPr>
        <p:spPr>
          <a:xfrm>
            <a:off x="304500" y="1150025"/>
            <a:ext cx="23778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1500">
              <a:latin typeface="Abel"/>
              <a:ea typeface="Abel"/>
              <a:cs typeface="Abel"/>
              <a:sym typeface="Abel"/>
            </a:endParaRPr>
          </a:p>
        </p:txBody>
      </p:sp>
      <p:pic>
        <p:nvPicPr>
          <p:cNvPr id="256" name="Google Shape;256;p38" title="21210183-648B-4223-B125-F3294C3A7748.jpeg"/>
          <p:cNvPicPr preferRelativeResize="0"/>
          <p:nvPr/>
        </p:nvPicPr>
        <p:blipFill>
          <a:blip r:embed="rId4">
            <a:alphaModFix/>
          </a:blip>
          <a:stretch>
            <a:fillRect/>
          </a:stretch>
        </p:blipFill>
        <p:spPr>
          <a:xfrm>
            <a:off x="969775" y="1194525"/>
            <a:ext cx="2863426" cy="3579275"/>
          </a:xfrm>
          <a:prstGeom prst="rect">
            <a:avLst/>
          </a:prstGeom>
          <a:noFill/>
          <a:ln>
            <a:noFill/>
          </a:ln>
        </p:spPr>
      </p:pic>
      <p:pic>
        <p:nvPicPr>
          <p:cNvPr id="257" name="Google Shape;257;p38" title="qrcode_docs.google.com (6).png"/>
          <p:cNvPicPr preferRelativeResize="0"/>
          <p:nvPr/>
        </p:nvPicPr>
        <p:blipFill>
          <a:blip r:embed="rId5">
            <a:alphaModFix/>
          </a:blip>
          <a:stretch>
            <a:fillRect/>
          </a:stretch>
        </p:blipFill>
        <p:spPr>
          <a:xfrm>
            <a:off x="5201701" y="1194525"/>
            <a:ext cx="3031774" cy="30317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descr="Timeline background shape" id="262" name="Google Shape;262;p39"/>
          <p:cNvSpPr/>
          <p:nvPr/>
        </p:nvSpPr>
        <p:spPr>
          <a:xfrm>
            <a:off x="0" y="254525"/>
            <a:ext cx="8394600" cy="741600"/>
          </a:xfrm>
          <a:prstGeom prst="homePlate">
            <a:avLst>
              <a:gd fmla="val 50000"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4700">
                <a:solidFill>
                  <a:schemeClr val="lt1"/>
                </a:solidFill>
                <a:latin typeface="Playfair Display"/>
                <a:ea typeface="Playfair Display"/>
                <a:cs typeface="Playfair Display"/>
                <a:sym typeface="Playfair Display"/>
              </a:rPr>
              <a:t>Outreach/R&amp;R</a:t>
            </a:r>
            <a:endParaRPr/>
          </a:p>
        </p:txBody>
      </p:sp>
      <p:pic>
        <p:nvPicPr>
          <p:cNvPr id="263" name="Google Shape;263;p39"/>
          <p:cNvPicPr preferRelativeResize="0"/>
          <p:nvPr/>
        </p:nvPicPr>
        <p:blipFill rotWithShape="1">
          <a:blip r:embed="rId3">
            <a:alphaModFix amt="15000"/>
          </a:blip>
          <a:srcRect b="18883" l="18302" r="12450" t="10260"/>
          <a:stretch/>
        </p:blipFill>
        <p:spPr>
          <a:xfrm>
            <a:off x="7169774" y="4301725"/>
            <a:ext cx="1974220" cy="841777"/>
          </a:xfrm>
          <a:prstGeom prst="rect">
            <a:avLst/>
          </a:prstGeom>
          <a:noFill/>
          <a:ln>
            <a:noFill/>
          </a:ln>
        </p:spPr>
      </p:pic>
      <p:sp>
        <p:nvSpPr>
          <p:cNvPr id="264" name="Google Shape;264;p39"/>
          <p:cNvSpPr txBox="1"/>
          <p:nvPr/>
        </p:nvSpPr>
        <p:spPr>
          <a:xfrm>
            <a:off x="304500" y="1141861"/>
            <a:ext cx="23778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1500">
              <a:latin typeface="Abel"/>
              <a:ea typeface="Abel"/>
              <a:cs typeface="Abel"/>
              <a:sym typeface="Abel"/>
            </a:endParaRPr>
          </a:p>
        </p:txBody>
      </p:sp>
      <p:pic>
        <p:nvPicPr>
          <p:cNvPr id="265" name="Google Shape;265;p39" title="qrcode_docs.google.com (7).png"/>
          <p:cNvPicPr preferRelativeResize="0"/>
          <p:nvPr/>
        </p:nvPicPr>
        <p:blipFill>
          <a:blip r:embed="rId4">
            <a:alphaModFix/>
          </a:blip>
          <a:stretch>
            <a:fillRect/>
          </a:stretch>
        </p:blipFill>
        <p:spPr>
          <a:xfrm>
            <a:off x="4933950" y="1170000"/>
            <a:ext cx="3310550" cy="3310550"/>
          </a:xfrm>
          <a:prstGeom prst="rect">
            <a:avLst/>
          </a:prstGeom>
          <a:noFill/>
          <a:ln>
            <a:noFill/>
          </a:ln>
        </p:spPr>
      </p:pic>
      <p:pic>
        <p:nvPicPr>
          <p:cNvPr id="266" name="Google Shape;266;p39" title="USC WIBC.jpeg"/>
          <p:cNvPicPr preferRelativeResize="0"/>
          <p:nvPr/>
        </p:nvPicPr>
        <p:blipFill>
          <a:blip r:embed="rId5">
            <a:alphaModFix/>
          </a:blip>
          <a:stretch>
            <a:fillRect/>
          </a:stretch>
        </p:blipFill>
        <p:spPr>
          <a:xfrm>
            <a:off x="1011500" y="1141850"/>
            <a:ext cx="3026951" cy="3783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ygge general by Slidesgo">
  <a:themeElements>
    <a:clrScheme name="Simple Light">
      <a:dk1>
        <a:srgbClr val="FBFBFB"/>
      </a:dk1>
      <a:lt1>
        <a:srgbClr val="434343"/>
      </a:lt1>
      <a:dk2>
        <a:srgbClr val="F0D07E"/>
      </a:dk2>
      <a:lt2>
        <a:srgbClr val="E6B8AF"/>
      </a:lt2>
      <a:accent1>
        <a:srgbClr val="EC9482"/>
      </a:accent1>
      <a:accent2>
        <a:srgbClr val="DCC1BE"/>
      </a:accent2>
      <a:accent3>
        <a:srgbClr val="FBFBFB"/>
      </a:accent3>
      <a:accent4>
        <a:srgbClr val="8A675B"/>
      </a:accent4>
      <a:accent5>
        <a:srgbClr val="F0D07E"/>
      </a:accent5>
      <a:accent6>
        <a:srgbClr val="EC9482"/>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