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4" r:id="rId4"/>
    <p:sldMasterId id="214748367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</p:sldIdLst>
  <p:sldSz cy="5143500" cx="9144000"/>
  <p:notesSz cx="6858000" cy="9144000"/>
  <p:embeddedFontLst>
    <p:embeddedFont>
      <p:font typeface="Caveat"/>
      <p:regular r:id="rId62"/>
      <p:bold r:id="rId63"/>
    </p:embeddedFont>
    <p:embeddedFont>
      <p:font typeface="Roboto"/>
      <p:regular r:id="rId64"/>
      <p:bold r:id="rId65"/>
      <p:italic r:id="rId66"/>
      <p:boldItalic r:id="rId67"/>
    </p:embeddedFont>
    <p:embeddedFont>
      <p:font typeface="Lato"/>
      <p:regular r:id="rId68"/>
      <p:bold r:id="rId69"/>
      <p:italic r:id="rId70"/>
      <p:boldItalic r:id="rId71"/>
    </p:embeddedFont>
    <p:embeddedFont>
      <p:font typeface="Lato Light"/>
      <p:regular r:id="rId72"/>
      <p:bold r:id="rId73"/>
      <p:italic r:id="rId74"/>
      <p:boldItalic r:id="rId75"/>
    </p:embeddedFont>
    <p:embeddedFont>
      <p:font typeface="Abel"/>
      <p:regular r:id="rId76"/>
    </p:embeddedFont>
    <p:embeddedFont>
      <p:font typeface="Lato Black"/>
      <p:bold r:id="rId77"/>
      <p:boldItalic r:id="rId78"/>
    </p:embeddedFont>
    <p:embeddedFont>
      <p:font typeface="Ultra"/>
      <p:regular r:id="rId7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LatoLight-bold.fntdata"/><Relationship Id="rId72" Type="http://schemas.openxmlformats.org/officeDocument/2006/relationships/font" Target="fonts/LatoLight-regular.fntdata"/><Relationship Id="rId31" Type="http://schemas.openxmlformats.org/officeDocument/2006/relationships/slide" Target="slides/slide25.xml"/><Relationship Id="rId75" Type="http://schemas.openxmlformats.org/officeDocument/2006/relationships/font" Target="fonts/LatoLight-boldItalic.fntdata"/><Relationship Id="rId30" Type="http://schemas.openxmlformats.org/officeDocument/2006/relationships/slide" Target="slides/slide24.xml"/><Relationship Id="rId74" Type="http://schemas.openxmlformats.org/officeDocument/2006/relationships/font" Target="fonts/LatoLight-italic.fntdata"/><Relationship Id="rId33" Type="http://schemas.openxmlformats.org/officeDocument/2006/relationships/slide" Target="slides/slide27.xml"/><Relationship Id="rId77" Type="http://schemas.openxmlformats.org/officeDocument/2006/relationships/font" Target="fonts/LatoBlack-bold.fntdata"/><Relationship Id="rId32" Type="http://schemas.openxmlformats.org/officeDocument/2006/relationships/slide" Target="slides/slide26.xml"/><Relationship Id="rId76" Type="http://schemas.openxmlformats.org/officeDocument/2006/relationships/font" Target="fonts/Abel-regular.fntdata"/><Relationship Id="rId35" Type="http://schemas.openxmlformats.org/officeDocument/2006/relationships/slide" Target="slides/slide29.xml"/><Relationship Id="rId79" Type="http://schemas.openxmlformats.org/officeDocument/2006/relationships/font" Target="fonts/Ultra-regular.fntdata"/><Relationship Id="rId34" Type="http://schemas.openxmlformats.org/officeDocument/2006/relationships/slide" Target="slides/slide28.xml"/><Relationship Id="rId78" Type="http://schemas.openxmlformats.org/officeDocument/2006/relationships/font" Target="fonts/LatoBlack-boldItalic.fntdata"/><Relationship Id="rId71" Type="http://schemas.openxmlformats.org/officeDocument/2006/relationships/font" Target="fonts/Lato-boldItalic.fntdata"/><Relationship Id="rId70" Type="http://schemas.openxmlformats.org/officeDocument/2006/relationships/font" Target="fonts/Lato-italic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Caveat-regular.fntdata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font" Target="fonts/Roboto-regular.fntdata"/><Relationship Id="rId63" Type="http://schemas.openxmlformats.org/officeDocument/2006/relationships/font" Target="fonts/Caveat-bold.fntdata"/><Relationship Id="rId22" Type="http://schemas.openxmlformats.org/officeDocument/2006/relationships/slide" Target="slides/slide16.xml"/><Relationship Id="rId66" Type="http://schemas.openxmlformats.org/officeDocument/2006/relationships/font" Target="fonts/Roboto-italic.fntdata"/><Relationship Id="rId21" Type="http://schemas.openxmlformats.org/officeDocument/2006/relationships/slide" Target="slides/slide15.xml"/><Relationship Id="rId65" Type="http://schemas.openxmlformats.org/officeDocument/2006/relationships/font" Target="fonts/Roboto-bold.fntdata"/><Relationship Id="rId24" Type="http://schemas.openxmlformats.org/officeDocument/2006/relationships/slide" Target="slides/slide18.xml"/><Relationship Id="rId68" Type="http://schemas.openxmlformats.org/officeDocument/2006/relationships/font" Target="fonts/Lato-regular.fntdata"/><Relationship Id="rId23" Type="http://schemas.openxmlformats.org/officeDocument/2006/relationships/slide" Target="slides/slide17.xml"/><Relationship Id="rId67" Type="http://schemas.openxmlformats.org/officeDocument/2006/relationships/font" Target="fonts/Roboto-boldItalic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Lato-bold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288a3fd5c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3288a3fd5cd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c2b68c0b02_2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c2b68c0b02_2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288a3fd5c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288a3fd5c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288a3fd5cd_0_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288a3fd5c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288a3fd5cd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288a3fd5cd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be2fccf3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g3be2fccf3d7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87160e071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87160e071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87160e0712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87160e0712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fa5627221c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fa5627221c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2a332b64f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2a332b64f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be2fccf3d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be2fccf3d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2bd1ccfe6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g32bd1ccfe6a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288a3fd5cd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288a3fd5cd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288a3fd5cd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288a3fd5cd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288a3fd5cd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288a3fd5cd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288a3fd5cd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288a3fd5cd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288a3fd5cd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288a3fd5cd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288a3fd5cd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3288a3fd5cd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288a3fd5cd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288a3fd5cd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288a3fd5cd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3288a3fd5cd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288a3fd5cd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3288a3fd5cd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288a3fd5cd_0_3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288a3fd5cd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3789fc4f55d_0_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3789fc4f55d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2a332b64f8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32a332b64f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288a3fd5cd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g3288a3fd5cd_0_36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fb042c8792_0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fb042c8792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3288a3fd5cd_0_3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3288a3fd5cd_0_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fa60a93e3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3fa60a93e3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3fa60a93e3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3fa60a93e3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3fb042c8792_0_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3fb042c8792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fb042c8792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3fb042c879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288a3fd5cd_0_3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3288a3fd5cd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3288a3fd5cd_0_45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3288a3fd5cd_0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3fb042c8792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3fb042c8792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bf89721224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3bf8972122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3bf89721224_0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3bf8972122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3c27f8895e5_0_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3c27f8895e5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bf89721224_0_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3bf89721224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3288a3fd5cd_0_3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3288a3fd5cd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3288a3fd5cd_0_4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3288a3fd5cd_0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3288a3fd5cd_0_4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3288a3fd5cd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3288a3fd5cd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g3288a3fd5cd_0_46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3288a3fd5cd_0_4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3288a3fd5cd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3789fc4f55d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g3789fc4f55d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3789fc4f55d_0_5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3789fc4f55d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3fb042c8792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g3fb042c8792_0_2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3288a3fd5cd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6" name="Google Shape;846;g3288a3fd5cd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3fa5627221c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" name="Google Shape;855;g3fa5627221c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3fb042c8792_0_2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3fb042c8792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g3288a3fd5cd_0_4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4" name="Google Shape;874;g3288a3fd5cd_0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3288a3fd5cd_0_5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3288a3fd5cd_0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3d89a9f271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3d89a9f27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3fa67e24e1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3fa67e24e1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3fa5627221c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" name="Google Shape;909;g3fa5627221c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3288a3fd5cd_0_5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3288a3fd5cd_0_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">
  <p:cSld name="BLANK_1_1_1_2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19750" y="1471650"/>
            <a:ext cx="5704200" cy="22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bg>
      <p:bgPr>
        <a:solidFill>
          <a:schemeClr val="lt2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type="title"/>
          </p:nvPr>
        </p:nvSpPr>
        <p:spPr>
          <a:xfrm>
            <a:off x="301752" y="171450"/>
            <a:ext cx="8534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rgbClr val="6F7D94"/>
              </a:buClr>
              <a:buSzPts val="3300"/>
              <a:buFont typeface="Georgia"/>
              <a:buNone/>
              <a:defRPr b="0" i="0" sz="3300" u="none" cap="none" strike="noStrike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54" name="Google Shape;54;p14"/>
          <p:cNvSpPr txBox="1"/>
          <p:nvPr>
            <p:ph idx="10" type="dt"/>
          </p:nvPr>
        </p:nvSpPr>
        <p:spPr>
          <a:xfrm>
            <a:off x="5791200" y="4803738"/>
            <a:ext cx="304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1" type="ftr"/>
          </p:nvPr>
        </p:nvSpPr>
        <p:spPr>
          <a:xfrm>
            <a:off x="304800" y="4808136"/>
            <a:ext cx="3581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4361688" y="769779"/>
            <a:ext cx="457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lnSpcReduction="10000"/>
          </a:bodyPr>
          <a:lstStyle>
            <a:lvl1pPr indent="0" lvl="0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301752" y="1145286"/>
            <a:ext cx="85038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4333" lvl="0" marL="457200" marR="0" algn="l">
              <a:spcBef>
                <a:spcPts val="54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26390" lvl="1" marL="914400" marR="0" algn="l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algn="l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algn="l">
              <a:spcBef>
                <a:spcPts val="12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algn="l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20040" lvl="5" marL="2743200" marR="0" algn="l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20040" lvl="6" marL="3200400" marR="0" algn="l">
              <a:spcBef>
                <a:spcPts val="1200"/>
              </a:spcBef>
              <a:spcAft>
                <a:spcPts val="0"/>
              </a:spcAft>
              <a:buClr>
                <a:srgbClr val="5589B7"/>
              </a:buClr>
              <a:buSzPts val="144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algn="l">
              <a:spcBef>
                <a:spcPts val="1200"/>
              </a:spcBef>
              <a:spcAft>
                <a:spcPts val="0"/>
              </a:spcAft>
              <a:buClr>
                <a:srgbClr val="405996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08610" lvl="8" marL="4114800" marR="0" algn="l">
              <a:spcBef>
                <a:spcPts val="1200"/>
              </a:spcBef>
              <a:spcAft>
                <a:spcPts val="1200"/>
              </a:spcAft>
              <a:buClr>
                <a:srgbClr val="236FBA"/>
              </a:buClr>
              <a:buSzPts val="126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4" name="Google Shape;64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5" name="Google Shape;6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8" name="Google Shape;6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3" name="Google Shape;83;p2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1" name="Google Shape;91;p2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2" name="Google Shape;92;p2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6" name="Google Shape;9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9" name="Google Shape;99;p2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0" name="Google Shape;100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7"/>
          <p:cNvSpPr txBox="1"/>
          <p:nvPr>
            <p:ph type="title"/>
          </p:nvPr>
        </p:nvSpPr>
        <p:spPr>
          <a:xfrm>
            <a:off x="301752" y="171450"/>
            <a:ext cx="8534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rgbClr val="6F7D94"/>
              </a:buClr>
              <a:buSzPts val="3300"/>
              <a:buFont typeface="Georgia"/>
              <a:buNone/>
              <a:defRPr b="0" i="0" sz="3300" u="none" cap="none" strike="noStrike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105" name="Google Shape;105;p27"/>
          <p:cNvSpPr txBox="1"/>
          <p:nvPr>
            <p:ph idx="10" type="dt"/>
          </p:nvPr>
        </p:nvSpPr>
        <p:spPr>
          <a:xfrm>
            <a:off x="5791200" y="4803738"/>
            <a:ext cx="304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6" name="Google Shape;106;p27"/>
          <p:cNvSpPr txBox="1"/>
          <p:nvPr>
            <p:ph idx="11" type="ftr"/>
          </p:nvPr>
        </p:nvSpPr>
        <p:spPr>
          <a:xfrm>
            <a:off x="304800" y="4808136"/>
            <a:ext cx="3581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07" name="Google Shape;107;p27"/>
          <p:cNvSpPr txBox="1"/>
          <p:nvPr>
            <p:ph idx="12" type="sldNum"/>
          </p:nvPr>
        </p:nvSpPr>
        <p:spPr>
          <a:xfrm>
            <a:off x="4361688" y="769779"/>
            <a:ext cx="457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 lnSpcReduction="10000"/>
          </a:bodyPr>
          <a:lstStyle>
            <a:lvl1pPr indent="0" lvl="0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8" name="Google Shape;108;p27"/>
          <p:cNvSpPr txBox="1"/>
          <p:nvPr>
            <p:ph idx="1" type="body"/>
          </p:nvPr>
        </p:nvSpPr>
        <p:spPr>
          <a:xfrm>
            <a:off x="301752" y="1145286"/>
            <a:ext cx="85038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4333" lvl="0" marL="457200" marR="0" algn="l">
              <a:spcBef>
                <a:spcPts val="54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26390" lvl="1" marL="914400" marR="0" algn="l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algn="l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algn="l">
              <a:spcBef>
                <a:spcPts val="12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algn="l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20040" lvl="5" marL="2743200" marR="0" algn="l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20040" lvl="6" marL="3200400" marR="0" algn="l">
              <a:spcBef>
                <a:spcPts val="1200"/>
              </a:spcBef>
              <a:spcAft>
                <a:spcPts val="0"/>
              </a:spcAft>
              <a:buClr>
                <a:srgbClr val="5589B7"/>
              </a:buClr>
              <a:buSzPts val="144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algn="l">
              <a:spcBef>
                <a:spcPts val="1200"/>
              </a:spcBef>
              <a:spcAft>
                <a:spcPts val="0"/>
              </a:spcAft>
              <a:buClr>
                <a:srgbClr val="405996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08610" lvl="8" marL="4114800" marR="0" algn="l">
              <a:spcBef>
                <a:spcPts val="1200"/>
              </a:spcBef>
              <a:spcAft>
                <a:spcPts val="1200"/>
              </a:spcAft>
              <a:buClr>
                <a:srgbClr val="236FBA"/>
              </a:buClr>
              <a:buSzPts val="126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">
  <p:cSld name="BLANK_1_1_1_2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8"/>
          <p:cNvSpPr txBox="1"/>
          <p:nvPr>
            <p:ph type="title"/>
          </p:nvPr>
        </p:nvSpPr>
        <p:spPr>
          <a:xfrm>
            <a:off x="719750" y="1471650"/>
            <a:ext cx="5704200" cy="22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B1DAF4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2.jpg"/><Relationship Id="rId4" Type="http://schemas.openxmlformats.org/officeDocument/2006/relationships/image" Target="../media/image10.png"/><Relationship Id="rId5" Type="http://schemas.openxmlformats.org/officeDocument/2006/relationships/image" Target="../media/image30.jpg"/><Relationship Id="rId6" Type="http://schemas.openxmlformats.org/officeDocument/2006/relationships/image" Target="../media/image25.jpg"/><Relationship Id="rId7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13.gif"/><Relationship Id="rId5" Type="http://schemas.openxmlformats.org/officeDocument/2006/relationships/image" Target="../media/image15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1.png"/><Relationship Id="rId4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0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2.png"/><Relationship Id="rId4" Type="http://schemas.openxmlformats.org/officeDocument/2006/relationships/image" Target="../media/image14.png"/><Relationship Id="rId9" Type="http://schemas.openxmlformats.org/officeDocument/2006/relationships/image" Target="../media/image12.png"/><Relationship Id="rId5" Type="http://schemas.openxmlformats.org/officeDocument/2006/relationships/image" Target="../media/image18.png"/><Relationship Id="rId6" Type="http://schemas.openxmlformats.org/officeDocument/2006/relationships/image" Target="../media/image24.png"/><Relationship Id="rId7" Type="http://schemas.openxmlformats.org/officeDocument/2006/relationships/image" Target="../media/image17.png"/><Relationship Id="rId8" Type="http://schemas.openxmlformats.org/officeDocument/2006/relationships/image" Target="../media/image3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Relationship Id="rId4" Type="http://schemas.openxmlformats.org/officeDocument/2006/relationships/image" Target="../media/image44.png"/><Relationship Id="rId5" Type="http://schemas.openxmlformats.org/officeDocument/2006/relationships/image" Target="../media/image27.png"/><Relationship Id="rId6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Relationship Id="rId4" Type="http://schemas.openxmlformats.org/officeDocument/2006/relationships/image" Target="../media/image32.png"/><Relationship Id="rId5" Type="http://schemas.openxmlformats.org/officeDocument/2006/relationships/image" Target="../media/image11.png"/><Relationship Id="rId6" Type="http://schemas.openxmlformats.org/officeDocument/2006/relationships/image" Target="../media/image3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amazon.com/hz/wishlist/ls/1UVO1R0RK2V39?ref_=wl_share" TargetMode="External"/><Relationship Id="rId4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Relationship Id="rId4" Type="http://schemas.openxmlformats.org/officeDocument/2006/relationships/image" Target="../media/image26.png"/><Relationship Id="rId9" Type="http://schemas.openxmlformats.org/officeDocument/2006/relationships/image" Target="../media/image28.png"/><Relationship Id="rId5" Type="http://schemas.openxmlformats.org/officeDocument/2006/relationships/image" Target="../media/image20.png"/><Relationship Id="rId6" Type="http://schemas.openxmlformats.org/officeDocument/2006/relationships/image" Target="../media/image22.png"/><Relationship Id="rId7" Type="http://schemas.openxmlformats.org/officeDocument/2006/relationships/image" Target="../media/image39.png"/><Relationship Id="rId8" Type="http://schemas.openxmlformats.org/officeDocument/2006/relationships/image" Target="../media/image29.png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image" Target="../media/image52.png"/><Relationship Id="rId10" Type="http://schemas.openxmlformats.org/officeDocument/2006/relationships/image" Target="../media/image50.png"/><Relationship Id="rId13" Type="http://schemas.openxmlformats.org/officeDocument/2006/relationships/image" Target="../media/image41.png"/><Relationship Id="rId1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46.png"/><Relationship Id="rId15" Type="http://schemas.openxmlformats.org/officeDocument/2006/relationships/image" Target="../media/image43.png"/><Relationship Id="rId14" Type="http://schemas.openxmlformats.org/officeDocument/2006/relationships/image" Target="../media/image40.png"/><Relationship Id="rId16" Type="http://schemas.openxmlformats.org/officeDocument/2006/relationships/image" Target="../media/image49.png"/><Relationship Id="rId5" Type="http://schemas.openxmlformats.org/officeDocument/2006/relationships/image" Target="../media/image66.png"/><Relationship Id="rId6" Type="http://schemas.openxmlformats.org/officeDocument/2006/relationships/image" Target="../media/image38.png"/><Relationship Id="rId7" Type="http://schemas.openxmlformats.org/officeDocument/2006/relationships/image" Target="../media/image37.png"/><Relationship Id="rId8" Type="http://schemas.openxmlformats.org/officeDocument/2006/relationships/image" Target="../media/image4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6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Relationship Id="rId4" Type="http://schemas.openxmlformats.org/officeDocument/2006/relationships/hyperlink" Target="https://wayground.com/activity/admin/quiz/6a95ec68088e8ea604566134?at=68adcc467ac405efbb32eb1f&amp;OPEN_saved=true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1.png"/><Relationship Id="rId4" Type="http://schemas.openxmlformats.org/officeDocument/2006/relationships/image" Target="../media/image5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.png"/><Relationship Id="rId4" Type="http://schemas.openxmlformats.org/officeDocument/2006/relationships/image" Target="../media/image55.png"/><Relationship Id="rId5" Type="http://schemas.openxmlformats.org/officeDocument/2006/relationships/image" Target="../media/image54.png"/><Relationship Id="rId6" Type="http://schemas.openxmlformats.org/officeDocument/2006/relationships/image" Target="../media/image53.png"/><Relationship Id="rId7" Type="http://schemas.openxmlformats.org/officeDocument/2006/relationships/image" Target="../media/image58.png"/><Relationship Id="rId8" Type="http://schemas.openxmlformats.org/officeDocument/2006/relationships/image" Target="../media/image5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7.png"/><Relationship Id="rId4" Type="http://schemas.openxmlformats.org/officeDocument/2006/relationships/image" Target="../media/image6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1.png"/><Relationship Id="rId4" Type="http://schemas.openxmlformats.org/officeDocument/2006/relationships/hyperlink" Target="http://online-stopwatch.com/countdown-timer/" TargetMode="Externa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1.png"/><Relationship Id="rId4" Type="http://schemas.openxmlformats.org/officeDocument/2006/relationships/hyperlink" Target="http://online-stopwatch.com/countdown-timer/" TargetMode="External"/><Relationship Id="rId5" Type="http://schemas.openxmlformats.org/officeDocument/2006/relationships/image" Target="../media/image57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hyperlink" Target="http://email.sc" TargetMode="External"/><Relationship Id="rId4" Type="http://schemas.openxmlformats.org/officeDocument/2006/relationships/image" Target="../media/image1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1.png"/><Relationship Id="rId4" Type="http://schemas.openxmlformats.org/officeDocument/2006/relationships/image" Target="../media/image63.png"/><Relationship Id="rId5" Type="http://schemas.openxmlformats.org/officeDocument/2006/relationships/image" Target="../media/image6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73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5.gif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1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70.jpg"/><Relationship Id="rId4" Type="http://schemas.openxmlformats.org/officeDocument/2006/relationships/image" Target="../media/image64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9"/>
          <p:cNvSpPr/>
          <p:nvPr/>
        </p:nvSpPr>
        <p:spPr>
          <a:xfrm>
            <a:off x="1162500" y="1486575"/>
            <a:ext cx="7981500" cy="21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9"/>
          <p:cNvSpPr txBox="1"/>
          <p:nvPr>
            <p:ph idx="1" type="subTitle"/>
          </p:nvPr>
        </p:nvSpPr>
        <p:spPr>
          <a:xfrm>
            <a:off x="1162500" y="2981025"/>
            <a:ext cx="79182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37778"/>
              <a:buFont typeface="Noto Sans Symbols"/>
              <a:buNone/>
            </a:pPr>
            <a:r>
              <a:rPr lang="en" sz="36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WIBternship 1</a:t>
            </a:r>
            <a:r>
              <a:rPr lang="en" sz="36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| Sep 8, 2026</a:t>
            </a:r>
            <a:endParaRPr sz="36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17" name="Google Shape;11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323" y="1538950"/>
            <a:ext cx="3563673" cy="149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0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30"/>
          <p:cNvSpPr txBox="1"/>
          <p:nvPr>
            <p:ph type="ctrTitle"/>
          </p:nvPr>
        </p:nvSpPr>
        <p:spPr>
          <a:xfrm>
            <a:off x="1218100" y="146400"/>
            <a:ext cx="7577700" cy="56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Mentorship</a:t>
            </a:r>
            <a:endParaRPr sz="36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24" name="Google Shape;12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30"/>
          <p:cNvSpPr txBox="1"/>
          <p:nvPr/>
        </p:nvSpPr>
        <p:spPr>
          <a:xfrm>
            <a:off x="4018500" y="1714375"/>
            <a:ext cx="47772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Great way to connect with other people in WIBC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Fun social events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Get paired with an </a:t>
            </a:r>
            <a:r>
              <a:rPr lang="en" sz="1800">
                <a:solidFill>
                  <a:schemeClr val="dk2"/>
                </a:solidFill>
              </a:rPr>
              <a:t>upperclassman</a:t>
            </a:r>
            <a:r>
              <a:rPr lang="en" sz="1800">
                <a:solidFill>
                  <a:schemeClr val="dk2"/>
                </a:solidFill>
              </a:rPr>
              <a:t> to answer any questions you may have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6" name="Google Shape;126;p30"/>
          <p:cNvSpPr txBox="1"/>
          <p:nvPr/>
        </p:nvSpPr>
        <p:spPr>
          <a:xfrm>
            <a:off x="5406150" y="3574975"/>
            <a:ext cx="2001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Form is open until 9/8 after Wibternship- pairings will be sent out on 9/11 in the AM so you can attend the first event mid-day on 9/11</a:t>
            </a:r>
            <a:endParaRPr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27" name="Google Shape;127;p30" title="Screenshot 2026-08-30 at 4.48.30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0288" y="1714375"/>
            <a:ext cx="2414725" cy="241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1"/>
          <p:cNvSpPr/>
          <p:nvPr/>
        </p:nvSpPr>
        <p:spPr>
          <a:xfrm>
            <a:off x="3800026" y="805426"/>
            <a:ext cx="1605300" cy="1927800"/>
          </a:xfrm>
          <a:prstGeom prst="rect">
            <a:avLst/>
          </a:prstGeom>
          <a:solidFill>
            <a:schemeClr val="lt1"/>
          </a:solidFill>
          <a:ln cap="flat" cmpd="sng" w="9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550" lIns="94550" spcFirstLastPara="1" rIns="94550" wrap="square" tIns="94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48"/>
          </a:p>
        </p:txBody>
      </p:sp>
      <p:sp>
        <p:nvSpPr>
          <p:cNvPr id="133" name="Google Shape;133;p31"/>
          <p:cNvSpPr/>
          <p:nvPr/>
        </p:nvSpPr>
        <p:spPr>
          <a:xfrm>
            <a:off x="923833" y="805322"/>
            <a:ext cx="1636993" cy="1927718"/>
          </a:xfrm>
          <a:prstGeom prst="flowChartProcess">
            <a:avLst/>
          </a:prstGeom>
          <a:solidFill>
            <a:schemeClr val="lt1"/>
          </a:solidFill>
          <a:ln cap="flat" cmpd="sng" w="9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550" lIns="94550" spcFirstLastPara="1" rIns="94550" wrap="square" tIns="94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48"/>
          </a:p>
        </p:txBody>
      </p:sp>
      <p:sp>
        <p:nvSpPr>
          <p:cNvPr id="134" name="Google Shape;134;p31"/>
          <p:cNvSpPr txBox="1"/>
          <p:nvPr>
            <p:ph type="title"/>
          </p:nvPr>
        </p:nvSpPr>
        <p:spPr>
          <a:xfrm>
            <a:off x="366575" y="178150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405996"/>
                </a:solidFill>
                <a:latin typeface="Lato"/>
                <a:ea typeface="Lato"/>
                <a:cs typeface="Lato"/>
                <a:sym typeface="Lato"/>
              </a:rPr>
              <a:t>WIBternship </a:t>
            </a:r>
            <a:r>
              <a:rPr b="1" lang="en" sz="4000">
                <a:solidFill>
                  <a:srgbClr val="405996"/>
                </a:solidFill>
                <a:latin typeface="Lato"/>
                <a:ea typeface="Lato"/>
                <a:cs typeface="Lato"/>
                <a:sym typeface="Lato"/>
              </a:rPr>
              <a:t>Team</a:t>
            </a:r>
            <a:endParaRPr b="1" sz="4000">
              <a:solidFill>
                <a:srgbClr val="40599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5" name="Google Shape;135;p31"/>
          <p:cNvSpPr txBox="1"/>
          <p:nvPr/>
        </p:nvSpPr>
        <p:spPr>
          <a:xfrm>
            <a:off x="4090466" y="2400921"/>
            <a:ext cx="859800" cy="4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4550" lIns="94550" spcFirstLastPara="1" rIns="94550" wrap="square" tIns="94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82">
              <a:solidFill>
                <a:srgbClr val="40599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6" name="Google Shape;136;p31"/>
          <p:cNvSpPr txBox="1"/>
          <p:nvPr/>
        </p:nvSpPr>
        <p:spPr>
          <a:xfrm>
            <a:off x="1314854" y="2202218"/>
            <a:ext cx="1000800" cy="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4550" lIns="94550" spcFirstLastPara="1" rIns="94550" wrap="square" tIns="94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82">
                <a:solidFill>
                  <a:srgbClr val="405996"/>
                </a:solidFill>
                <a:latin typeface="Caveat"/>
                <a:ea typeface="Caveat"/>
                <a:cs typeface="Caveat"/>
                <a:sym typeface="Caveat"/>
              </a:rPr>
              <a:t>Katie</a:t>
            </a:r>
            <a:endParaRPr sz="2482">
              <a:solidFill>
                <a:srgbClr val="40599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37" name="Google Shape;137;p31"/>
          <p:cNvPicPr preferRelativeResize="0"/>
          <p:nvPr/>
        </p:nvPicPr>
        <p:blipFill rotWithShape="1">
          <a:blip r:embed="rId3">
            <a:alphaModFix/>
          </a:blip>
          <a:srcRect b="36488" l="0" r="0" t="0"/>
          <a:stretch/>
        </p:blipFill>
        <p:spPr>
          <a:xfrm>
            <a:off x="1062576" y="948034"/>
            <a:ext cx="1377636" cy="131231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31"/>
          <p:cNvSpPr/>
          <p:nvPr/>
        </p:nvSpPr>
        <p:spPr>
          <a:xfrm>
            <a:off x="6639917" y="805426"/>
            <a:ext cx="1543200" cy="1857600"/>
          </a:xfrm>
          <a:prstGeom prst="rect">
            <a:avLst/>
          </a:prstGeom>
          <a:solidFill>
            <a:schemeClr val="lt1"/>
          </a:solidFill>
          <a:ln cap="flat" cmpd="sng" w="9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550" lIns="94550" spcFirstLastPara="1" rIns="94550" wrap="square" tIns="94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48"/>
          </a:p>
        </p:txBody>
      </p:sp>
      <p:sp>
        <p:nvSpPr>
          <p:cNvPr id="139" name="Google Shape;139;p31"/>
          <p:cNvSpPr/>
          <p:nvPr/>
        </p:nvSpPr>
        <p:spPr>
          <a:xfrm>
            <a:off x="2361839" y="3005537"/>
            <a:ext cx="1605300" cy="1990800"/>
          </a:xfrm>
          <a:prstGeom prst="rect">
            <a:avLst/>
          </a:prstGeom>
          <a:solidFill>
            <a:schemeClr val="lt1"/>
          </a:solidFill>
          <a:ln cap="flat" cmpd="sng" w="9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550" lIns="94550" spcFirstLastPara="1" rIns="94550" wrap="square" tIns="94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48"/>
          </a:p>
        </p:txBody>
      </p:sp>
      <p:sp>
        <p:nvSpPr>
          <p:cNvPr id="140" name="Google Shape;140;p31"/>
          <p:cNvSpPr/>
          <p:nvPr/>
        </p:nvSpPr>
        <p:spPr>
          <a:xfrm>
            <a:off x="5363600" y="3005750"/>
            <a:ext cx="1637100" cy="1990800"/>
          </a:xfrm>
          <a:prstGeom prst="rect">
            <a:avLst/>
          </a:prstGeom>
          <a:solidFill>
            <a:schemeClr val="lt1"/>
          </a:solidFill>
          <a:ln cap="flat" cmpd="sng" w="9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550" lIns="94550" spcFirstLastPara="1" rIns="94550" wrap="square" tIns="94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48"/>
          </a:p>
        </p:txBody>
      </p:sp>
      <p:sp>
        <p:nvSpPr>
          <p:cNvPr id="141" name="Google Shape;141;p31"/>
          <p:cNvSpPr txBox="1"/>
          <p:nvPr/>
        </p:nvSpPr>
        <p:spPr>
          <a:xfrm>
            <a:off x="2462936" y="4492426"/>
            <a:ext cx="12549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4550" lIns="94550" spcFirstLastPara="1" rIns="94550" wrap="square" tIns="94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82">
                <a:solidFill>
                  <a:srgbClr val="236FBA"/>
                </a:solidFill>
                <a:latin typeface="Caveat"/>
                <a:ea typeface="Caveat"/>
                <a:cs typeface="Caveat"/>
                <a:sym typeface="Caveat"/>
              </a:rPr>
              <a:t>Cynthia</a:t>
            </a:r>
            <a:endParaRPr sz="2482">
              <a:solidFill>
                <a:srgbClr val="236FBA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42" name="Google Shape;142;p31"/>
          <p:cNvSpPr txBox="1"/>
          <p:nvPr/>
        </p:nvSpPr>
        <p:spPr>
          <a:xfrm>
            <a:off x="5493282" y="4529954"/>
            <a:ext cx="1377600" cy="3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4550" lIns="94550" spcFirstLastPara="1" rIns="94550" wrap="square" tIns="94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82">
                <a:solidFill>
                  <a:srgbClr val="236FBA"/>
                </a:solidFill>
                <a:latin typeface="Caveat"/>
                <a:ea typeface="Caveat"/>
                <a:cs typeface="Caveat"/>
                <a:sym typeface="Caveat"/>
              </a:rPr>
              <a:t>Madison</a:t>
            </a:r>
            <a:endParaRPr sz="2482">
              <a:solidFill>
                <a:srgbClr val="236FBA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43" name="Google Shape;143;p31"/>
          <p:cNvSpPr txBox="1"/>
          <p:nvPr/>
        </p:nvSpPr>
        <p:spPr>
          <a:xfrm>
            <a:off x="6872644" y="2185893"/>
            <a:ext cx="10365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4550" lIns="94550" spcFirstLastPara="1" rIns="94550" wrap="square" tIns="945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82">
                <a:solidFill>
                  <a:srgbClr val="236FBA"/>
                </a:solidFill>
                <a:latin typeface="Caveat"/>
                <a:ea typeface="Caveat"/>
                <a:cs typeface="Caveat"/>
                <a:sym typeface="Caveat"/>
              </a:rPr>
              <a:t>Cassie</a:t>
            </a:r>
            <a:endParaRPr sz="2482">
              <a:solidFill>
                <a:srgbClr val="236FBA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44" name="Google Shape;144;p31"/>
          <p:cNvSpPr txBox="1"/>
          <p:nvPr/>
        </p:nvSpPr>
        <p:spPr>
          <a:xfrm>
            <a:off x="3762793" y="2256593"/>
            <a:ext cx="1675200" cy="5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4550" lIns="94550" spcFirstLastPara="1" rIns="94550" wrap="square" tIns="945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75">
                <a:solidFill>
                  <a:srgbClr val="236FBA"/>
                </a:solidFill>
                <a:latin typeface="Caveat"/>
                <a:ea typeface="Caveat"/>
                <a:cs typeface="Caveat"/>
                <a:sym typeface="Caveat"/>
              </a:rPr>
              <a:t>Anna</a:t>
            </a:r>
            <a:endParaRPr sz="2275">
              <a:solidFill>
                <a:srgbClr val="236FBA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45" name="Google Shape;145;p31"/>
          <p:cNvSpPr txBox="1"/>
          <p:nvPr/>
        </p:nvSpPr>
        <p:spPr>
          <a:xfrm>
            <a:off x="8134400" y="4177325"/>
            <a:ext cx="102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46" name="Google Shape;146;p31" title="Screenshot 2025-08-09 104743.png"/>
          <p:cNvPicPr preferRelativeResize="0"/>
          <p:nvPr/>
        </p:nvPicPr>
        <p:blipFill rotWithShape="1">
          <a:blip r:embed="rId4">
            <a:alphaModFix/>
          </a:blip>
          <a:srcRect b="13397" l="14907" r="14377" t="0"/>
          <a:stretch/>
        </p:blipFill>
        <p:spPr>
          <a:xfrm>
            <a:off x="4046511" y="900078"/>
            <a:ext cx="1107722" cy="1443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1"/>
          <p:cNvPicPr preferRelativeResize="0"/>
          <p:nvPr/>
        </p:nvPicPr>
        <p:blipFill rotWithShape="1">
          <a:blip r:embed="rId5">
            <a:alphaModFix/>
          </a:blip>
          <a:srcRect b="7223" l="0" r="0" t="15604"/>
          <a:stretch/>
        </p:blipFill>
        <p:spPr>
          <a:xfrm>
            <a:off x="2536987" y="3143065"/>
            <a:ext cx="1255050" cy="145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1"/>
          <p:cNvPicPr preferRelativeResize="0"/>
          <p:nvPr/>
        </p:nvPicPr>
        <p:blipFill rotWithShape="1">
          <a:blip r:embed="rId6">
            <a:alphaModFix/>
          </a:blip>
          <a:srcRect b="2723" l="24084" r="20218" t="2714"/>
          <a:stretch/>
        </p:blipFill>
        <p:spPr>
          <a:xfrm>
            <a:off x="6784038" y="893903"/>
            <a:ext cx="1255047" cy="1420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1"/>
          <p:cNvPicPr preferRelativeResize="0"/>
          <p:nvPr/>
        </p:nvPicPr>
        <p:blipFill rotWithShape="1">
          <a:blip r:embed="rId7">
            <a:alphaModFix/>
          </a:blip>
          <a:srcRect b="5554" l="0" r="0" t="11917"/>
          <a:stretch/>
        </p:blipFill>
        <p:spPr>
          <a:xfrm>
            <a:off x="5611000" y="3143075"/>
            <a:ext cx="1142303" cy="1523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2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32"/>
          <p:cNvSpPr txBox="1"/>
          <p:nvPr>
            <p:ph idx="4294967295" type="title"/>
          </p:nvPr>
        </p:nvSpPr>
        <p:spPr>
          <a:xfrm>
            <a:off x="1227850" y="146475"/>
            <a:ext cx="7577700" cy="5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Schedule</a:t>
            </a:r>
            <a:endParaRPr sz="48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56" name="Google Shape;15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9351" y="4629375"/>
            <a:ext cx="1225986" cy="514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7" name="Google Shape;157;p32"/>
          <p:cNvGrpSpPr/>
          <p:nvPr/>
        </p:nvGrpSpPr>
        <p:grpSpPr>
          <a:xfrm>
            <a:off x="7618076" y="2295583"/>
            <a:ext cx="1525524" cy="2847953"/>
            <a:chOff x="3048000" y="2295578"/>
            <a:chExt cx="1524000" cy="2847953"/>
          </a:xfrm>
        </p:grpSpPr>
        <p:grpSp>
          <p:nvGrpSpPr>
            <p:cNvPr id="158" name="Google Shape;158;p32"/>
            <p:cNvGrpSpPr/>
            <p:nvPr/>
          </p:nvGrpSpPr>
          <p:grpSpPr>
            <a:xfrm>
              <a:off x="3048000" y="2295578"/>
              <a:ext cx="1524000" cy="2847953"/>
              <a:chOff x="0" y="2295575"/>
              <a:chExt cx="1524000" cy="2837455"/>
            </a:xfrm>
          </p:grpSpPr>
          <p:sp>
            <p:nvSpPr>
              <p:cNvPr id="159" name="Google Shape;159;p32"/>
              <p:cNvSpPr/>
              <p:nvPr/>
            </p:nvSpPr>
            <p:spPr>
              <a:xfrm>
                <a:off x="0" y="2823930"/>
                <a:ext cx="1524000" cy="2309100"/>
              </a:xfrm>
              <a:prstGeom prst="rect">
                <a:avLst/>
              </a:prstGeom>
              <a:solidFill>
                <a:srgbClr val="EFEF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32"/>
              <p:cNvSpPr/>
              <p:nvPr/>
            </p:nvSpPr>
            <p:spPr>
              <a:xfrm>
                <a:off x="0" y="2295575"/>
                <a:ext cx="1524000" cy="53700"/>
              </a:xfrm>
              <a:prstGeom prst="rect">
                <a:avLst/>
              </a:prstGeom>
              <a:solidFill>
                <a:srgbClr val="EFEF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61" name="Google Shape;161;p32"/>
            <p:cNvSpPr txBox="1"/>
            <p:nvPr/>
          </p:nvSpPr>
          <p:spPr>
            <a:xfrm>
              <a:off x="3129893" y="3050045"/>
              <a:ext cx="1319700" cy="200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Case Competition</a:t>
              </a:r>
              <a:endParaRPr b="1" sz="15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2" name="Google Shape;162;p32"/>
          <p:cNvGrpSpPr/>
          <p:nvPr/>
        </p:nvGrpSpPr>
        <p:grpSpPr>
          <a:xfrm>
            <a:off x="6092551" y="2295580"/>
            <a:ext cx="1525524" cy="2847956"/>
            <a:chOff x="3048000" y="2295575"/>
            <a:chExt cx="1524000" cy="2847956"/>
          </a:xfrm>
        </p:grpSpPr>
        <p:grpSp>
          <p:nvGrpSpPr>
            <p:cNvPr id="163" name="Google Shape;163;p32"/>
            <p:cNvGrpSpPr/>
            <p:nvPr/>
          </p:nvGrpSpPr>
          <p:grpSpPr>
            <a:xfrm>
              <a:off x="3048000" y="2295578"/>
              <a:ext cx="1524000" cy="2847953"/>
              <a:chOff x="0" y="2295575"/>
              <a:chExt cx="1524000" cy="2837455"/>
            </a:xfrm>
          </p:grpSpPr>
          <p:sp>
            <p:nvSpPr>
              <p:cNvPr id="164" name="Google Shape;164;p32"/>
              <p:cNvSpPr/>
              <p:nvPr/>
            </p:nvSpPr>
            <p:spPr>
              <a:xfrm>
                <a:off x="0" y="2823930"/>
                <a:ext cx="1524000" cy="2309100"/>
              </a:xfrm>
              <a:prstGeom prst="rect">
                <a:avLst/>
              </a:prstGeom>
              <a:solidFill>
                <a:srgbClr val="EFEF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32"/>
              <p:cNvSpPr/>
              <p:nvPr/>
            </p:nvSpPr>
            <p:spPr>
              <a:xfrm>
                <a:off x="0" y="2295575"/>
                <a:ext cx="1524000" cy="53700"/>
              </a:xfrm>
              <a:prstGeom prst="rect">
                <a:avLst/>
              </a:prstGeom>
              <a:solidFill>
                <a:srgbClr val="EFEF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66" name="Google Shape;166;p32"/>
            <p:cNvCxnSpPr/>
            <p:nvPr/>
          </p:nvCxnSpPr>
          <p:spPr>
            <a:xfrm>
              <a:off x="4572000" y="2295575"/>
              <a:ext cx="0" cy="283740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dot"/>
              <a:round/>
              <a:headEnd len="sm" w="sm" type="none"/>
              <a:tailEnd len="sm" w="sm" type="none"/>
            </a:ln>
          </p:spPr>
        </p:cxnSp>
        <p:sp>
          <p:nvSpPr>
            <p:cNvPr id="167" name="Google Shape;167;p32"/>
            <p:cNvSpPr txBox="1"/>
            <p:nvPr/>
          </p:nvSpPr>
          <p:spPr>
            <a:xfrm>
              <a:off x="3224548" y="3050035"/>
              <a:ext cx="1170900" cy="200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Major Exploration</a:t>
              </a:r>
              <a:endParaRPr b="1" sz="15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5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Internship Search</a:t>
              </a:r>
              <a:endParaRPr b="1" sz="15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8" name="Google Shape;168;p32"/>
          <p:cNvGrpSpPr/>
          <p:nvPr/>
        </p:nvGrpSpPr>
        <p:grpSpPr>
          <a:xfrm>
            <a:off x="4567026" y="2295580"/>
            <a:ext cx="1525524" cy="2847956"/>
            <a:chOff x="3048000" y="2295575"/>
            <a:chExt cx="1524000" cy="2847956"/>
          </a:xfrm>
        </p:grpSpPr>
        <p:grpSp>
          <p:nvGrpSpPr>
            <p:cNvPr id="169" name="Google Shape;169;p32"/>
            <p:cNvGrpSpPr/>
            <p:nvPr/>
          </p:nvGrpSpPr>
          <p:grpSpPr>
            <a:xfrm>
              <a:off x="3048000" y="2295578"/>
              <a:ext cx="1524000" cy="2847953"/>
              <a:chOff x="0" y="2295575"/>
              <a:chExt cx="1524000" cy="2837455"/>
            </a:xfrm>
          </p:grpSpPr>
          <p:sp>
            <p:nvSpPr>
              <p:cNvPr id="170" name="Google Shape;170;p32"/>
              <p:cNvSpPr/>
              <p:nvPr/>
            </p:nvSpPr>
            <p:spPr>
              <a:xfrm>
                <a:off x="0" y="2823930"/>
                <a:ext cx="1524000" cy="2309100"/>
              </a:xfrm>
              <a:prstGeom prst="rect">
                <a:avLst/>
              </a:prstGeom>
              <a:solidFill>
                <a:srgbClr val="EFEF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32"/>
              <p:cNvSpPr/>
              <p:nvPr/>
            </p:nvSpPr>
            <p:spPr>
              <a:xfrm>
                <a:off x="0" y="2295575"/>
                <a:ext cx="1524000" cy="53700"/>
              </a:xfrm>
              <a:prstGeom prst="rect">
                <a:avLst/>
              </a:prstGeom>
              <a:solidFill>
                <a:srgbClr val="EFEF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72" name="Google Shape;172;p32"/>
            <p:cNvCxnSpPr/>
            <p:nvPr/>
          </p:nvCxnSpPr>
          <p:spPr>
            <a:xfrm>
              <a:off x="4572000" y="2295575"/>
              <a:ext cx="0" cy="283740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dot"/>
              <a:round/>
              <a:headEnd len="sm" w="sm" type="none"/>
              <a:tailEnd len="sm" w="sm" type="none"/>
            </a:ln>
          </p:spPr>
        </p:cxnSp>
        <p:sp>
          <p:nvSpPr>
            <p:cNvPr id="173" name="Google Shape;173;p32"/>
            <p:cNvSpPr txBox="1"/>
            <p:nvPr/>
          </p:nvSpPr>
          <p:spPr>
            <a:xfrm>
              <a:off x="3148149" y="3050045"/>
              <a:ext cx="1301400" cy="200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Case Competition Tips</a:t>
              </a:r>
              <a:endParaRPr b="1" sz="15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4" name="Google Shape;174;p32"/>
          <p:cNvGrpSpPr/>
          <p:nvPr/>
        </p:nvGrpSpPr>
        <p:grpSpPr>
          <a:xfrm>
            <a:off x="3046263" y="2295580"/>
            <a:ext cx="1525524" cy="2847956"/>
            <a:chOff x="3048000" y="2295575"/>
            <a:chExt cx="1524000" cy="2847956"/>
          </a:xfrm>
        </p:grpSpPr>
        <p:grpSp>
          <p:nvGrpSpPr>
            <p:cNvPr id="175" name="Google Shape;175;p32"/>
            <p:cNvGrpSpPr/>
            <p:nvPr/>
          </p:nvGrpSpPr>
          <p:grpSpPr>
            <a:xfrm>
              <a:off x="3048000" y="2295578"/>
              <a:ext cx="1524000" cy="2847953"/>
              <a:chOff x="0" y="2295575"/>
              <a:chExt cx="1524000" cy="2837455"/>
            </a:xfrm>
          </p:grpSpPr>
          <p:sp>
            <p:nvSpPr>
              <p:cNvPr id="176" name="Google Shape;176;p32"/>
              <p:cNvSpPr/>
              <p:nvPr/>
            </p:nvSpPr>
            <p:spPr>
              <a:xfrm>
                <a:off x="0" y="2823930"/>
                <a:ext cx="1524000" cy="2309100"/>
              </a:xfrm>
              <a:prstGeom prst="rect">
                <a:avLst/>
              </a:prstGeom>
              <a:solidFill>
                <a:srgbClr val="EFEF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32"/>
              <p:cNvSpPr/>
              <p:nvPr/>
            </p:nvSpPr>
            <p:spPr>
              <a:xfrm>
                <a:off x="0" y="2295575"/>
                <a:ext cx="1524000" cy="53700"/>
              </a:xfrm>
              <a:prstGeom prst="rect">
                <a:avLst/>
              </a:prstGeom>
              <a:solidFill>
                <a:srgbClr val="EFEFE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78" name="Google Shape;178;p32"/>
            <p:cNvCxnSpPr/>
            <p:nvPr/>
          </p:nvCxnSpPr>
          <p:spPr>
            <a:xfrm>
              <a:off x="4572000" y="2295575"/>
              <a:ext cx="0" cy="283740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dot"/>
              <a:round/>
              <a:headEnd len="sm" w="sm" type="none"/>
              <a:tailEnd len="sm" w="sm" type="none"/>
            </a:ln>
          </p:spPr>
        </p:cxnSp>
        <p:sp>
          <p:nvSpPr>
            <p:cNvPr id="179" name="Google Shape;179;p32"/>
            <p:cNvSpPr txBox="1"/>
            <p:nvPr/>
          </p:nvSpPr>
          <p:spPr>
            <a:xfrm>
              <a:off x="3224548" y="3050036"/>
              <a:ext cx="1170900" cy="190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Committee Panel </a:t>
              </a:r>
              <a:endParaRPr b="1" sz="15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5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LinkedIn</a:t>
              </a:r>
              <a:endParaRPr b="1" sz="15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5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Headshots </a:t>
              </a:r>
              <a:endParaRPr b="1" sz="15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0" name="Google Shape;180;p32"/>
          <p:cNvGrpSpPr/>
          <p:nvPr/>
        </p:nvGrpSpPr>
        <p:grpSpPr>
          <a:xfrm>
            <a:off x="1515975" y="2295586"/>
            <a:ext cx="1525524" cy="2847950"/>
            <a:chOff x="1515975" y="2295580"/>
            <a:chExt cx="1525524" cy="2847950"/>
          </a:xfrm>
        </p:grpSpPr>
        <p:sp>
          <p:nvSpPr>
            <p:cNvPr id="181" name="Google Shape;181;p32"/>
            <p:cNvSpPr/>
            <p:nvPr/>
          </p:nvSpPr>
          <p:spPr>
            <a:xfrm>
              <a:off x="1515975" y="2823930"/>
              <a:ext cx="1525500" cy="231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82" name="Google Shape;182;p32"/>
            <p:cNvSpPr/>
            <p:nvPr/>
          </p:nvSpPr>
          <p:spPr>
            <a:xfrm>
              <a:off x="1515975" y="2295580"/>
              <a:ext cx="1525500" cy="53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32"/>
            <p:cNvSpPr txBox="1"/>
            <p:nvPr/>
          </p:nvSpPr>
          <p:spPr>
            <a:xfrm>
              <a:off x="1692700" y="3050044"/>
              <a:ext cx="1226100" cy="200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Resume </a:t>
              </a:r>
              <a:endParaRPr b="1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Interview  </a:t>
              </a:r>
              <a:endParaRPr b="1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84" name="Google Shape;184;p32"/>
            <p:cNvCxnSpPr/>
            <p:nvPr/>
          </p:nvCxnSpPr>
          <p:spPr>
            <a:xfrm>
              <a:off x="3041499" y="2295580"/>
              <a:ext cx="0" cy="2837400"/>
            </a:xfrm>
            <a:prstGeom prst="straightConnector1">
              <a:avLst/>
            </a:prstGeom>
            <a:noFill/>
            <a:ln cap="flat" cmpd="sng" w="9525">
              <a:solidFill>
                <a:srgbClr val="83E3DA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185" name="Google Shape;185;p32"/>
          <p:cNvGrpSpPr/>
          <p:nvPr/>
        </p:nvGrpSpPr>
        <p:grpSpPr>
          <a:xfrm>
            <a:off x="-25" y="2295586"/>
            <a:ext cx="1525524" cy="2847950"/>
            <a:chOff x="1515975" y="2295580"/>
            <a:chExt cx="1525524" cy="2847950"/>
          </a:xfrm>
        </p:grpSpPr>
        <p:sp>
          <p:nvSpPr>
            <p:cNvPr id="186" name="Google Shape;186;p32"/>
            <p:cNvSpPr/>
            <p:nvPr/>
          </p:nvSpPr>
          <p:spPr>
            <a:xfrm>
              <a:off x="1515975" y="2823930"/>
              <a:ext cx="1525500" cy="2319600"/>
            </a:xfrm>
            <a:prstGeom prst="rect">
              <a:avLst/>
            </a:prstGeom>
            <a:solidFill>
              <a:srgbClr val="F6F4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32"/>
            <p:cNvSpPr/>
            <p:nvPr/>
          </p:nvSpPr>
          <p:spPr>
            <a:xfrm>
              <a:off x="1515975" y="2295580"/>
              <a:ext cx="1525500" cy="53700"/>
            </a:xfrm>
            <a:prstGeom prst="rect">
              <a:avLst/>
            </a:prstGeom>
            <a:solidFill>
              <a:srgbClr val="40599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32"/>
            <p:cNvSpPr txBox="1"/>
            <p:nvPr/>
          </p:nvSpPr>
          <p:spPr>
            <a:xfrm>
              <a:off x="1638700" y="3050019"/>
              <a:ext cx="1280100" cy="180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Professional Dress </a:t>
              </a:r>
              <a:endParaRPr b="1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Networking</a:t>
              </a:r>
              <a:endParaRPr b="1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9" name="Google Shape;189;p32"/>
            <p:cNvSpPr txBox="1"/>
            <p:nvPr/>
          </p:nvSpPr>
          <p:spPr>
            <a:xfrm>
              <a:off x="1692699" y="2441119"/>
              <a:ext cx="1226100" cy="26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13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9/8/2026</a:t>
              </a:r>
              <a:endParaRPr b="1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90" name="Google Shape;190;p32"/>
            <p:cNvCxnSpPr/>
            <p:nvPr/>
          </p:nvCxnSpPr>
          <p:spPr>
            <a:xfrm>
              <a:off x="3041499" y="2295580"/>
              <a:ext cx="0" cy="2837400"/>
            </a:xfrm>
            <a:prstGeom prst="straightConnector1">
              <a:avLst/>
            </a:prstGeom>
            <a:noFill/>
            <a:ln cap="flat" cmpd="sng" w="9525">
              <a:solidFill>
                <a:srgbClr val="83E3DA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sp>
        <p:nvSpPr>
          <p:cNvPr id="191" name="Google Shape;191;p32"/>
          <p:cNvSpPr txBox="1"/>
          <p:nvPr/>
        </p:nvSpPr>
        <p:spPr>
          <a:xfrm>
            <a:off x="1815399" y="2441550"/>
            <a:ext cx="1226100" cy="2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9/22/2026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32"/>
          <p:cNvSpPr txBox="1"/>
          <p:nvPr/>
        </p:nvSpPr>
        <p:spPr>
          <a:xfrm>
            <a:off x="3340924" y="2441550"/>
            <a:ext cx="1226100" cy="2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10/6/2026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32"/>
          <p:cNvSpPr txBox="1"/>
          <p:nvPr/>
        </p:nvSpPr>
        <p:spPr>
          <a:xfrm>
            <a:off x="4866449" y="2441550"/>
            <a:ext cx="1226100" cy="2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10/20/2026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" name="Google Shape;194;p32"/>
          <p:cNvSpPr txBox="1"/>
          <p:nvPr/>
        </p:nvSpPr>
        <p:spPr>
          <a:xfrm>
            <a:off x="6283249" y="2441550"/>
            <a:ext cx="1226100" cy="2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11/17/2026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5" name="Google Shape;195;p32"/>
          <p:cNvSpPr txBox="1"/>
          <p:nvPr/>
        </p:nvSpPr>
        <p:spPr>
          <a:xfrm>
            <a:off x="7809088" y="2295575"/>
            <a:ext cx="1516800" cy="2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Week of  11/16/2026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96" name="Google Shape;196;p32"/>
          <p:cNvGrpSpPr/>
          <p:nvPr/>
        </p:nvGrpSpPr>
        <p:grpSpPr>
          <a:xfrm>
            <a:off x="428204" y="1305535"/>
            <a:ext cx="669072" cy="769484"/>
            <a:chOff x="-182375" y="2668075"/>
            <a:chExt cx="539400" cy="643650"/>
          </a:xfrm>
        </p:grpSpPr>
        <p:sp>
          <p:nvSpPr>
            <p:cNvPr id="197" name="Google Shape;197;p32"/>
            <p:cNvSpPr/>
            <p:nvPr/>
          </p:nvSpPr>
          <p:spPr>
            <a:xfrm>
              <a:off x="-151800" y="2997125"/>
              <a:ext cx="205875" cy="173725"/>
            </a:xfrm>
            <a:custGeom>
              <a:rect b="b" l="l" r="r" t="t"/>
              <a:pathLst>
                <a:path extrusionOk="0" h="6949" w="8235">
                  <a:moveTo>
                    <a:pt x="4573" y="1099"/>
                  </a:moveTo>
                  <a:lnTo>
                    <a:pt x="6154" y="2126"/>
                  </a:lnTo>
                  <a:lnTo>
                    <a:pt x="5895" y="2519"/>
                  </a:lnTo>
                  <a:lnTo>
                    <a:pt x="5609" y="2331"/>
                  </a:lnTo>
                  <a:lnTo>
                    <a:pt x="4609" y="1689"/>
                  </a:lnTo>
                  <a:lnTo>
                    <a:pt x="4323" y="1501"/>
                  </a:lnTo>
                  <a:lnTo>
                    <a:pt x="4573" y="1099"/>
                  </a:lnTo>
                  <a:close/>
                  <a:moveTo>
                    <a:pt x="1930" y="1"/>
                  </a:moveTo>
                  <a:lnTo>
                    <a:pt x="1805" y="28"/>
                  </a:lnTo>
                  <a:lnTo>
                    <a:pt x="1698" y="99"/>
                  </a:lnTo>
                  <a:lnTo>
                    <a:pt x="1653" y="153"/>
                  </a:lnTo>
                  <a:lnTo>
                    <a:pt x="1" y="2698"/>
                  </a:lnTo>
                  <a:lnTo>
                    <a:pt x="2805" y="4519"/>
                  </a:lnTo>
                  <a:lnTo>
                    <a:pt x="2974" y="4260"/>
                  </a:lnTo>
                  <a:lnTo>
                    <a:pt x="3993" y="4921"/>
                  </a:lnTo>
                  <a:lnTo>
                    <a:pt x="3823" y="5189"/>
                  </a:lnTo>
                  <a:lnTo>
                    <a:pt x="6529" y="6948"/>
                  </a:lnTo>
                  <a:lnTo>
                    <a:pt x="8181" y="4403"/>
                  </a:lnTo>
                  <a:lnTo>
                    <a:pt x="8216" y="4341"/>
                  </a:lnTo>
                  <a:lnTo>
                    <a:pt x="8234" y="4216"/>
                  </a:lnTo>
                  <a:lnTo>
                    <a:pt x="8207" y="4091"/>
                  </a:lnTo>
                  <a:lnTo>
                    <a:pt x="8136" y="3984"/>
                  </a:lnTo>
                  <a:lnTo>
                    <a:pt x="8082" y="3948"/>
                  </a:lnTo>
                  <a:lnTo>
                    <a:pt x="6582" y="2966"/>
                  </a:lnTo>
                  <a:lnTo>
                    <a:pt x="7064" y="2233"/>
                  </a:lnTo>
                  <a:lnTo>
                    <a:pt x="7109" y="2153"/>
                  </a:lnTo>
                  <a:lnTo>
                    <a:pt x="7136" y="2001"/>
                  </a:lnTo>
                  <a:lnTo>
                    <a:pt x="7109" y="1840"/>
                  </a:lnTo>
                  <a:lnTo>
                    <a:pt x="7011" y="1706"/>
                  </a:lnTo>
                  <a:lnTo>
                    <a:pt x="6948" y="1653"/>
                  </a:lnTo>
                  <a:lnTo>
                    <a:pt x="6564" y="1403"/>
                  </a:lnTo>
                  <a:lnTo>
                    <a:pt x="5082" y="447"/>
                  </a:lnTo>
                  <a:lnTo>
                    <a:pt x="4680" y="179"/>
                  </a:lnTo>
                  <a:lnTo>
                    <a:pt x="4573" y="126"/>
                  </a:lnTo>
                  <a:lnTo>
                    <a:pt x="4457" y="117"/>
                  </a:lnTo>
                  <a:lnTo>
                    <a:pt x="4350" y="126"/>
                  </a:lnTo>
                  <a:lnTo>
                    <a:pt x="4171" y="215"/>
                  </a:lnTo>
                  <a:lnTo>
                    <a:pt x="4109" y="304"/>
                  </a:lnTo>
                  <a:lnTo>
                    <a:pt x="3626" y="1046"/>
                  </a:lnTo>
                  <a:lnTo>
                    <a:pt x="2117" y="54"/>
                  </a:lnTo>
                  <a:lnTo>
                    <a:pt x="2055" y="28"/>
                  </a:lnTo>
                  <a:lnTo>
                    <a:pt x="1930" y="1"/>
                  </a:ln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32"/>
            <p:cNvSpPr/>
            <p:nvPr/>
          </p:nvSpPr>
          <p:spPr>
            <a:xfrm>
              <a:off x="-182375" y="3079075"/>
              <a:ext cx="184425" cy="140650"/>
            </a:xfrm>
            <a:custGeom>
              <a:rect b="b" l="l" r="r" t="t"/>
              <a:pathLst>
                <a:path extrusionOk="0" h="5626" w="7377">
                  <a:moveTo>
                    <a:pt x="849" y="0"/>
                  </a:moveTo>
                  <a:lnTo>
                    <a:pt x="54" y="1223"/>
                  </a:lnTo>
                  <a:lnTo>
                    <a:pt x="18" y="1277"/>
                  </a:lnTo>
                  <a:lnTo>
                    <a:pt x="0" y="1411"/>
                  </a:lnTo>
                  <a:lnTo>
                    <a:pt x="27" y="1536"/>
                  </a:lnTo>
                  <a:lnTo>
                    <a:pt x="99" y="1643"/>
                  </a:lnTo>
                  <a:lnTo>
                    <a:pt x="152" y="1679"/>
                  </a:lnTo>
                  <a:lnTo>
                    <a:pt x="3644" y="3956"/>
                  </a:lnTo>
                  <a:lnTo>
                    <a:pt x="6117" y="5572"/>
                  </a:lnTo>
                  <a:lnTo>
                    <a:pt x="6180" y="5599"/>
                  </a:lnTo>
                  <a:lnTo>
                    <a:pt x="6305" y="5626"/>
                  </a:lnTo>
                  <a:lnTo>
                    <a:pt x="6430" y="5599"/>
                  </a:lnTo>
                  <a:lnTo>
                    <a:pt x="6537" y="5528"/>
                  </a:lnTo>
                  <a:lnTo>
                    <a:pt x="6573" y="5474"/>
                  </a:lnTo>
                  <a:lnTo>
                    <a:pt x="7377" y="4251"/>
                  </a:lnTo>
                  <a:lnTo>
                    <a:pt x="4671" y="2492"/>
                  </a:lnTo>
                  <a:lnTo>
                    <a:pt x="4501" y="2750"/>
                  </a:lnTo>
                  <a:lnTo>
                    <a:pt x="4064" y="2474"/>
                  </a:lnTo>
                  <a:lnTo>
                    <a:pt x="3483" y="2090"/>
                  </a:lnTo>
                  <a:lnTo>
                    <a:pt x="3653" y="1822"/>
                  </a:lnTo>
                  <a:lnTo>
                    <a:pt x="849" y="0"/>
                  </a:ln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32"/>
            <p:cNvSpPr/>
            <p:nvPr/>
          </p:nvSpPr>
          <p:spPr>
            <a:xfrm>
              <a:off x="97125" y="2668075"/>
              <a:ext cx="174600" cy="153150"/>
            </a:xfrm>
            <a:custGeom>
              <a:rect b="b" l="l" r="r" t="t"/>
              <a:pathLst>
                <a:path extrusionOk="0" h="6126" w="6984">
                  <a:moveTo>
                    <a:pt x="3224" y="0"/>
                  </a:moveTo>
                  <a:lnTo>
                    <a:pt x="2760" y="71"/>
                  </a:lnTo>
                  <a:lnTo>
                    <a:pt x="2349" y="197"/>
                  </a:lnTo>
                  <a:lnTo>
                    <a:pt x="2010" y="375"/>
                  </a:lnTo>
                  <a:lnTo>
                    <a:pt x="1724" y="598"/>
                  </a:lnTo>
                  <a:lnTo>
                    <a:pt x="1492" y="857"/>
                  </a:lnTo>
                  <a:lnTo>
                    <a:pt x="1304" y="1143"/>
                  </a:lnTo>
                  <a:lnTo>
                    <a:pt x="1153" y="1456"/>
                  </a:lnTo>
                  <a:lnTo>
                    <a:pt x="992" y="1956"/>
                  </a:lnTo>
                  <a:lnTo>
                    <a:pt x="885" y="2625"/>
                  </a:lnTo>
                  <a:lnTo>
                    <a:pt x="849" y="3554"/>
                  </a:lnTo>
                  <a:lnTo>
                    <a:pt x="858" y="3992"/>
                  </a:lnTo>
                  <a:lnTo>
                    <a:pt x="849" y="4135"/>
                  </a:lnTo>
                  <a:lnTo>
                    <a:pt x="804" y="4385"/>
                  </a:lnTo>
                  <a:lnTo>
                    <a:pt x="679" y="4706"/>
                  </a:lnTo>
                  <a:lnTo>
                    <a:pt x="438" y="5010"/>
                  </a:lnTo>
                  <a:lnTo>
                    <a:pt x="188" y="5206"/>
                  </a:lnTo>
                  <a:lnTo>
                    <a:pt x="90" y="5260"/>
                  </a:lnTo>
                  <a:lnTo>
                    <a:pt x="45" y="5296"/>
                  </a:lnTo>
                  <a:lnTo>
                    <a:pt x="1" y="5403"/>
                  </a:lnTo>
                  <a:lnTo>
                    <a:pt x="10" y="5456"/>
                  </a:lnTo>
                  <a:lnTo>
                    <a:pt x="81" y="5635"/>
                  </a:lnTo>
                  <a:lnTo>
                    <a:pt x="278" y="5903"/>
                  </a:lnTo>
                  <a:lnTo>
                    <a:pt x="545" y="6055"/>
                  </a:lnTo>
                  <a:lnTo>
                    <a:pt x="849" y="6126"/>
                  </a:lnTo>
                  <a:lnTo>
                    <a:pt x="1010" y="6126"/>
                  </a:lnTo>
                  <a:lnTo>
                    <a:pt x="1260" y="6117"/>
                  </a:lnTo>
                  <a:lnTo>
                    <a:pt x="1742" y="6010"/>
                  </a:lnTo>
                  <a:lnTo>
                    <a:pt x="2314" y="5805"/>
                  </a:lnTo>
                  <a:lnTo>
                    <a:pt x="2403" y="5760"/>
                  </a:lnTo>
                  <a:lnTo>
                    <a:pt x="2278" y="5679"/>
                  </a:lnTo>
                  <a:lnTo>
                    <a:pt x="2081" y="5456"/>
                  </a:lnTo>
                  <a:lnTo>
                    <a:pt x="1930" y="5197"/>
                  </a:lnTo>
                  <a:lnTo>
                    <a:pt x="1831" y="4903"/>
                  </a:lnTo>
                  <a:lnTo>
                    <a:pt x="1796" y="4751"/>
                  </a:lnTo>
                  <a:lnTo>
                    <a:pt x="1796" y="4751"/>
                  </a:lnTo>
                  <a:lnTo>
                    <a:pt x="1939" y="4974"/>
                  </a:lnTo>
                  <a:lnTo>
                    <a:pt x="2305" y="5331"/>
                  </a:lnTo>
                  <a:lnTo>
                    <a:pt x="2733" y="5599"/>
                  </a:lnTo>
                  <a:lnTo>
                    <a:pt x="3224" y="5733"/>
                  </a:lnTo>
                  <a:lnTo>
                    <a:pt x="3492" y="5751"/>
                  </a:lnTo>
                  <a:lnTo>
                    <a:pt x="3751" y="5733"/>
                  </a:lnTo>
                  <a:lnTo>
                    <a:pt x="4242" y="5599"/>
                  </a:lnTo>
                  <a:lnTo>
                    <a:pt x="4680" y="5331"/>
                  </a:lnTo>
                  <a:lnTo>
                    <a:pt x="5046" y="4974"/>
                  </a:lnTo>
                  <a:lnTo>
                    <a:pt x="5189" y="4751"/>
                  </a:lnTo>
                  <a:lnTo>
                    <a:pt x="5189" y="4751"/>
                  </a:lnTo>
                  <a:lnTo>
                    <a:pt x="5153" y="4903"/>
                  </a:lnTo>
                  <a:lnTo>
                    <a:pt x="5046" y="5197"/>
                  </a:lnTo>
                  <a:lnTo>
                    <a:pt x="4903" y="5456"/>
                  </a:lnTo>
                  <a:lnTo>
                    <a:pt x="4707" y="5679"/>
                  </a:lnTo>
                  <a:lnTo>
                    <a:pt x="4582" y="5760"/>
                  </a:lnTo>
                  <a:lnTo>
                    <a:pt x="4671" y="5805"/>
                  </a:lnTo>
                  <a:lnTo>
                    <a:pt x="5234" y="6010"/>
                  </a:lnTo>
                  <a:lnTo>
                    <a:pt x="5725" y="6117"/>
                  </a:lnTo>
                  <a:lnTo>
                    <a:pt x="5975" y="6126"/>
                  </a:lnTo>
                  <a:lnTo>
                    <a:pt x="6136" y="6126"/>
                  </a:lnTo>
                  <a:lnTo>
                    <a:pt x="6439" y="6055"/>
                  </a:lnTo>
                  <a:lnTo>
                    <a:pt x="6698" y="5903"/>
                  </a:lnTo>
                  <a:lnTo>
                    <a:pt x="6904" y="5635"/>
                  </a:lnTo>
                  <a:lnTo>
                    <a:pt x="6966" y="5456"/>
                  </a:lnTo>
                  <a:lnTo>
                    <a:pt x="6984" y="5403"/>
                  </a:lnTo>
                  <a:lnTo>
                    <a:pt x="6939" y="5296"/>
                  </a:lnTo>
                  <a:lnTo>
                    <a:pt x="6886" y="5260"/>
                  </a:lnTo>
                  <a:lnTo>
                    <a:pt x="6787" y="5206"/>
                  </a:lnTo>
                  <a:lnTo>
                    <a:pt x="6537" y="5010"/>
                  </a:lnTo>
                  <a:lnTo>
                    <a:pt x="6296" y="4706"/>
                  </a:lnTo>
                  <a:lnTo>
                    <a:pt x="6171" y="4385"/>
                  </a:lnTo>
                  <a:lnTo>
                    <a:pt x="6127" y="4135"/>
                  </a:lnTo>
                  <a:lnTo>
                    <a:pt x="6127" y="3992"/>
                  </a:lnTo>
                  <a:lnTo>
                    <a:pt x="6127" y="3554"/>
                  </a:lnTo>
                  <a:lnTo>
                    <a:pt x="6100" y="2625"/>
                  </a:lnTo>
                  <a:lnTo>
                    <a:pt x="5984" y="1956"/>
                  </a:lnTo>
                  <a:lnTo>
                    <a:pt x="5832" y="1456"/>
                  </a:lnTo>
                  <a:lnTo>
                    <a:pt x="5680" y="1143"/>
                  </a:lnTo>
                  <a:lnTo>
                    <a:pt x="5493" y="857"/>
                  </a:lnTo>
                  <a:lnTo>
                    <a:pt x="5252" y="598"/>
                  </a:lnTo>
                  <a:lnTo>
                    <a:pt x="4966" y="375"/>
                  </a:lnTo>
                  <a:lnTo>
                    <a:pt x="4626" y="197"/>
                  </a:lnTo>
                  <a:lnTo>
                    <a:pt x="4225" y="71"/>
                  </a:lnTo>
                  <a:lnTo>
                    <a:pt x="3751" y="0"/>
                  </a:ln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32"/>
            <p:cNvSpPr/>
            <p:nvPr/>
          </p:nvSpPr>
          <p:spPr>
            <a:xfrm>
              <a:off x="-17625" y="2834825"/>
              <a:ext cx="374650" cy="476900"/>
            </a:xfrm>
            <a:custGeom>
              <a:rect b="b" l="l" r="r" t="t"/>
              <a:pathLst>
                <a:path extrusionOk="0" h="19076" w="14986">
                  <a:moveTo>
                    <a:pt x="8743" y="1054"/>
                  </a:moveTo>
                  <a:lnTo>
                    <a:pt x="8073" y="3332"/>
                  </a:lnTo>
                  <a:lnTo>
                    <a:pt x="7413" y="1054"/>
                  </a:lnTo>
                  <a:lnTo>
                    <a:pt x="7413" y="1054"/>
                  </a:lnTo>
                  <a:lnTo>
                    <a:pt x="7564" y="1135"/>
                  </a:lnTo>
                  <a:lnTo>
                    <a:pt x="7904" y="1215"/>
                  </a:lnTo>
                  <a:lnTo>
                    <a:pt x="8073" y="1224"/>
                  </a:lnTo>
                  <a:lnTo>
                    <a:pt x="8252" y="1215"/>
                  </a:lnTo>
                  <a:lnTo>
                    <a:pt x="8591" y="1135"/>
                  </a:lnTo>
                  <a:lnTo>
                    <a:pt x="8743" y="1054"/>
                  </a:lnTo>
                  <a:close/>
                  <a:moveTo>
                    <a:pt x="7011" y="1"/>
                  </a:moveTo>
                  <a:lnTo>
                    <a:pt x="6930" y="19"/>
                  </a:lnTo>
                  <a:lnTo>
                    <a:pt x="6761" y="99"/>
                  </a:lnTo>
                  <a:lnTo>
                    <a:pt x="6448" y="278"/>
                  </a:lnTo>
                  <a:lnTo>
                    <a:pt x="6162" y="492"/>
                  </a:lnTo>
                  <a:lnTo>
                    <a:pt x="5912" y="742"/>
                  </a:lnTo>
                  <a:lnTo>
                    <a:pt x="5796" y="876"/>
                  </a:lnTo>
                  <a:lnTo>
                    <a:pt x="5716" y="956"/>
                  </a:lnTo>
                  <a:lnTo>
                    <a:pt x="5653" y="1046"/>
                  </a:lnTo>
                  <a:lnTo>
                    <a:pt x="3341" y="4609"/>
                  </a:lnTo>
                  <a:lnTo>
                    <a:pt x="179" y="6225"/>
                  </a:lnTo>
                  <a:lnTo>
                    <a:pt x="81" y="6278"/>
                  </a:lnTo>
                  <a:lnTo>
                    <a:pt x="1" y="6332"/>
                  </a:lnTo>
                  <a:lnTo>
                    <a:pt x="1849" y="7538"/>
                  </a:lnTo>
                  <a:lnTo>
                    <a:pt x="4457" y="6216"/>
                  </a:lnTo>
                  <a:lnTo>
                    <a:pt x="4564" y="6153"/>
                  </a:lnTo>
                  <a:lnTo>
                    <a:pt x="4751" y="5984"/>
                  </a:lnTo>
                  <a:lnTo>
                    <a:pt x="4823" y="5877"/>
                  </a:lnTo>
                  <a:lnTo>
                    <a:pt x="5153" y="5377"/>
                  </a:lnTo>
                  <a:lnTo>
                    <a:pt x="5153" y="6037"/>
                  </a:lnTo>
                  <a:lnTo>
                    <a:pt x="2867" y="12512"/>
                  </a:lnTo>
                  <a:lnTo>
                    <a:pt x="2840" y="12619"/>
                  </a:lnTo>
                  <a:lnTo>
                    <a:pt x="2867" y="12806"/>
                  </a:lnTo>
                  <a:lnTo>
                    <a:pt x="2974" y="12967"/>
                  </a:lnTo>
                  <a:lnTo>
                    <a:pt x="3153" y="13056"/>
                  </a:lnTo>
                  <a:lnTo>
                    <a:pt x="3251" y="13065"/>
                  </a:lnTo>
                  <a:lnTo>
                    <a:pt x="5180" y="13065"/>
                  </a:lnTo>
                  <a:lnTo>
                    <a:pt x="5180" y="17753"/>
                  </a:lnTo>
                  <a:lnTo>
                    <a:pt x="5180" y="17887"/>
                  </a:lnTo>
                  <a:lnTo>
                    <a:pt x="5234" y="18137"/>
                  </a:lnTo>
                  <a:lnTo>
                    <a:pt x="5332" y="18379"/>
                  </a:lnTo>
                  <a:lnTo>
                    <a:pt x="5466" y="18584"/>
                  </a:lnTo>
                  <a:lnTo>
                    <a:pt x="5636" y="18763"/>
                  </a:lnTo>
                  <a:lnTo>
                    <a:pt x="5841" y="18905"/>
                  </a:lnTo>
                  <a:lnTo>
                    <a:pt x="6073" y="19013"/>
                  </a:lnTo>
                  <a:lnTo>
                    <a:pt x="6323" y="19066"/>
                  </a:lnTo>
                  <a:lnTo>
                    <a:pt x="6457" y="19075"/>
                  </a:lnTo>
                  <a:lnTo>
                    <a:pt x="6591" y="19075"/>
                  </a:lnTo>
                  <a:lnTo>
                    <a:pt x="6841" y="19021"/>
                  </a:lnTo>
                  <a:lnTo>
                    <a:pt x="7082" y="18923"/>
                  </a:lnTo>
                  <a:lnTo>
                    <a:pt x="7288" y="18789"/>
                  </a:lnTo>
                  <a:lnTo>
                    <a:pt x="7475" y="18611"/>
                  </a:lnTo>
                  <a:lnTo>
                    <a:pt x="7609" y="18405"/>
                  </a:lnTo>
                  <a:lnTo>
                    <a:pt x="7716" y="18164"/>
                  </a:lnTo>
                  <a:lnTo>
                    <a:pt x="7770" y="17914"/>
                  </a:lnTo>
                  <a:lnTo>
                    <a:pt x="7770" y="17780"/>
                  </a:lnTo>
                  <a:lnTo>
                    <a:pt x="7770" y="13065"/>
                  </a:lnTo>
                  <a:lnTo>
                    <a:pt x="8377" y="13065"/>
                  </a:lnTo>
                  <a:lnTo>
                    <a:pt x="8377" y="17753"/>
                  </a:lnTo>
                  <a:lnTo>
                    <a:pt x="8386" y="17887"/>
                  </a:lnTo>
                  <a:lnTo>
                    <a:pt x="8431" y="18137"/>
                  </a:lnTo>
                  <a:lnTo>
                    <a:pt x="8529" y="18379"/>
                  </a:lnTo>
                  <a:lnTo>
                    <a:pt x="8663" y="18584"/>
                  </a:lnTo>
                  <a:lnTo>
                    <a:pt x="8832" y="18763"/>
                  </a:lnTo>
                  <a:lnTo>
                    <a:pt x="9038" y="18905"/>
                  </a:lnTo>
                  <a:lnTo>
                    <a:pt x="9270" y="19013"/>
                  </a:lnTo>
                  <a:lnTo>
                    <a:pt x="9520" y="19066"/>
                  </a:lnTo>
                  <a:lnTo>
                    <a:pt x="9654" y="19075"/>
                  </a:lnTo>
                  <a:lnTo>
                    <a:pt x="9788" y="19075"/>
                  </a:lnTo>
                  <a:lnTo>
                    <a:pt x="10047" y="19021"/>
                  </a:lnTo>
                  <a:lnTo>
                    <a:pt x="10279" y="18923"/>
                  </a:lnTo>
                  <a:lnTo>
                    <a:pt x="10493" y="18789"/>
                  </a:lnTo>
                  <a:lnTo>
                    <a:pt x="10672" y="18611"/>
                  </a:lnTo>
                  <a:lnTo>
                    <a:pt x="10815" y="18405"/>
                  </a:lnTo>
                  <a:lnTo>
                    <a:pt x="10913" y="18164"/>
                  </a:lnTo>
                  <a:lnTo>
                    <a:pt x="10967" y="17914"/>
                  </a:lnTo>
                  <a:lnTo>
                    <a:pt x="10967" y="17780"/>
                  </a:lnTo>
                  <a:lnTo>
                    <a:pt x="10967" y="13065"/>
                  </a:lnTo>
                  <a:lnTo>
                    <a:pt x="12869" y="13065"/>
                  </a:lnTo>
                  <a:lnTo>
                    <a:pt x="12967" y="13056"/>
                  </a:lnTo>
                  <a:lnTo>
                    <a:pt x="13146" y="12967"/>
                  </a:lnTo>
                  <a:lnTo>
                    <a:pt x="13253" y="12806"/>
                  </a:lnTo>
                  <a:lnTo>
                    <a:pt x="13280" y="12619"/>
                  </a:lnTo>
                  <a:lnTo>
                    <a:pt x="13253" y="12512"/>
                  </a:lnTo>
                  <a:lnTo>
                    <a:pt x="10967" y="6037"/>
                  </a:lnTo>
                  <a:lnTo>
                    <a:pt x="10967" y="5323"/>
                  </a:lnTo>
                  <a:lnTo>
                    <a:pt x="13208" y="8681"/>
                  </a:lnTo>
                  <a:lnTo>
                    <a:pt x="13289" y="8788"/>
                  </a:lnTo>
                  <a:lnTo>
                    <a:pt x="13467" y="8949"/>
                  </a:lnTo>
                  <a:lnTo>
                    <a:pt x="13672" y="9056"/>
                  </a:lnTo>
                  <a:lnTo>
                    <a:pt x="13905" y="9109"/>
                  </a:lnTo>
                  <a:lnTo>
                    <a:pt x="14155" y="9109"/>
                  </a:lnTo>
                  <a:lnTo>
                    <a:pt x="14432" y="9029"/>
                  </a:lnTo>
                  <a:lnTo>
                    <a:pt x="14557" y="8949"/>
                  </a:lnTo>
                  <a:lnTo>
                    <a:pt x="14708" y="8832"/>
                  </a:lnTo>
                  <a:lnTo>
                    <a:pt x="14923" y="8511"/>
                  </a:lnTo>
                  <a:lnTo>
                    <a:pt x="14985" y="8145"/>
                  </a:lnTo>
                  <a:lnTo>
                    <a:pt x="14914" y="7770"/>
                  </a:lnTo>
                  <a:lnTo>
                    <a:pt x="14816" y="7600"/>
                  </a:lnTo>
                  <a:lnTo>
                    <a:pt x="10636" y="1331"/>
                  </a:lnTo>
                  <a:lnTo>
                    <a:pt x="10511" y="1117"/>
                  </a:lnTo>
                  <a:lnTo>
                    <a:pt x="10208" y="724"/>
                  </a:lnTo>
                  <a:lnTo>
                    <a:pt x="9842" y="394"/>
                  </a:lnTo>
                  <a:lnTo>
                    <a:pt x="9431" y="126"/>
                  </a:lnTo>
                  <a:lnTo>
                    <a:pt x="9199" y="19"/>
                  </a:lnTo>
                  <a:lnTo>
                    <a:pt x="9118" y="1"/>
                  </a:lnTo>
                  <a:lnTo>
                    <a:pt x="8966" y="36"/>
                  </a:lnTo>
                  <a:lnTo>
                    <a:pt x="8913" y="90"/>
                  </a:lnTo>
                  <a:lnTo>
                    <a:pt x="8877" y="242"/>
                  </a:lnTo>
                  <a:lnTo>
                    <a:pt x="8734" y="510"/>
                  </a:lnTo>
                  <a:lnTo>
                    <a:pt x="8511" y="706"/>
                  </a:lnTo>
                  <a:lnTo>
                    <a:pt x="8225" y="813"/>
                  </a:lnTo>
                  <a:lnTo>
                    <a:pt x="8064" y="822"/>
                  </a:lnTo>
                  <a:lnTo>
                    <a:pt x="7904" y="813"/>
                  </a:lnTo>
                  <a:lnTo>
                    <a:pt x="7618" y="706"/>
                  </a:lnTo>
                  <a:lnTo>
                    <a:pt x="7395" y="510"/>
                  </a:lnTo>
                  <a:lnTo>
                    <a:pt x="7252" y="242"/>
                  </a:lnTo>
                  <a:lnTo>
                    <a:pt x="7216" y="90"/>
                  </a:lnTo>
                  <a:lnTo>
                    <a:pt x="7163" y="36"/>
                  </a:lnTo>
                  <a:lnTo>
                    <a:pt x="7011" y="1"/>
                  </a:ln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1" name="Google Shape;201;p32"/>
          <p:cNvGrpSpPr/>
          <p:nvPr/>
        </p:nvGrpSpPr>
        <p:grpSpPr>
          <a:xfrm>
            <a:off x="8026530" y="1305529"/>
            <a:ext cx="779042" cy="769487"/>
            <a:chOff x="-1918987" y="2408775"/>
            <a:chExt cx="489625" cy="490275"/>
          </a:xfrm>
        </p:grpSpPr>
        <p:sp>
          <p:nvSpPr>
            <p:cNvPr id="202" name="Google Shape;202;p32"/>
            <p:cNvSpPr/>
            <p:nvPr/>
          </p:nvSpPr>
          <p:spPr>
            <a:xfrm>
              <a:off x="-1803337" y="2720425"/>
              <a:ext cx="373975" cy="178625"/>
            </a:xfrm>
            <a:custGeom>
              <a:rect b="b" l="l" r="r" t="t"/>
              <a:pathLst>
                <a:path extrusionOk="0" h="7145" w="14959">
                  <a:moveTo>
                    <a:pt x="3474" y="0"/>
                  </a:moveTo>
                  <a:lnTo>
                    <a:pt x="63" y="6296"/>
                  </a:lnTo>
                  <a:lnTo>
                    <a:pt x="0" y="6439"/>
                  </a:lnTo>
                  <a:lnTo>
                    <a:pt x="9" y="6725"/>
                  </a:lnTo>
                  <a:lnTo>
                    <a:pt x="72" y="6868"/>
                  </a:lnTo>
                  <a:lnTo>
                    <a:pt x="161" y="6984"/>
                  </a:lnTo>
                  <a:lnTo>
                    <a:pt x="420" y="7135"/>
                  </a:lnTo>
                  <a:lnTo>
                    <a:pt x="572" y="7144"/>
                  </a:lnTo>
                  <a:lnTo>
                    <a:pt x="14396" y="7144"/>
                  </a:lnTo>
                  <a:lnTo>
                    <a:pt x="14547" y="7135"/>
                  </a:lnTo>
                  <a:lnTo>
                    <a:pt x="14806" y="6984"/>
                  </a:lnTo>
                  <a:lnTo>
                    <a:pt x="14896" y="6868"/>
                  </a:lnTo>
                  <a:lnTo>
                    <a:pt x="14958" y="6725"/>
                  </a:lnTo>
                  <a:lnTo>
                    <a:pt x="14958" y="6439"/>
                  </a:lnTo>
                  <a:lnTo>
                    <a:pt x="14905" y="6296"/>
                  </a:lnTo>
                  <a:lnTo>
                    <a:pt x="11449" y="0"/>
                  </a:lnTo>
                  <a:lnTo>
                    <a:pt x="9663" y="2260"/>
                  </a:lnTo>
                  <a:lnTo>
                    <a:pt x="9573" y="2367"/>
                  </a:lnTo>
                  <a:lnTo>
                    <a:pt x="9341" y="2492"/>
                  </a:lnTo>
                  <a:lnTo>
                    <a:pt x="9198" y="2510"/>
                  </a:lnTo>
                  <a:lnTo>
                    <a:pt x="9189" y="2510"/>
                  </a:lnTo>
                  <a:lnTo>
                    <a:pt x="9055" y="2501"/>
                  </a:lnTo>
                  <a:lnTo>
                    <a:pt x="8814" y="2385"/>
                  </a:lnTo>
                  <a:lnTo>
                    <a:pt x="8725" y="2278"/>
                  </a:lnTo>
                  <a:lnTo>
                    <a:pt x="7466" y="599"/>
                  </a:lnTo>
                  <a:lnTo>
                    <a:pt x="6198" y="2278"/>
                  </a:lnTo>
                  <a:lnTo>
                    <a:pt x="6109" y="2385"/>
                  </a:lnTo>
                  <a:lnTo>
                    <a:pt x="5859" y="2492"/>
                  </a:lnTo>
                  <a:lnTo>
                    <a:pt x="5725" y="2510"/>
                  </a:lnTo>
                  <a:lnTo>
                    <a:pt x="5591" y="2492"/>
                  </a:lnTo>
                  <a:lnTo>
                    <a:pt x="5350" y="2367"/>
                  </a:lnTo>
                  <a:lnTo>
                    <a:pt x="5260" y="2260"/>
                  </a:lnTo>
                  <a:lnTo>
                    <a:pt x="3474" y="0"/>
                  </a:ln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32"/>
            <p:cNvSpPr/>
            <p:nvPr/>
          </p:nvSpPr>
          <p:spPr>
            <a:xfrm>
              <a:off x="-1700862" y="2408775"/>
              <a:ext cx="213900" cy="335350"/>
            </a:xfrm>
            <a:custGeom>
              <a:rect b="b" l="l" r="r" t="t"/>
              <a:pathLst>
                <a:path extrusionOk="0" h="13414" w="8556">
                  <a:moveTo>
                    <a:pt x="3385" y="0"/>
                  </a:moveTo>
                  <a:lnTo>
                    <a:pt x="3269" y="9"/>
                  </a:lnTo>
                  <a:lnTo>
                    <a:pt x="3054" y="90"/>
                  </a:lnTo>
                  <a:lnTo>
                    <a:pt x="2903" y="250"/>
                  </a:lnTo>
                  <a:lnTo>
                    <a:pt x="2813" y="456"/>
                  </a:lnTo>
                  <a:lnTo>
                    <a:pt x="2804" y="572"/>
                  </a:lnTo>
                  <a:lnTo>
                    <a:pt x="2804" y="6207"/>
                  </a:lnTo>
                  <a:lnTo>
                    <a:pt x="0" y="11359"/>
                  </a:lnTo>
                  <a:lnTo>
                    <a:pt x="1679" y="13413"/>
                  </a:lnTo>
                  <a:lnTo>
                    <a:pt x="2920" y="11761"/>
                  </a:lnTo>
                  <a:lnTo>
                    <a:pt x="3010" y="11663"/>
                  </a:lnTo>
                  <a:lnTo>
                    <a:pt x="3251" y="11547"/>
                  </a:lnTo>
                  <a:lnTo>
                    <a:pt x="3510" y="11547"/>
                  </a:lnTo>
                  <a:lnTo>
                    <a:pt x="3751" y="11663"/>
                  </a:lnTo>
                  <a:lnTo>
                    <a:pt x="3840" y="11761"/>
                  </a:lnTo>
                  <a:lnTo>
                    <a:pt x="5082" y="13413"/>
                  </a:lnTo>
                  <a:lnTo>
                    <a:pt x="6760" y="11359"/>
                  </a:lnTo>
                  <a:lnTo>
                    <a:pt x="3956" y="6207"/>
                  </a:lnTo>
                  <a:lnTo>
                    <a:pt x="3956" y="4599"/>
                  </a:lnTo>
                  <a:lnTo>
                    <a:pt x="7984" y="4599"/>
                  </a:lnTo>
                  <a:lnTo>
                    <a:pt x="8064" y="4590"/>
                  </a:lnTo>
                  <a:lnTo>
                    <a:pt x="8225" y="4546"/>
                  </a:lnTo>
                  <a:lnTo>
                    <a:pt x="8368" y="4447"/>
                  </a:lnTo>
                  <a:lnTo>
                    <a:pt x="8475" y="4322"/>
                  </a:lnTo>
                  <a:lnTo>
                    <a:pt x="8511" y="4242"/>
                  </a:lnTo>
                  <a:lnTo>
                    <a:pt x="8537" y="4162"/>
                  </a:lnTo>
                  <a:lnTo>
                    <a:pt x="8555" y="3992"/>
                  </a:lnTo>
                  <a:lnTo>
                    <a:pt x="8520" y="3831"/>
                  </a:lnTo>
                  <a:lnTo>
                    <a:pt x="8439" y="3679"/>
                  </a:lnTo>
                  <a:lnTo>
                    <a:pt x="8386" y="3617"/>
                  </a:lnTo>
                  <a:lnTo>
                    <a:pt x="7064" y="2295"/>
                  </a:lnTo>
                  <a:lnTo>
                    <a:pt x="8386" y="983"/>
                  </a:lnTo>
                  <a:lnTo>
                    <a:pt x="8439" y="911"/>
                  </a:lnTo>
                  <a:lnTo>
                    <a:pt x="8520" y="768"/>
                  </a:lnTo>
                  <a:lnTo>
                    <a:pt x="8555" y="599"/>
                  </a:lnTo>
                  <a:lnTo>
                    <a:pt x="8537" y="438"/>
                  </a:lnTo>
                  <a:lnTo>
                    <a:pt x="8511" y="349"/>
                  </a:lnTo>
                  <a:lnTo>
                    <a:pt x="8475" y="277"/>
                  </a:lnTo>
                  <a:lnTo>
                    <a:pt x="8368" y="143"/>
                  </a:lnTo>
                  <a:lnTo>
                    <a:pt x="8225" y="54"/>
                  </a:lnTo>
                  <a:lnTo>
                    <a:pt x="8064" y="0"/>
                  </a:ln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32"/>
            <p:cNvSpPr/>
            <p:nvPr/>
          </p:nvSpPr>
          <p:spPr>
            <a:xfrm>
              <a:off x="-1918987" y="2669075"/>
              <a:ext cx="169025" cy="229975"/>
            </a:xfrm>
            <a:custGeom>
              <a:rect b="b" l="l" r="r" t="t"/>
              <a:pathLst>
                <a:path extrusionOk="0" h="9199" w="6761">
                  <a:moveTo>
                    <a:pt x="5046" y="1"/>
                  </a:moveTo>
                  <a:lnTo>
                    <a:pt x="4841" y="90"/>
                  </a:lnTo>
                  <a:lnTo>
                    <a:pt x="4734" y="197"/>
                  </a:lnTo>
                  <a:lnTo>
                    <a:pt x="4698" y="260"/>
                  </a:lnTo>
                  <a:lnTo>
                    <a:pt x="63" y="8341"/>
                  </a:lnTo>
                  <a:lnTo>
                    <a:pt x="1" y="8475"/>
                  </a:lnTo>
                  <a:lnTo>
                    <a:pt x="1" y="8779"/>
                  </a:lnTo>
                  <a:lnTo>
                    <a:pt x="63" y="8913"/>
                  </a:lnTo>
                  <a:lnTo>
                    <a:pt x="153" y="9038"/>
                  </a:lnTo>
                  <a:lnTo>
                    <a:pt x="412" y="9189"/>
                  </a:lnTo>
                  <a:lnTo>
                    <a:pt x="563" y="9198"/>
                  </a:lnTo>
                  <a:lnTo>
                    <a:pt x="3582" y="9198"/>
                  </a:lnTo>
                  <a:lnTo>
                    <a:pt x="3528" y="9029"/>
                  </a:lnTo>
                  <a:lnTo>
                    <a:pt x="3475" y="8672"/>
                  </a:lnTo>
                  <a:lnTo>
                    <a:pt x="3501" y="8314"/>
                  </a:lnTo>
                  <a:lnTo>
                    <a:pt x="3600" y="7966"/>
                  </a:lnTo>
                  <a:lnTo>
                    <a:pt x="3680" y="7796"/>
                  </a:lnTo>
                  <a:lnTo>
                    <a:pt x="6761" y="2117"/>
                  </a:lnTo>
                  <a:lnTo>
                    <a:pt x="5689" y="260"/>
                  </a:lnTo>
                  <a:lnTo>
                    <a:pt x="5653" y="197"/>
                  </a:lnTo>
                  <a:lnTo>
                    <a:pt x="5546" y="90"/>
                  </a:lnTo>
                  <a:lnTo>
                    <a:pt x="5341" y="1"/>
                  </a:ln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05" name="Google Shape;20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6" name="Google Shape;206;p32"/>
          <p:cNvGrpSpPr/>
          <p:nvPr/>
        </p:nvGrpSpPr>
        <p:grpSpPr>
          <a:xfrm>
            <a:off x="6560473" y="1349596"/>
            <a:ext cx="779041" cy="769514"/>
            <a:chOff x="5045500" y="842250"/>
            <a:chExt cx="503875" cy="481850"/>
          </a:xfrm>
        </p:grpSpPr>
        <p:sp>
          <p:nvSpPr>
            <p:cNvPr id="207" name="Google Shape;207;p32"/>
            <p:cNvSpPr/>
            <p:nvPr/>
          </p:nvSpPr>
          <p:spPr>
            <a:xfrm>
              <a:off x="5045500" y="842250"/>
              <a:ext cx="503875" cy="481850"/>
            </a:xfrm>
            <a:custGeom>
              <a:rect b="b" l="l" r="r" t="t"/>
              <a:pathLst>
                <a:path extrusionOk="0" h="19274" w="20155">
                  <a:moveTo>
                    <a:pt x="12103" y="1130"/>
                  </a:moveTo>
                  <a:cubicBezTo>
                    <a:pt x="13694" y="1130"/>
                    <a:pt x="15284" y="1735"/>
                    <a:pt x="16496" y="2945"/>
                  </a:cubicBezTo>
                  <a:cubicBezTo>
                    <a:pt x="18917" y="5366"/>
                    <a:pt x="18917" y="9305"/>
                    <a:pt x="16496" y="11729"/>
                  </a:cubicBezTo>
                  <a:cubicBezTo>
                    <a:pt x="15286" y="12940"/>
                    <a:pt x="13695" y="13545"/>
                    <a:pt x="12104" y="13545"/>
                  </a:cubicBezTo>
                  <a:cubicBezTo>
                    <a:pt x="10514" y="13545"/>
                    <a:pt x="8923" y="12940"/>
                    <a:pt x="7712" y="11729"/>
                  </a:cubicBezTo>
                  <a:cubicBezTo>
                    <a:pt x="5288" y="9305"/>
                    <a:pt x="5288" y="5369"/>
                    <a:pt x="7712" y="2945"/>
                  </a:cubicBezTo>
                  <a:cubicBezTo>
                    <a:pt x="8923" y="1735"/>
                    <a:pt x="10513" y="1130"/>
                    <a:pt x="12103" y="1130"/>
                  </a:cubicBezTo>
                  <a:close/>
                  <a:moveTo>
                    <a:pt x="4918" y="13726"/>
                  </a:moveTo>
                  <a:lnTo>
                    <a:pt x="5716" y="14524"/>
                  </a:lnTo>
                  <a:lnTo>
                    <a:pt x="4918" y="15322"/>
                  </a:lnTo>
                  <a:lnTo>
                    <a:pt x="4120" y="14524"/>
                  </a:lnTo>
                  <a:lnTo>
                    <a:pt x="4918" y="13726"/>
                  </a:lnTo>
                  <a:close/>
                  <a:moveTo>
                    <a:pt x="12106" y="1"/>
                  </a:moveTo>
                  <a:cubicBezTo>
                    <a:pt x="10226" y="1"/>
                    <a:pt x="8345" y="717"/>
                    <a:pt x="6914" y="2147"/>
                  </a:cubicBezTo>
                  <a:cubicBezTo>
                    <a:pt x="4725" y="4333"/>
                    <a:pt x="4240" y="7516"/>
                    <a:pt x="5315" y="10133"/>
                  </a:cubicBezTo>
                  <a:lnTo>
                    <a:pt x="4518" y="10931"/>
                  </a:lnTo>
                  <a:cubicBezTo>
                    <a:pt x="4009" y="11434"/>
                    <a:pt x="3876" y="12208"/>
                    <a:pt x="4192" y="12852"/>
                  </a:cubicBezTo>
                  <a:lnTo>
                    <a:pt x="663" y="16382"/>
                  </a:lnTo>
                  <a:cubicBezTo>
                    <a:pt x="1" y="17044"/>
                    <a:pt x="1" y="18116"/>
                    <a:pt x="663" y="18778"/>
                  </a:cubicBezTo>
                  <a:cubicBezTo>
                    <a:pt x="994" y="19108"/>
                    <a:pt x="1428" y="19273"/>
                    <a:pt x="1862" y="19273"/>
                  </a:cubicBezTo>
                  <a:cubicBezTo>
                    <a:pt x="2295" y="19273"/>
                    <a:pt x="2729" y="19108"/>
                    <a:pt x="3060" y="18778"/>
                  </a:cubicBezTo>
                  <a:lnTo>
                    <a:pt x="6586" y="15249"/>
                  </a:lnTo>
                  <a:cubicBezTo>
                    <a:pt x="6820" y="15363"/>
                    <a:pt x="7071" y="15418"/>
                    <a:pt x="7320" y="15418"/>
                  </a:cubicBezTo>
                  <a:cubicBezTo>
                    <a:pt x="7757" y="15418"/>
                    <a:pt x="8188" y="15247"/>
                    <a:pt x="8510" y="14921"/>
                  </a:cubicBezTo>
                  <a:lnTo>
                    <a:pt x="9308" y="14126"/>
                  </a:lnTo>
                  <a:cubicBezTo>
                    <a:pt x="10192" y="14489"/>
                    <a:pt x="11145" y="14675"/>
                    <a:pt x="12104" y="14675"/>
                  </a:cubicBezTo>
                  <a:cubicBezTo>
                    <a:pt x="13962" y="14675"/>
                    <a:pt x="15843" y="13979"/>
                    <a:pt x="17294" y="12527"/>
                  </a:cubicBezTo>
                  <a:cubicBezTo>
                    <a:pt x="20155" y="9666"/>
                    <a:pt x="20155" y="5008"/>
                    <a:pt x="17294" y="2147"/>
                  </a:cubicBezTo>
                  <a:cubicBezTo>
                    <a:pt x="15864" y="716"/>
                    <a:pt x="13985" y="1"/>
                    <a:pt x="12106" y="1"/>
                  </a:cubicBezTo>
                  <a:close/>
                </a:path>
              </a:pathLst>
            </a:custGeom>
            <a:solidFill>
              <a:srgbClr val="00447B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8" name="Google Shape;208;p32"/>
            <p:cNvSpPr/>
            <p:nvPr/>
          </p:nvSpPr>
          <p:spPr>
            <a:xfrm>
              <a:off x="5221050" y="898625"/>
              <a:ext cx="254100" cy="254100"/>
            </a:xfrm>
            <a:custGeom>
              <a:rect b="b" l="l" r="r" t="t"/>
              <a:pathLst>
                <a:path extrusionOk="0" h="10164" w="10164">
                  <a:moveTo>
                    <a:pt x="5081" y="1"/>
                  </a:moveTo>
                  <a:cubicBezTo>
                    <a:pt x="2274" y="1"/>
                    <a:pt x="1" y="2274"/>
                    <a:pt x="1" y="5081"/>
                  </a:cubicBezTo>
                  <a:cubicBezTo>
                    <a:pt x="1" y="7887"/>
                    <a:pt x="2274" y="10164"/>
                    <a:pt x="5081" y="10164"/>
                  </a:cubicBezTo>
                  <a:cubicBezTo>
                    <a:pt x="7887" y="10164"/>
                    <a:pt x="10164" y="7887"/>
                    <a:pt x="10164" y="5081"/>
                  </a:cubicBezTo>
                  <a:cubicBezTo>
                    <a:pt x="10164" y="2274"/>
                    <a:pt x="7887" y="1"/>
                    <a:pt x="5081" y="1"/>
                  </a:cubicBezTo>
                  <a:close/>
                </a:path>
              </a:pathLst>
            </a:custGeom>
            <a:solidFill>
              <a:srgbClr val="00447B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09" name="Google Shape;209;p32"/>
          <p:cNvGrpSpPr/>
          <p:nvPr/>
        </p:nvGrpSpPr>
        <p:grpSpPr>
          <a:xfrm>
            <a:off x="1923878" y="1393805"/>
            <a:ext cx="646051" cy="681086"/>
            <a:chOff x="7059376" y="2753905"/>
            <a:chExt cx="284704" cy="323864"/>
          </a:xfrm>
        </p:grpSpPr>
        <p:sp>
          <p:nvSpPr>
            <p:cNvPr id="210" name="Google Shape;210;p32"/>
            <p:cNvSpPr/>
            <p:nvPr/>
          </p:nvSpPr>
          <p:spPr>
            <a:xfrm>
              <a:off x="7059376" y="3020762"/>
              <a:ext cx="218147" cy="57007"/>
            </a:xfrm>
            <a:custGeom>
              <a:rect b="b" l="l" r="r" t="t"/>
              <a:pathLst>
                <a:path extrusionOk="0" h="2913" w="11147">
                  <a:moveTo>
                    <a:pt x="490" y="1"/>
                  </a:moveTo>
                  <a:cubicBezTo>
                    <a:pt x="226" y="1"/>
                    <a:pt x="0" y="226"/>
                    <a:pt x="0" y="491"/>
                  </a:cubicBezTo>
                  <a:cubicBezTo>
                    <a:pt x="10" y="1834"/>
                    <a:pt x="1088" y="2912"/>
                    <a:pt x="2431" y="2912"/>
                  </a:cubicBezTo>
                  <a:lnTo>
                    <a:pt x="11146" y="2912"/>
                  </a:lnTo>
                  <a:cubicBezTo>
                    <a:pt x="10833" y="2501"/>
                    <a:pt x="10666" y="2001"/>
                    <a:pt x="10666" y="1481"/>
                  </a:cubicBezTo>
                  <a:lnTo>
                    <a:pt x="10666" y="1471"/>
                  </a:lnTo>
                  <a:lnTo>
                    <a:pt x="10666" y="1"/>
                  </a:ln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32"/>
            <p:cNvSpPr/>
            <p:nvPr/>
          </p:nvSpPr>
          <p:spPr>
            <a:xfrm>
              <a:off x="7097362" y="2753905"/>
              <a:ext cx="246719" cy="323473"/>
            </a:xfrm>
            <a:custGeom>
              <a:rect b="b" l="l" r="r" t="t"/>
              <a:pathLst>
                <a:path extrusionOk="0" h="16529" w="12607">
                  <a:moveTo>
                    <a:pt x="3333" y="2967"/>
                  </a:moveTo>
                  <a:cubicBezTo>
                    <a:pt x="3356" y="2967"/>
                    <a:pt x="3379" y="2968"/>
                    <a:pt x="3402" y="2971"/>
                  </a:cubicBezTo>
                  <a:lnTo>
                    <a:pt x="9215" y="2971"/>
                  </a:lnTo>
                  <a:cubicBezTo>
                    <a:pt x="9764" y="3059"/>
                    <a:pt x="9764" y="3854"/>
                    <a:pt x="9215" y="3942"/>
                  </a:cubicBezTo>
                  <a:lnTo>
                    <a:pt x="3402" y="3942"/>
                  </a:lnTo>
                  <a:cubicBezTo>
                    <a:pt x="3375" y="3946"/>
                    <a:pt x="3348" y="3948"/>
                    <a:pt x="3321" y="3948"/>
                  </a:cubicBezTo>
                  <a:cubicBezTo>
                    <a:pt x="3053" y="3948"/>
                    <a:pt x="2833" y="3729"/>
                    <a:pt x="2833" y="3461"/>
                  </a:cubicBezTo>
                  <a:cubicBezTo>
                    <a:pt x="2833" y="3181"/>
                    <a:pt x="3059" y="2967"/>
                    <a:pt x="3333" y="2967"/>
                  </a:cubicBezTo>
                  <a:close/>
                  <a:moveTo>
                    <a:pt x="3321" y="4906"/>
                  </a:moveTo>
                  <a:cubicBezTo>
                    <a:pt x="3348" y="4906"/>
                    <a:pt x="3375" y="4908"/>
                    <a:pt x="3402" y="4912"/>
                  </a:cubicBezTo>
                  <a:lnTo>
                    <a:pt x="6304" y="4912"/>
                  </a:lnTo>
                  <a:cubicBezTo>
                    <a:pt x="6862" y="4991"/>
                    <a:pt x="6862" y="5795"/>
                    <a:pt x="6304" y="5883"/>
                  </a:cubicBezTo>
                  <a:lnTo>
                    <a:pt x="3402" y="5883"/>
                  </a:lnTo>
                  <a:cubicBezTo>
                    <a:pt x="3379" y="5886"/>
                    <a:pt x="3356" y="5887"/>
                    <a:pt x="3333" y="5887"/>
                  </a:cubicBezTo>
                  <a:cubicBezTo>
                    <a:pt x="3059" y="5887"/>
                    <a:pt x="2833" y="5673"/>
                    <a:pt x="2833" y="5393"/>
                  </a:cubicBezTo>
                  <a:cubicBezTo>
                    <a:pt x="2833" y="5125"/>
                    <a:pt x="3053" y="4906"/>
                    <a:pt x="3321" y="4906"/>
                  </a:cubicBezTo>
                  <a:close/>
                  <a:moveTo>
                    <a:pt x="4363" y="8784"/>
                  </a:moveTo>
                  <a:cubicBezTo>
                    <a:pt x="3921" y="8784"/>
                    <a:pt x="3696" y="9314"/>
                    <a:pt x="4010" y="9628"/>
                  </a:cubicBezTo>
                  <a:cubicBezTo>
                    <a:pt x="4107" y="9725"/>
                    <a:pt x="4229" y="9769"/>
                    <a:pt x="4348" y="9769"/>
                  </a:cubicBezTo>
                  <a:cubicBezTo>
                    <a:pt x="4599" y="9769"/>
                    <a:pt x="4843" y="9574"/>
                    <a:pt x="4843" y="9275"/>
                  </a:cubicBezTo>
                  <a:cubicBezTo>
                    <a:pt x="4843" y="9010"/>
                    <a:pt x="4627" y="8794"/>
                    <a:pt x="4363" y="8784"/>
                  </a:cubicBezTo>
                  <a:close/>
                  <a:moveTo>
                    <a:pt x="4362" y="7817"/>
                  </a:moveTo>
                  <a:cubicBezTo>
                    <a:pt x="5144" y="7817"/>
                    <a:pt x="5813" y="8454"/>
                    <a:pt x="5813" y="9275"/>
                  </a:cubicBezTo>
                  <a:cubicBezTo>
                    <a:pt x="5813" y="9490"/>
                    <a:pt x="5764" y="9706"/>
                    <a:pt x="5676" y="9902"/>
                  </a:cubicBezTo>
                  <a:lnTo>
                    <a:pt x="6647" y="10872"/>
                  </a:lnTo>
                  <a:cubicBezTo>
                    <a:pt x="6833" y="11059"/>
                    <a:pt x="6833" y="11363"/>
                    <a:pt x="6647" y="11559"/>
                  </a:cubicBezTo>
                  <a:cubicBezTo>
                    <a:pt x="6549" y="11652"/>
                    <a:pt x="6424" y="11698"/>
                    <a:pt x="6300" y="11698"/>
                  </a:cubicBezTo>
                  <a:cubicBezTo>
                    <a:pt x="6176" y="11698"/>
                    <a:pt x="6054" y="11652"/>
                    <a:pt x="5960" y="11559"/>
                  </a:cubicBezTo>
                  <a:lnTo>
                    <a:pt x="4990" y="10588"/>
                  </a:lnTo>
                  <a:cubicBezTo>
                    <a:pt x="4789" y="10681"/>
                    <a:pt x="4573" y="10728"/>
                    <a:pt x="4359" y="10728"/>
                  </a:cubicBezTo>
                  <a:cubicBezTo>
                    <a:pt x="4144" y="10728"/>
                    <a:pt x="3931" y="10681"/>
                    <a:pt x="3735" y="10588"/>
                  </a:cubicBezTo>
                  <a:lnTo>
                    <a:pt x="2765" y="11559"/>
                  </a:lnTo>
                  <a:cubicBezTo>
                    <a:pt x="2670" y="11629"/>
                    <a:pt x="2570" y="11659"/>
                    <a:pt x="2475" y="11659"/>
                  </a:cubicBezTo>
                  <a:cubicBezTo>
                    <a:pt x="2115" y="11659"/>
                    <a:pt x="1815" y="11229"/>
                    <a:pt x="2078" y="10872"/>
                  </a:cubicBezTo>
                  <a:lnTo>
                    <a:pt x="3049" y="9902"/>
                  </a:lnTo>
                  <a:cubicBezTo>
                    <a:pt x="2647" y="9059"/>
                    <a:pt x="3137" y="8059"/>
                    <a:pt x="4039" y="7853"/>
                  </a:cubicBezTo>
                  <a:cubicBezTo>
                    <a:pt x="4148" y="7829"/>
                    <a:pt x="4256" y="7817"/>
                    <a:pt x="4362" y="7817"/>
                  </a:cubicBezTo>
                  <a:close/>
                  <a:moveTo>
                    <a:pt x="490" y="1"/>
                  </a:moveTo>
                  <a:cubicBezTo>
                    <a:pt x="216" y="1"/>
                    <a:pt x="0" y="217"/>
                    <a:pt x="0" y="481"/>
                  </a:cubicBezTo>
                  <a:lnTo>
                    <a:pt x="0" y="12666"/>
                  </a:lnTo>
                  <a:lnTo>
                    <a:pt x="9205" y="12666"/>
                  </a:lnTo>
                  <a:cubicBezTo>
                    <a:pt x="9470" y="12666"/>
                    <a:pt x="9695" y="12882"/>
                    <a:pt x="9695" y="13157"/>
                  </a:cubicBezTo>
                  <a:lnTo>
                    <a:pt x="9695" y="15117"/>
                  </a:lnTo>
                  <a:cubicBezTo>
                    <a:pt x="9715" y="15901"/>
                    <a:pt x="10362" y="16529"/>
                    <a:pt x="11146" y="16529"/>
                  </a:cubicBezTo>
                  <a:cubicBezTo>
                    <a:pt x="11931" y="16529"/>
                    <a:pt x="12578" y="15901"/>
                    <a:pt x="12607" y="15117"/>
                  </a:cubicBezTo>
                  <a:lnTo>
                    <a:pt x="12607" y="481"/>
                  </a:lnTo>
                  <a:cubicBezTo>
                    <a:pt x="12597" y="217"/>
                    <a:pt x="12381" y="1"/>
                    <a:pt x="12117" y="1"/>
                  </a:cubicBez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2" name="Google Shape;212;p32"/>
          <p:cNvGrpSpPr/>
          <p:nvPr/>
        </p:nvGrpSpPr>
        <p:grpSpPr>
          <a:xfrm>
            <a:off x="3439355" y="1393812"/>
            <a:ext cx="779043" cy="681087"/>
            <a:chOff x="-35123050" y="3561225"/>
            <a:chExt cx="292225" cy="291100"/>
          </a:xfrm>
        </p:grpSpPr>
        <p:sp>
          <p:nvSpPr>
            <p:cNvPr id="213" name="Google Shape;213;p32"/>
            <p:cNvSpPr/>
            <p:nvPr/>
          </p:nvSpPr>
          <p:spPr>
            <a:xfrm>
              <a:off x="-35123050" y="3629750"/>
              <a:ext cx="205575" cy="222575"/>
            </a:xfrm>
            <a:custGeom>
              <a:rect b="b" l="l" r="r" t="t"/>
              <a:pathLst>
                <a:path extrusionOk="0" h="8903" w="8223">
                  <a:moveTo>
                    <a:pt x="2080" y="2710"/>
                  </a:moveTo>
                  <a:cubicBezTo>
                    <a:pt x="2458" y="2710"/>
                    <a:pt x="2741" y="3056"/>
                    <a:pt x="2741" y="3403"/>
                  </a:cubicBezTo>
                  <a:cubicBezTo>
                    <a:pt x="2741" y="3781"/>
                    <a:pt x="2426" y="4065"/>
                    <a:pt x="2080" y="4065"/>
                  </a:cubicBezTo>
                  <a:cubicBezTo>
                    <a:pt x="1733" y="4065"/>
                    <a:pt x="1418" y="3750"/>
                    <a:pt x="1418" y="3403"/>
                  </a:cubicBezTo>
                  <a:cubicBezTo>
                    <a:pt x="1418" y="3056"/>
                    <a:pt x="1670" y="2710"/>
                    <a:pt x="2080" y="2710"/>
                  </a:cubicBezTo>
                  <a:close/>
                  <a:moveTo>
                    <a:pt x="4127" y="2710"/>
                  </a:moveTo>
                  <a:cubicBezTo>
                    <a:pt x="4506" y="2710"/>
                    <a:pt x="4789" y="3056"/>
                    <a:pt x="4789" y="3403"/>
                  </a:cubicBezTo>
                  <a:cubicBezTo>
                    <a:pt x="4789" y="3781"/>
                    <a:pt x="4474" y="4065"/>
                    <a:pt x="4127" y="4065"/>
                  </a:cubicBezTo>
                  <a:cubicBezTo>
                    <a:pt x="3718" y="4065"/>
                    <a:pt x="3466" y="3750"/>
                    <a:pt x="3466" y="3403"/>
                  </a:cubicBezTo>
                  <a:cubicBezTo>
                    <a:pt x="3466" y="3056"/>
                    <a:pt x="3718" y="2710"/>
                    <a:pt x="4127" y="2710"/>
                  </a:cubicBezTo>
                  <a:close/>
                  <a:moveTo>
                    <a:pt x="6207" y="2710"/>
                  </a:moveTo>
                  <a:cubicBezTo>
                    <a:pt x="6616" y="2710"/>
                    <a:pt x="6868" y="3056"/>
                    <a:pt x="6868" y="3403"/>
                  </a:cubicBezTo>
                  <a:cubicBezTo>
                    <a:pt x="6868" y="3781"/>
                    <a:pt x="6553" y="4065"/>
                    <a:pt x="6207" y="4065"/>
                  </a:cubicBezTo>
                  <a:cubicBezTo>
                    <a:pt x="5829" y="4065"/>
                    <a:pt x="5545" y="3750"/>
                    <a:pt x="5545" y="3403"/>
                  </a:cubicBezTo>
                  <a:cubicBezTo>
                    <a:pt x="5514" y="3056"/>
                    <a:pt x="5829" y="2710"/>
                    <a:pt x="6207" y="2710"/>
                  </a:cubicBezTo>
                  <a:close/>
                  <a:moveTo>
                    <a:pt x="1733" y="0"/>
                  </a:moveTo>
                  <a:cubicBezTo>
                    <a:pt x="788" y="0"/>
                    <a:pt x="0" y="757"/>
                    <a:pt x="0" y="1702"/>
                  </a:cubicBezTo>
                  <a:lnTo>
                    <a:pt x="0" y="5136"/>
                  </a:lnTo>
                  <a:cubicBezTo>
                    <a:pt x="0" y="5955"/>
                    <a:pt x="630" y="6616"/>
                    <a:pt x="1418" y="6774"/>
                  </a:cubicBezTo>
                  <a:lnTo>
                    <a:pt x="1418" y="8570"/>
                  </a:lnTo>
                  <a:cubicBezTo>
                    <a:pt x="1418" y="8696"/>
                    <a:pt x="1481" y="8822"/>
                    <a:pt x="1607" y="8885"/>
                  </a:cubicBezTo>
                  <a:cubicBezTo>
                    <a:pt x="1649" y="8895"/>
                    <a:pt x="1695" y="8902"/>
                    <a:pt x="1739" y="8902"/>
                  </a:cubicBezTo>
                  <a:cubicBezTo>
                    <a:pt x="1828" y="8902"/>
                    <a:pt x="1912" y="8874"/>
                    <a:pt x="1954" y="8790"/>
                  </a:cubicBezTo>
                  <a:lnTo>
                    <a:pt x="3938" y="6837"/>
                  </a:lnTo>
                  <a:lnTo>
                    <a:pt x="6522" y="6837"/>
                  </a:lnTo>
                  <a:cubicBezTo>
                    <a:pt x="7467" y="6837"/>
                    <a:pt x="8223" y="6081"/>
                    <a:pt x="8223" y="5136"/>
                  </a:cubicBezTo>
                  <a:lnTo>
                    <a:pt x="8223" y="1702"/>
                  </a:lnTo>
                  <a:cubicBezTo>
                    <a:pt x="8223" y="757"/>
                    <a:pt x="7467" y="0"/>
                    <a:pt x="6522" y="0"/>
                  </a:cubicBez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32"/>
            <p:cNvSpPr/>
            <p:nvPr/>
          </p:nvSpPr>
          <p:spPr>
            <a:xfrm>
              <a:off x="-35053750" y="3561225"/>
              <a:ext cx="222925" cy="221825"/>
            </a:xfrm>
            <a:custGeom>
              <a:rect b="b" l="l" r="r" t="t"/>
              <a:pathLst>
                <a:path extrusionOk="0" h="8873" w="8917">
                  <a:moveTo>
                    <a:pt x="1702" y="1"/>
                  </a:moveTo>
                  <a:cubicBezTo>
                    <a:pt x="757" y="1"/>
                    <a:pt x="1" y="725"/>
                    <a:pt x="1" y="1702"/>
                  </a:cubicBezTo>
                  <a:lnTo>
                    <a:pt x="1" y="2048"/>
                  </a:lnTo>
                  <a:lnTo>
                    <a:pt x="3781" y="2048"/>
                  </a:lnTo>
                  <a:cubicBezTo>
                    <a:pt x="5136" y="2048"/>
                    <a:pt x="6207" y="3088"/>
                    <a:pt x="6207" y="4443"/>
                  </a:cubicBezTo>
                  <a:lnTo>
                    <a:pt x="6207" y="7877"/>
                  </a:lnTo>
                  <a:lnTo>
                    <a:pt x="6207" y="8003"/>
                  </a:lnTo>
                  <a:lnTo>
                    <a:pt x="6995" y="8790"/>
                  </a:lnTo>
                  <a:cubicBezTo>
                    <a:pt x="7055" y="8850"/>
                    <a:pt x="7127" y="8872"/>
                    <a:pt x="7205" y="8872"/>
                  </a:cubicBezTo>
                  <a:cubicBezTo>
                    <a:pt x="7249" y="8872"/>
                    <a:pt x="7295" y="8865"/>
                    <a:pt x="7341" y="8853"/>
                  </a:cubicBezTo>
                  <a:cubicBezTo>
                    <a:pt x="7467" y="8822"/>
                    <a:pt x="7530" y="8664"/>
                    <a:pt x="7530" y="8538"/>
                  </a:cubicBezTo>
                  <a:lnTo>
                    <a:pt x="7530" y="6806"/>
                  </a:lnTo>
                  <a:cubicBezTo>
                    <a:pt x="8318" y="6648"/>
                    <a:pt x="8917" y="5955"/>
                    <a:pt x="8917" y="5104"/>
                  </a:cubicBezTo>
                  <a:lnTo>
                    <a:pt x="8917" y="1702"/>
                  </a:lnTo>
                  <a:cubicBezTo>
                    <a:pt x="8917" y="725"/>
                    <a:pt x="8129" y="1"/>
                    <a:pt x="7184" y="1"/>
                  </a:cubicBez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" name="Google Shape;215;p32"/>
          <p:cNvGrpSpPr/>
          <p:nvPr/>
        </p:nvGrpSpPr>
        <p:grpSpPr>
          <a:xfrm>
            <a:off x="4908698" y="1349599"/>
            <a:ext cx="779048" cy="769514"/>
            <a:chOff x="-49764975" y="3551225"/>
            <a:chExt cx="299300" cy="300650"/>
          </a:xfrm>
        </p:grpSpPr>
        <p:sp>
          <p:nvSpPr>
            <p:cNvPr id="216" name="Google Shape;216;p32"/>
            <p:cNvSpPr/>
            <p:nvPr/>
          </p:nvSpPr>
          <p:spPr>
            <a:xfrm>
              <a:off x="-4976497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386" y="158"/>
                    <a:pt x="1197" y="0"/>
                    <a:pt x="1040" y="0"/>
                  </a:cubicBez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32"/>
            <p:cNvSpPr/>
            <p:nvPr/>
          </p:nvSpPr>
          <p:spPr>
            <a:xfrm>
              <a:off x="-49763400" y="3598250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299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7"/>
                    <a:pt x="870" y="1197"/>
                  </a:cubicBezTo>
                  <a:cubicBezTo>
                    <a:pt x="961" y="1197"/>
                    <a:pt x="1056" y="1166"/>
                    <a:pt x="1134" y="1103"/>
                  </a:cubicBezTo>
                  <a:cubicBezTo>
                    <a:pt x="1260" y="1008"/>
                    <a:pt x="1260" y="756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32"/>
            <p:cNvSpPr/>
            <p:nvPr/>
          </p:nvSpPr>
          <p:spPr>
            <a:xfrm>
              <a:off x="-49763400" y="3703975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882" y="1"/>
                  </a:moveTo>
                  <a:cubicBezTo>
                    <a:pt x="796" y="1"/>
                    <a:pt x="709" y="40"/>
                    <a:pt x="630" y="119"/>
                  </a:cubicBezTo>
                  <a:lnTo>
                    <a:pt x="126" y="623"/>
                  </a:lnTo>
                  <a:cubicBezTo>
                    <a:pt x="0" y="749"/>
                    <a:pt x="0" y="970"/>
                    <a:pt x="126" y="1127"/>
                  </a:cubicBezTo>
                  <a:cubicBezTo>
                    <a:pt x="189" y="1190"/>
                    <a:pt x="276" y="1222"/>
                    <a:pt x="366" y="1222"/>
                  </a:cubicBezTo>
                  <a:cubicBezTo>
                    <a:pt x="457" y="1222"/>
                    <a:pt x="551" y="1190"/>
                    <a:pt x="630" y="1127"/>
                  </a:cubicBezTo>
                  <a:lnTo>
                    <a:pt x="1134" y="623"/>
                  </a:lnTo>
                  <a:cubicBezTo>
                    <a:pt x="1260" y="497"/>
                    <a:pt x="1260" y="276"/>
                    <a:pt x="1134" y="119"/>
                  </a:cubicBezTo>
                  <a:cubicBezTo>
                    <a:pt x="1056" y="40"/>
                    <a:pt x="969" y="1"/>
                    <a:pt x="882" y="1"/>
                  </a:cubicBez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32"/>
            <p:cNvSpPr/>
            <p:nvPr/>
          </p:nvSpPr>
          <p:spPr>
            <a:xfrm>
              <a:off x="-49501125" y="3657325"/>
              <a:ext cx="35450" cy="18125"/>
            </a:xfrm>
            <a:custGeom>
              <a:rect b="b" l="l" r="r" t="t"/>
              <a:pathLst>
                <a:path extrusionOk="0" h="725" w="1418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32"/>
            <p:cNvSpPr/>
            <p:nvPr/>
          </p:nvSpPr>
          <p:spPr>
            <a:xfrm>
              <a:off x="-49499550" y="3598250"/>
              <a:ext cx="31525" cy="30550"/>
            </a:xfrm>
            <a:custGeom>
              <a:rect b="b" l="l" r="r" t="t"/>
              <a:pathLst>
                <a:path extrusionOk="0" h="1222" w="1261">
                  <a:moveTo>
                    <a:pt x="906" y="0"/>
                  </a:moveTo>
                  <a:cubicBezTo>
                    <a:pt x="812" y="0"/>
                    <a:pt x="709" y="32"/>
                    <a:pt x="630" y="95"/>
                  </a:cubicBezTo>
                  <a:lnTo>
                    <a:pt x="126" y="599"/>
                  </a:lnTo>
                  <a:cubicBezTo>
                    <a:pt x="0" y="725"/>
                    <a:pt x="0" y="945"/>
                    <a:pt x="126" y="1103"/>
                  </a:cubicBezTo>
                  <a:cubicBezTo>
                    <a:pt x="205" y="1182"/>
                    <a:pt x="292" y="1221"/>
                    <a:pt x="378" y="1221"/>
                  </a:cubicBezTo>
                  <a:cubicBezTo>
                    <a:pt x="465" y="1221"/>
                    <a:pt x="552" y="1182"/>
                    <a:pt x="630" y="1103"/>
                  </a:cubicBezTo>
                  <a:lnTo>
                    <a:pt x="1134" y="599"/>
                  </a:lnTo>
                  <a:cubicBezTo>
                    <a:pt x="1260" y="473"/>
                    <a:pt x="1260" y="252"/>
                    <a:pt x="1134" y="95"/>
                  </a:cubicBezTo>
                  <a:cubicBezTo>
                    <a:pt x="1087" y="32"/>
                    <a:pt x="1001" y="0"/>
                    <a:pt x="906" y="0"/>
                  </a:cubicBez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32"/>
            <p:cNvSpPr/>
            <p:nvPr/>
          </p:nvSpPr>
          <p:spPr>
            <a:xfrm>
              <a:off x="-49499550" y="3704575"/>
              <a:ext cx="31525" cy="29950"/>
            </a:xfrm>
            <a:custGeom>
              <a:rect b="b" l="l" r="r" t="t"/>
              <a:pathLst>
                <a:path extrusionOk="0" h="1198" w="1261">
                  <a:moveTo>
                    <a:pt x="390" y="0"/>
                  </a:moveTo>
                  <a:cubicBezTo>
                    <a:pt x="300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8"/>
                    <a:pt x="871" y="1198"/>
                  </a:cubicBezTo>
                  <a:cubicBezTo>
                    <a:pt x="961" y="1198"/>
                    <a:pt x="1056" y="1166"/>
                    <a:pt x="1134" y="1103"/>
                  </a:cubicBezTo>
                  <a:cubicBezTo>
                    <a:pt x="1260" y="1009"/>
                    <a:pt x="1260" y="757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32"/>
            <p:cNvSpPr/>
            <p:nvPr/>
          </p:nvSpPr>
          <p:spPr>
            <a:xfrm>
              <a:off x="-49725600" y="3551225"/>
              <a:ext cx="215050" cy="210875"/>
            </a:xfrm>
            <a:custGeom>
              <a:rect b="b" l="l" r="r" t="t"/>
              <a:pathLst>
                <a:path extrusionOk="0" h="8435" w="8602">
                  <a:moveTo>
                    <a:pt x="4354" y="0"/>
                  </a:moveTo>
                  <a:cubicBezTo>
                    <a:pt x="4070" y="0"/>
                    <a:pt x="3783" y="28"/>
                    <a:pt x="3497" y="86"/>
                  </a:cubicBezTo>
                  <a:cubicBezTo>
                    <a:pt x="1922" y="401"/>
                    <a:pt x="630" y="1724"/>
                    <a:pt x="252" y="3299"/>
                  </a:cubicBezTo>
                  <a:cubicBezTo>
                    <a:pt x="0" y="4654"/>
                    <a:pt x="347" y="6040"/>
                    <a:pt x="1261" y="7017"/>
                  </a:cubicBezTo>
                  <a:cubicBezTo>
                    <a:pt x="1607" y="7395"/>
                    <a:pt x="1828" y="7930"/>
                    <a:pt x="1922" y="8434"/>
                  </a:cubicBezTo>
                  <a:lnTo>
                    <a:pt x="3025" y="8434"/>
                  </a:lnTo>
                  <a:lnTo>
                    <a:pt x="3025" y="5284"/>
                  </a:lnTo>
                  <a:cubicBezTo>
                    <a:pt x="3025" y="5158"/>
                    <a:pt x="4064" y="3141"/>
                    <a:pt x="4127" y="3047"/>
                  </a:cubicBezTo>
                  <a:cubicBezTo>
                    <a:pt x="4190" y="2921"/>
                    <a:pt x="4317" y="2858"/>
                    <a:pt x="4443" y="2858"/>
                  </a:cubicBezTo>
                  <a:cubicBezTo>
                    <a:pt x="4569" y="2858"/>
                    <a:pt x="4695" y="2921"/>
                    <a:pt x="4758" y="3047"/>
                  </a:cubicBezTo>
                  <a:cubicBezTo>
                    <a:pt x="4852" y="3141"/>
                    <a:pt x="5860" y="5158"/>
                    <a:pt x="5860" y="5284"/>
                  </a:cubicBezTo>
                  <a:lnTo>
                    <a:pt x="5860" y="8434"/>
                  </a:lnTo>
                  <a:lnTo>
                    <a:pt x="6963" y="8434"/>
                  </a:lnTo>
                  <a:cubicBezTo>
                    <a:pt x="7057" y="7930"/>
                    <a:pt x="7278" y="7395"/>
                    <a:pt x="7625" y="6985"/>
                  </a:cubicBezTo>
                  <a:cubicBezTo>
                    <a:pt x="8255" y="6260"/>
                    <a:pt x="8601" y="5284"/>
                    <a:pt x="8601" y="4244"/>
                  </a:cubicBezTo>
                  <a:cubicBezTo>
                    <a:pt x="8601" y="2984"/>
                    <a:pt x="8066" y="1787"/>
                    <a:pt x="7026" y="936"/>
                  </a:cubicBezTo>
                  <a:cubicBezTo>
                    <a:pt x="6270" y="327"/>
                    <a:pt x="5327" y="0"/>
                    <a:pt x="4354" y="0"/>
                  </a:cubicBez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32"/>
            <p:cNvSpPr/>
            <p:nvPr/>
          </p:nvSpPr>
          <p:spPr>
            <a:xfrm>
              <a:off x="-49633450" y="3697475"/>
              <a:ext cx="35475" cy="65400"/>
            </a:xfrm>
            <a:custGeom>
              <a:rect b="b" l="l" r="r" t="t"/>
              <a:pathLst>
                <a:path extrusionOk="0" h="2616" w="1419">
                  <a:moveTo>
                    <a:pt x="0" y="1"/>
                  </a:moveTo>
                  <a:lnTo>
                    <a:pt x="0" y="2616"/>
                  </a:lnTo>
                  <a:lnTo>
                    <a:pt x="1418" y="2616"/>
                  </a:lnTo>
                  <a:lnTo>
                    <a:pt x="1418" y="1"/>
                  </a:lnTo>
                  <a:cubicBezTo>
                    <a:pt x="1198" y="95"/>
                    <a:pt x="946" y="127"/>
                    <a:pt x="725" y="127"/>
                  </a:cubicBezTo>
                  <a:cubicBezTo>
                    <a:pt x="473" y="127"/>
                    <a:pt x="252" y="95"/>
                    <a:pt x="0" y="1"/>
                  </a:cubicBez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32"/>
            <p:cNvSpPr/>
            <p:nvPr/>
          </p:nvSpPr>
          <p:spPr>
            <a:xfrm>
              <a:off x="-49676775" y="3780975"/>
              <a:ext cx="123675" cy="34675"/>
            </a:xfrm>
            <a:custGeom>
              <a:rect b="b" l="l" r="r" t="t"/>
              <a:pathLst>
                <a:path extrusionOk="0" h="1387" w="4947">
                  <a:moveTo>
                    <a:pt x="1" y="0"/>
                  </a:moveTo>
                  <a:lnTo>
                    <a:pt x="1" y="347"/>
                  </a:lnTo>
                  <a:cubicBezTo>
                    <a:pt x="1" y="946"/>
                    <a:pt x="473" y="1387"/>
                    <a:pt x="1072" y="1387"/>
                  </a:cubicBezTo>
                  <a:lnTo>
                    <a:pt x="3876" y="1387"/>
                  </a:lnTo>
                  <a:cubicBezTo>
                    <a:pt x="4474" y="1387"/>
                    <a:pt x="4947" y="946"/>
                    <a:pt x="4947" y="347"/>
                  </a:cubicBezTo>
                  <a:lnTo>
                    <a:pt x="4947" y="0"/>
                  </a:ln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32"/>
            <p:cNvSpPr/>
            <p:nvPr/>
          </p:nvSpPr>
          <p:spPr>
            <a:xfrm>
              <a:off x="-49630300" y="3651800"/>
              <a:ext cx="29150" cy="31325"/>
            </a:xfrm>
            <a:custGeom>
              <a:rect b="b" l="l" r="r" t="t"/>
              <a:pathLst>
                <a:path extrusionOk="0" h="1253" w="1166">
                  <a:moveTo>
                    <a:pt x="599" y="1"/>
                  </a:moveTo>
                  <a:lnTo>
                    <a:pt x="0" y="1135"/>
                  </a:lnTo>
                  <a:cubicBezTo>
                    <a:pt x="189" y="1214"/>
                    <a:pt x="386" y="1253"/>
                    <a:pt x="583" y="1253"/>
                  </a:cubicBezTo>
                  <a:cubicBezTo>
                    <a:pt x="780" y="1253"/>
                    <a:pt x="977" y="1214"/>
                    <a:pt x="1166" y="1135"/>
                  </a:cubicBezTo>
                  <a:lnTo>
                    <a:pt x="599" y="1"/>
                  </a:ln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32"/>
            <p:cNvSpPr/>
            <p:nvPr/>
          </p:nvSpPr>
          <p:spPr>
            <a:xfrm>
              <a:off x="-49657875" y="3833750"/>
              <a:ext cx="85100" cy="18125"/>
            </a:xfrm>
            <a:custGeom>
              <a:rect b="b" l="l" r="r" t="t"/>
              <a:pathLst>
                <a:path extrusionOk="0" h="725" w="3404">
                  <a:moveTo>
                    <a:pt x="1" y="0"/>
                  </a:moveTo>
                  <a:cubicBezTo>
                    <a:pt x="158" y="410"/>
                    <a:pt x="536" y="725"/>
                    <a:pt x="977" y="725"/>
                  </a:cubicBezTo>
                  <a:lnTo>
                    <a:pt x="2395" y="725"/>
                  </a:lnTo>
                  <a:cubicBezTo>
                    <a:pt x="2868" y="725"/>
                    <a:pt x="3246" y="410"/>
                    <a:pt x="3403" y="0"/>
                  </a:cubicBezTo>
                  <a:close/>
                </a:path>
              </a:pathLst>
            </a:custGeom>
            <a:solidFill>
              <a:srgbClr val="00447B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3"/>
          <p:cNvSpPr txBox="1"/>
          <p:nvPr>
            <p:ph type="ctrTitle"/>
          </p:nvPr>
        </p:nvSpPr>
        <p:spPr>
          <a:xfrm>
            <a:off x="1275900" y="174000"/>
            <a:ext cx="75777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Today’s </a:t>
            </a:r>
            <a:r>
              <a:rPr lang="en" sz="4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Agenda</a:t>
            </a:r>
            <a:endParaRPr sz="48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233" name="Google Shape;23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3"/>
          <p:cNvSpPr/>
          <p:nvPr/>
        </p:nvSpPr>
        <p:spPr>
          <a:xfrm>
            <a:off x="509875" y="2113425"/>
            <a:ext cx="2151600" cy="1496100"/>
          </a:xfrm>
          <a:prstGeom prst="right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rgbClr val="00447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Meeting Expectations</a:t>
            </a:r>
            <a:endParaRPr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2729775" y="2113425"/>
            <a:ext cx="2151600" cy="1496100"/>
          </a:xfrm>
          <a:prstGeom prst="right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rgbClr val="00447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Professional Dress</a:t>
            </a:r>
            <a:endParaRPr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4881375" y="2113425"/>
            <a:ext cx="2220000" cy="1496100"/>
          </a:xfrm>
          <a:prstGeom prst="right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rgbClr val="00447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Networking</a:t>
            </a:r>
            <a:endParaRPr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7169575" y="2113425"/>
            <a:ext cx="1452300" cy="1496100"/>
          </a:xfrm>
          <a:prstGeom prst="rect">
            <a:avLst/>
          </a:prstGeom>
          <a:solidFill>
            <a:srgbClr val="00447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Announcements</a:t>
            </a:r>
            <a:endParaRPr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238" name="Google Shape;238;p33"/>
          <p:cNvGrpSpPr/>
          <p:nvPr/>
        </p:nvGrpSpPr>
        <p:grpSpPr>
          <a:xfrm>
            <a:off x="814829" y="1187885"/>
            <a:ext cx="669072" cy="769484"/>
            <a:chOff x="-182375" y="2668075"/>
            <a:chExt cx="539400" cy="643650"/>
          </a:xfrm>
        </p:grpSpPr>
        <p:sp>
          <p:nvSpPr>
            <p:cNvPr id="239" name="Google Shape;239;p33"/>
            <p:cNvSpPr/>
            <p:nvPr/>
          </p:nvSpPr>
          <p:spPr>
            <a:xfrm>
              <a:off x="-151800" y="2997125"/>
              <a:ext cx="205875" cy="173725"/>
            </a:xfrm>
            <a:custGeom>
              <a:rect b="b" l="l" r="r" t="t"/>
              <a:pathLst>
                <a:path extrusionOk="0" h="6949" w="8235">
                  <a:moveTo>
                    <a:pt x="4573" y="1099"/>
                  </a:moveTo>
                  <a:lnTo>
                    <a:pt x="6154" y="2126"/>
                  </a:lnTo>
                  <a:lnTo>
                    <a:pt x="5895" y="2519"/>
                  </a:lnTo>
                  <a:lnTo>
                    <a:pt x="5609" y="2331"/>
                  </a:lnTo>
                  <a:lnTo>
                    <a:pt x="4609" y="1689"/>
                  </a:lnTo>
                  <a:lnTo>
                    <a:pt x="4323" y="1501"/>
                  </a:lnTo>
                  <a:lnTo>
                    <a:pt x="4573" y="1099"/>
                  </a:lnTo>
                  <a:close/>
                  <a:moveTo>
                    <a:pt x="1930" y="1"/>
                  </a:moveTo>
                  <a:lnTo>
                    <a:pt x="1805" y="28"/>
                  </a:lnTo>
                  <a:lnTo>
                    <a:pt x="1698" y="99"/>
                  </a:lnTo>
                  <a:lnTo>
                    <a:pt x="1653" y="153"/>
                  </a:lnTo>
                  <a:lnTo>
                    <a:pt x="1" y="2698"/>
                  </a:lnTo>
                  <a:lnTo>
                    <a:pt x="2805" y="4519"/>
                  </a:lnTo>
                  <a:lnTo>
                    <a:pt x="2974" y="4260"/>
                  </a:lnTo>
                  <a:lnTo>
                    <a:pt x="3993" y="4921"/>
                  </a:lnTo>
                  <a:lnTo>
                    <a:pt x="3823" y="5189"/>
                  </a:lnTo>
                  <a:lnTo>
                    <a:pt x="6529" y="6948"/>
                  </a:lnTo>
                  <a:lnTo>
                    <a:pt x="8181" y="4403"/>
                  </a:lnTo>
                  <a:lnTo>
                    <a:pt x="8216" y="4341"/>
                  </a:lnTo>
                  <a:lnTo>
                    <a:pt x="8234" y="4216"/>
                  </a:lnTo>
                  <a:lnTo>
                    <a:pt x="8207" y="4091"/>
                  </a:lnTo>
                  <a:lnTo>
                    <a:pt x="8136" y="3984"/>
                  </a:lnTo>
                  <a:lnTo>
                    <a:pt x="8082" y="3948"/>
                  </a:lnTo>
                  <a:lnTo>
                    <a:pt x="6582" y="2966"/>
                  </a:lnTo>
                  <a:lnTo>
                    <a:pt x="7064" y="2233"/>
                  </a:lnTo>
                  <a:lnTo>
                    <a:pt x="7109" y="2153"/>
                  </a:lnTo>
                  <a:lnTo>
                    <a:pt x="7136" y="2001"/>
                  </a:lnTo>
                  <a:lnTo>
                    <a:pt x="7109" y="1840"/>
                  </a:lnTo>
                  <a:lnTo>
                    <a:pt x="7011" y="1706"/>
                  </a:lnTo>
                  <a:lnTo>
                    <a:pt x="6948" y="1653"/>
                  </a:lnTo>
                  <a:lnTo>
                    <a:pt x="6564" y="1403"/>
                  </a:lnTo>
                  <a:lnTo>
                    <a:pt x="5082" y="447"/>
                  </a:lnTo>
                  <a:lnTo>
                    <a:pt x="4680" y="179"/>
                  </a:lnTo>
                  <a:lnTo>
                    <a:pt x="4573" y="126"/>
                  </a:lnTo>
                  <a:lnTo>
                    <a:pt x="4457" y="117"/>
                  </a:lnTo>
                  <a:lnTo>
                    <a:pt x="4350" y="126"/>
                  </a:lnTo>
                  <a:lnTo>
                    <a:pt x="4171" y="215"/>
                  </a:lnTo>
                  <a:lnTo>
                    <a:pt x="4109" y="304"/>
                  </a:lnTo>
                  <a:lnTo>
                    <a:pt x="3626" y="1046"/>
                  </a:lnTo>
                  <a:lnTo>
                    <a:pt x="2117" y="54"/>
                  </a:lnTo>
                  <a:lnTo>
                    <a:pt x="2055" y="28"/>
                  </a:lnTo>
                  <a:lnTo>
                    <a:pt x="1930" y="1"/>
                  </a:ln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33"/>
            <p:cNvSpPr/>
            <p:nvPr/>
          </p:nvSpPr>
          <p:spPr>
            <a:xfrm>
              <a:off x="-182375" y="3079075"/>
              <a:ext cx="184425" cy="140650"/>
            </a:xfrm>
            <a:custGeom>
              <a:rect b="b" l="l" r="r" t="t"/>
              <a:pathLst>
                <a:path extrusionOk="0" h="5626" w="7377">
                  <a:moveTo>
                    <a:pt x="849" y="0"/>
                  </a:moveTo>
                  <a:lnTo>
                    <a:pt x="54" y="1223"/>
                  </a:lnTo>
                  <a:lnTo>
                    <a:pt x="18" y="1277"/>
                  </a:lnTo>
                  <a:lnTo>
                    <a:pt x="0" y="1411"/>
                  </a:lnTo>
                  <a:lnTo>
                    <a:pt x="27" y="1536"/>
                  </a:lnTo>
                  <a:lnTo>
                    <a:pt x="99" y="1643"/>
                  </a:lnTo>
                  <a:lnTo>
                    <a:pt x="152" y="1679"/>
                  </a:lnTo>
                  <a:lnTo>
                    <a:pt x="3644" y="3956"/>
                  </a:lnTo>
                  <a:lnTo>
                    <a:pt x="6117" y="5572"/>
                  </a:lnTo>
                  <a:lnTo>
                    <a:pt x="6180" y="5599"/>
                  </a:lnTo>
                  <a:lnTo>
                    <a:pt x="6305" y="5626"/>
                  </a:lnTo>
                  <a:lnTo>
                    <a:pt x="6430" y="5599"/>
                  </a:lnTo>
                  <a:lnTo>
                    <a:pt x="6537" y="5528"/>
                  </a:lnTo>
                  <a:lnTo>
                    <a:pt x="6573" y="5474"/>
                  </a:lnTo>
                  <a:lnTo>
                    <a:pt x="7377" y="4251"/>
                  </a:lnTo>
                  <a:lnTo>
                    <a:pt x="4671" y="2492"/>
                  </a:lnTo>
                  <a:lnTo>
                    <a:pt x="4501" y="2750"/>
                  </a:lnTo>
                  <a:lnTo>
                    <a:pt x="4064" y="2474"/>
                  </a:lnTo>
                  <a:lnTo>
                    <a:pt x="3483" y="2090"/>
                  </a:lnTo>
                  <a:lnTo>
                    <a:pt x="3653" y="1822"/>
                  </a:lnTo>
                  <a:lnTo>
                    <a:pt x="849" y="0"/>
                  </a:ln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33"/>
            <p:cNvSpPr/>
            <p:nvPr/>
          </p:nvSpPr>
          <p:spPr>
            <a:xfrm>
              <a:off x="97125" y="2668075"/>
              <a:ext cx="174600" cy="153150"/>
            </a:xfrm>
            <a:custGeom>
              <a:rect b="b" l="l" r="r" t="t"/>
              <a:pathLst>
                <a:path extrusionOk="0" h="6126" w="6984">
                  <a:moveTo>
                    <a:pt x="3224" y="0"/>
                  </a:moveTo>
                  <a:lnTo>
                    <a:pt x="2760" y="71"/>
                  </a:lnTo>
                  <a:lnTo>
                    <a:pt x="2349" y="197"/>
                  </a:lnTo>
                  <a:lnTo>
                    <a:pt x="2010" y="375"/>
                  </a:lnTo>
                  <a:lnTo>
                    <a:pt x="1724" y="598"/>
                  </a:lnTo>
                  <a:lnTo>
                    <a:pt x="1492" y="857"/>
                  </a:lnTo>
                  <a:lnTo>
                    <a:pt x="1304" y="1143"/>
                  </a:lnTo>
                  <a:lnTo>
                    <a:pt x="1153" y="1456"/>
                  </a:lnTo>
                  <a:lnTo>
                    <a:pt x="992" y="1956"/>
                  </a:lnTo>
                  <a:lnTo>
                    <a:pt x="885" y="2625"/>
                  </a:lnTo>
                  <a:lnTo>
                    <a:pt x="849" y="3554"/>
                  </a:lnTo>
                  <a:lnTo>
                    <a:pt x="858" y="3992"/>
                  </a:lnTo>
                  <a:lnTo>
                    <a:pt x="849" y="4135"/>
                  </a:lnTo>
                  <a:lnTo>
                    <a:pt x="804" y="4385"/>
                  </a:lnTo>
                  <a:lnTo>
                    <a:pt x="679" y="4706"/>
                  </a:lnTo>
                  <a:lnTo>
                    <a:pt x="438" y="5010"/>
                  </a:lnTo>
                  <a:lnTo>
                    <a:pt x="188" y="5206"/>
                  </a:lnTo>
                  <a:lnTo>
                    <a:pt x="90" y="5260"/>
                  </a:lnTo>
                  <a:lnTo>
                    <a:pt x="45" y="5296"/>
                  </a:lnTo>
                  <a:lnTo>
                    <a:pt x="1" y="5403"/>
                  </a:lnTo>
                  <a:lnTo>
                    <a:pt x="10" y="5456"/>
                  </a:lnTo>
                  <a:lnTo>
                    <a:pt x="81" y="5635"/>
                  </a:lnTo>
                  <a:lnTo>
                    <a:pt x="278" y="5903"/>
                  </a:lnTo>
                  <a:lnTo>
                    <a:pt x="545" y="6055"/>
                  </a:lnTo>
                  <a:lnTo>
                    <a:pt x="849" y="6126"/>
                  </a:lnTo>
                  <a:lnTo>
                    <a:pt x="1010" y="6126"/>
                  </a:lnTo>
                  <a:lnTo>
                    <a:pt x="1260" y="6117"/>
                  </a:lnTo>
                  <a:lnTo>
                    <a:pt x="1742" y="6010"/>
                  </a:lnTo>
                  <a:lnTo>
                    <a:pt x="2314" y="5805"/>
                  </a:lnTo>
                  <a:lnTo>
                    <a:pt x="2403" y="5760"/>
                  </a:lnTo>
                  <a:lnTo>
                    <a:pt x="2278" y="5679"/>
                  </a:lnTo>
                  <a:lnTo>
                    <a:pt x="2081" y="5456"/>
                  </a:lnTo>
                  <a:lnTo>
                    <a:pt x="1930" y="5197"/>
                  </a:lnTo>
                  <a:lnTo>
                    <a:pt x="1831" y="4903"/>
                  </a:lnTo>
                  <a:lnTo>
                    <a:pt x="1796" y="4751"/>
                  </a:lnTo>
                  <a:lnTo>
                    <a:pt x="1796" y="4751"/>
                  </a:lnTo>
                  <a:lnTo>
                    <a:pt x="1939" y="4974"/>
                  </a:lnTo>
                  <a:lnTo>
                    <a:pt x="2305" y="5331"/>
                  </a:lnTo>
                  <a:lnTo>
                    <a:pt x="2733" y="5599"/>
                  </a:lnTo>
                  <a:lnTo>
                    <a:pt x="3224" y="5733"/>
                  </a:lnTo>
                  <a:lnTo>
                    <a:pt x="3492" y="5751"/>
                  </a:lnTo>
                  <a:lnTo>
                    <a:pt x="3751" y="5733"/>
                  </a:lnTo>
                  <a:lnTo>
                    <a:pt x="4242" y="5599"/>
                  </a:lnTo>
                  <a:lnTo>
                    <a:pt x="4680" y="5331"/>
                  </a:lnTo>
                  <a:lnTo>
                    <a:pt x="5046" y="4974"/>
                  </a:lnTo>
                  <a:lnTo>
                    <a:pt x="5189" y="4751"/>
                  </a:lnTo>
                  <a:lnTo>
                    <a:pt x="5189" y="4751"/>
                  </a:lnTo>
                  <a:lnTo>
                    <a:pt x="5153" y="4903"/>
                  </a:lnTo>
                  <a:lnTo>
                    <a:pt x="5046" y="5197"/>
                  </a:lnTo>
                  <a:lnTo>
                    <a:pt x="4903" y="5456"/>
                  </a:lnTo>
                  <a:lnTo>
                    <a:pt x="4707" y="5679"/>
                  </a:lnTo>
                  <a:lnTo>
                    <a:pt x="4582" y="5760"/>
                  </a:lnTo>
                  <a:lnTo>
                    <a:pt x="4671" y="5805"/>
                  </a:lnTo>
                  <a:lnTo>
                    <a:pt x="5234" y="6010"/>
                  </a:lnTo>
                  <a:lnTo>
                    <a:pt x="5725" y="6117"/>
                  </a:lnTo>
                  <a:lnTo>
                    <a:pt x="5975" y="6126"/>
                  </a:lnTo>
                  <a:lnTo>
                    <a:pt x="6136" y="6126"/>
                  </a:lnTo>
                  <a:lnTo>
                    <a:pt x="6439" y="6055"/>
                  </a:lnTo>
                  <a:lnTo>
                    <a:pt x="6698" y="5903"/>
                  </a:lnTo>
                  <a:lnTo>
                    <a:pt x="6904" y="5635"/>
                  </a:lnTo>
                  <a:lnTo>
                    <a:pt x="6966" y="5456"/>
                  </a:lnTo>
                  <a:lnTo>
                    <a:pt x="6984" y="5403"/>
                  </a:lnTo>
                  <a:lnTo>
                    <a:pt x="6939" y="5296"/>
                  </a:lnTo>
                  <a:lnTo>
                    <a:pt x="6886" y="5260"/>
                  </a:lnTo>
                  <a:lnTo>
                    <a:pt x="6787" y="5206"/>
                  </a:lnTo>
                  <a:lnTo>
                    <a:pt x="6537" y="5010"/>
                  </a:lnTo>
                  <a:lnTo>
                    <a:pt x="6296" y="4706"/>
                  </a:lnTo>
                  <a:lnTo>
                    <a:pt x="6171" y="4385"/>
                  </a:lnTo>
                  <a:lnTo>
                    <a:pt x="6127" y="4135"/>
                  </a:lnTo>
                  <a:lnTo>
                    <a:pt x="6127" y="3992"/>
                  </a:lnTo>
                  <a:lnTo>
                    <a:pt x="6127" y="3554"/>
                  </a:lnTo>
                  <a:lnTo>
                    <a:pt x="6100" y="2625"/>
                  </a:lnTo>
                  <a:lnTo>
                    <a:pt x="5984" y="1956"/>
                  </a:lnTo>
                  <a:lnTo>
                    <a:pt x="5832" y="1456"/>
                  </a:lnTo>
                  <a:lnTo>
                    <a:pt x="5680" y="1143"/>
                  </a:lnTo>
                  <a:lnTo>
                    <a:pt x="5493" y="857"/>
                  </a:lnTo>
                  <a:lnTo>
                    <a:pt x="5252" y="598"/>
                  </a:lnTo>
                  <a:lnTo>
                    <a:pt x="4966" y="375"/>
                  </a:lnTo>
                  <a:lnTo>
                    <a:pt x="4626" y="197"/>
                  </a:lnTo>
                  <a:lnTo>
                    <a:pt x="4225" y="71"/>
                  </a:lnTo>
                  <a:lnTo>
                    <a:pt x="3751" y="0"/>
                  </a:ln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33"/>
            <p:cNvSpPr/>
            <p:nvPr/>
          </p:nvSpPr>
          <p:spPr>
            <a:xfrm>
              <a:off x="-17625" y="2834825"/>
              <a:ext cx="374650" cy="476900"/>
            </a:xfrm>
            <a:custGeom>
              <a:rect b="b" l="l" r="r" t="t"/>
              <a:pathLst>
                <a:path extrusionOk="0" h="19076" w="14986">
                  <a:moveTo>
                    <a:pt x="8743" y="1054"/>
                  </a:moveTo>
                  <a:lnTo>
                    <a:pt x="8073" y="3332"/>
                  </a:lnTo>
                  <a:lnTo>
                    <a:pt x="7413" y="1054"/>
                  </a:lnTo>
                  <a:lnTo>
                    <a:pt x="7413" y="1054"/>
                  </a:lnTo>
                  <a:lnTo>
                    <a:pt x="7564" y="1135"/>
                  </a:lnTo>
                  <a:lnTo>
                    <a:pt x="7904" y="1215"/>
                  </a:lnTo>
                  <a:lnTo>
                    <a:pt x="8073" y="1224"/>
                  </a:lnTo>
                  <a:lnTo>
                    <a:pt x="8252" y="1215"/>
                  </a:lnTo>
                  <a:lnTo>
                    <a:pt x="8591" y="1135"/>
                  </a:lnTo>
                  <a:lnTo>
                    <a:pt x="8743" y="1054"/>
                  </a:lnTo>
                  <a:close/>
                  <a:moveTo>
                    <a:pt x="7011" y="1"/>
                  </a:moveTo>
                  <a:lnTo>
                    <a:pt x="6930" y="19"/>
                  </a:lnTo>
                  <a:lnTo>
                    <a:pt x="6761" y="99"/>
                  </a:lnTo>
                  <a:lnTo>
                    <a:pt x="6448" y="278"/>
                  </a:lnTo>
                  <a:lnTo>
                    <a:pt x="6162" y="492"/>
                  </a:lnTo>
                  <a:lnTo>
                    <a:pt x="5912" y="742"/>
                  </a:lnTo>
                  <a:lnTo>
                    <a:pt x="5796" y="876"/>
                  </a:lnTo>
                  <a:lnTo>
                    <a:pt x="5716" y="956"/>
                  </a:lnTo>
                  <a:lnTo>
                    <a:pt x="5653" y="1046"/>
                  </a:lnTo>
                  <a:lnTo>
                    <a:pt x="3341" y="4609"/>
                  </a:lnTo>
                  <a:lnTo>
                    <a:pt x="179" y="6225"/>
                  </a:lnTo>
                  <a:lnTo>
                    <a:pt x="81" y="6278"/>
                  </a:lnTo>
                  <a:lnTo>
                    <a:pt x="1" y="6332"/>
                  </a:lnTo>
                  <a:lnTo>
                    <a:pt x="1849" y="7538"/>
                  </a:lnTo>
                  <a:lnTo>
                    <a:pt x="4457" y="6216"/>
                  </a:lnTo>
                  <a:lnTo>
                    <a:pt x="4564" y="6153"/>
                  </a:lnTo>
                  <a:lnTo>
                    <a:pt x="4751" y="5984"/>
                  </a:lnTo>
                  <a:lnTo>
                    <a:pt x="4823" y="5877"/>
                  </a:lnTo>
                  <a:lnTo>
                    <a:pt x="5153" y="5377"/>
                  </a:lnTo>
                  <a:lnTo>
                    <a:pt x="5153" y="6037"/>
                  </a:lnTo>
                  <a:lnTo>
                    <a:pt x="2867" y="12512"/>
                  </a:lnTo>
                  <a:lnTo>
                    <a:pt x="2840" y="12619"/>
                  </a:lnTo>
                  <a:lnTo>
                    <a:pt x="2867" y="12806"/>
                  </a:lnTo>
                  <a:lnTo>
                    <a:pt x="2974" y="12967"/>
                  </a:lnTo>
                  <a:lnTo>
                    <a:pt x="3153" y="13056"/>
                  </a:lnTo>
                  <a:lnTo>
                    <a:pt x="3251" y="13065"/>
                  </a:lnTo>
                  <a:lnTo>
                    <a:pt x="5180" y="13065"/>
                  </a:lnTo>
                  <a:lnTo>
                    <a:pt x="5180" y="17753"/>
                  </a:lnTo>
                  <a:lnTo>
                    <a:pt x="5180" y="17887"/>
                  </a:lnTo>
                  <a:lnTo>
                    <a:pt x="5234" y="18137"/>
                  </a:lnTo>
                  <a:lnTo>
                    <a:pt x="5332" y="18379"/>
                  </a:lnTo>
                  <a:lnTo>
                    <a:pt x="5466" y="18584"/>
                  </a:lnTo>
                  <a:lnTo>
                    <a:pt x="5636" y="18763"/>
                  </a:lnTo>
                  <a:lnTo>
                    <a:pt x="5841" y="18905"/>
                  </a:lnTo>
                  <a:lnTo>
                    <a:pt x="6073" y="19013"/>
                  </a:lnTo>
                  <a:lnTo>
                    <a:pt x="6323" y="19066"/>
                  </a:lnTo>
                  <a:lnTo>
                    <a:pt x="6457" y="19075"/>
                  </a:lnTo>
                  <a:lnTo>
                    <a:pt x="6591" y="19075"/>
                  </a:lnTo>
                  <a:lnTo>
                    <a:pt x="6841" y="19021"/>
                  </a:lnTo>
                  <a:lnTo>
                    <a:pt x="7082" y="18923"/>
                  </a:lnTo>
                  <a:lnTo>
                    <a:pt x="7288" y="18789"/>
                  </a:lnTo>
                  <a:lnTo>
                    <a:pt x="7475" y="18611"/>
                  </a:lnTo>
                  <a:lnTo>
                    <a:pt x="7609" y="18405"/>
                  </a:lnTo>
                  <a:lnTo>
                    <a:pt x="7716" y="18164"/>
                  </a:lnTo>
                  <a:lnTo>
                    <a:pt x="7770" y="17914"/>
                  </a:lnTo>
                  <a:lnTo>
                    <a:pt x="7770" y="17780"/>
                  </a:lnTo>
                  <a:lnTo>
                    <a:pt x="7770" y="13065"/>
                  </a:lnTo>
                  <a:lnTo>
                    <a:pt x="8377" y="13065"/>
                  </a:lnTo>
                  <a:lnTo>
                    <a:pt x="8377" y="17753"/>
                  </a:lnTo>
                  <a:lnTo>
                    <a:pt x="8386" y="17887"/>
                  </a:lnTo>
                  <a:lnTo>
                    <a:pt x="8431" y="18137"/>
                  </a:lnTo>
                  <a:lnTo>
                    <a:pt x="8529" y="18379"/>
                  </a:lnTo>
                  <a:lnTo>
                    <a:pt x="8663" y="18584"/>
                  </a:lnTo>
                  <a:lnTo>
                    <a:pt x="8832" y="18763"/>
                  </a:lnTo>
                  <a:lnTo>
                    <a:pt x="9038" y="18905"/>
                  </a:lnTo>
                  <a:lnTo>
                    <a:pt x="9270" y="19013"/>
                  </a:lnTo>
                  <a:lnTo>
                    <a:pt x="9520" y="19066"/>
                  </a:lnTo>
                  <a:lnTo>
                    <a:pt x="9654" y="19075"/>
                  </a:lnTo>
                  <a:lnTo>
                    <a:pt x="9788" y="19075"/>
                  </a:lnTo>
                  <a:lnTo>
                    <a:pt x="10047" y="19021"/>
                  </a:lnTo>
                  <a:lnTo>
                    <a:pt x="10279" y="18923"/>
                  </a:lnTo>
                  <a:lnTo>
                    <a:pt x="10493" y="18789"/>
                  </a:lnTo>
                  <a:lnTo>
                    <a:pt x="10672" y="18611"/>
                  </a:lnTo>
                  <a:lnTo>
                    <a:pt x="10815" y="18405"/>
                  </a:lnTo>
                  <a:lnTo>
                    <a:pt x="10913" y="18164"/>
                  </a:lnTo>
                  <a:lnTo>
                    <a:pt x="10967" y="17914"/>
                  </a:lnTo>
                  <a:lnTo>
                    <a:pt x="10967" y="17780"/>
                  </a:lnTo>
                  <a:lnTo>
                    <a:pt x="10967" y="13065"/>
                  </a:lnTo>
                  <a:lnTo>
                    <a:pt x="12869" y="13065"/>
                  </a:lnTo>
                  <a:lnTo>
                    <a:pt x="12967" y="13056"/>
                  </a:lnTo>
                  <a:lnTo>
                    <a:pt x="13146" y="12967"/>
                  </a:lnTo>
                  <a:lnTo>
                    <a:pt x="13253" y="12806"/>
                  </a:lnTo>
                  <a:lnTo>
                    <a:pt x="13280" y="12619"/>
                  </a:lnTo>
                  <a:lnTo>
                    <a:pt x="13253" y="12512"/>
                  </a:lnTo>
                  <a:lnTo>
                    <a:pt x="10967" y="6037"/>
                  </a:lnTo>
                  <a:lnTo>
                    <a:pt x="10967" y="5323"/>
                  </a:lnTo>
                  <a:lnTo>
                    <a:pt x="13208" y="8681"/>
                  </a:lnTo>
                  <a:lnTo>
                    <a:pt x="13289" y="8788"/>
                  </a:lnTo>
                  <a:lnTo>
                    <a:pt x="13467" y="8949"/>
                  </a:lnTo>
                  <a:lnTo>
                    <a:pt x="13672" y="9056"/>
                  </a:lnTo>
                  <a:lnTo>
                    <a:pt x="13905" y="9109"/>
                  </a:lnTo>
                  <a:lnTo>
                    <a:pt x="14155" y="9109"/>
                  </a:lnTo>
                  <a:lnTo>
                    <a:pt x="14432" y="9029"/>
                  </a:lnTo>
                  <a:lnTo>
                    <a:pt x="14557" y="8949"/>
                  </a:lnTo>
                  <a:lnTo>
                    <a:pt x="14708" y="8832"/>
                  </a:lnTo>
                  <a:lnTo>
                    <a:pt x="14923" y="8511"/>
                  </a:lnTo>
                  <a:lnTo>
                    <a:pt x="14985" y="8145"/>
                  </a:lnTo>
                  <a:lnTo>
                    <a:pt x="14914" y="7770"/>
                  </a:lnTo>
                  <a:lnTo>
                    <a:pt x="14816" y="7600"/>
                  </a:lnTo>
                  <a:lnTo>
                    <a:pt x="10636" y="1331"/>
                  </a:lnTo>
                  <a:lnTo>
                    <a:pt x="10511" y="1117"/>
                  </a:lnTo>
                  <a:lnTo>
                    <a:pt x="10208" y="724"/>
                  </a:lnTo>
                  <a:lnTo>
                    <a:pt x="9842" y="394"/>
                  </a:lnTo>
                  <a:lnTo>
                    <a:pt x="9431" y="126"/>
                  </a:lnTo>
                  <a:lnTo>
                    <a:pt x="9199" y="19"/>
                  </a:lnTo>
                  <a:lnTo>
                    <a:pt x="9118" y="1"/>
                  </a:lnTo>
                  <a:lnTo>
                    <a:pt x="8966" y="36"/>
                  </a:lnTo>
                  <a:lnTo>
                    <a:pt x="8913" y="90"/>
                  </a:lnTo>
                  <a:lnTo>
                    <a:pt x="8877" y="242"/>
                  </a:lnTo>
                  <a:lnTo>
                    <a:pt x="8734" y="510"/>
                  </a:lnTo>
                  <a:lnTo>
                    <a:pt x="8511" y="706"/>
                  </a:lnTo>
                  <a:lnTo>
                    <a:pt x="8225" y="813"/>
                  </a:lnTo>
                  <a:lnTo>
                    <a:pt x="8064" y="822"/>
                  </a:lnTo>
                  <a:lnTo>
                    <a:pt x="7904" y="813"/>
                  </a:lnTo>
                  <a:lnTo>
                    <a:pt x="7618" y="706"/>
                  </a:lnTo>
                  <a:lnTo>
                    <a:pt x="7395" y="510"/>
                  </a:lnTo>
                  <a:lnTo>
                    <a:pt x="7252" y="242"/>
                  </a:lnTo>
                  <a:lnTo>
                    <a:pt x="7216" y="90"/>
                  </a:lnTo>
                  <a:lnTo>
                    <a:pt x="7163" y="36"/>
                  </a:lnTo>
                  <a:lnTo>
                    <a:pt x="7011" y="1"/>
                  </a:ln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3" name="Google Shape;243;p33"/>
          <p:cNvGrpSpPr/>
          <p:nvPr/>
        </p:nvGrpSpPr>
        <p:grpSpPr>
          <a:xfrm>
            <a:off x="3097112" y="1187867"/>
            <a:ext cx="669081" cy="769499"/>
            <a:chOff x="-61784125" y="3377700"/>
            <a:chExt cx="316650" cy="317450"/>
          </a:xfrm>
        </p:grpSpPr>
        <p:sp>
          <p:nvSpPr>
            <p:cNvPr id="244" name="Google Shape;244;p33"/>
            <p:cNvSpPr/>
            <p:nvPr/>
          </p:nvSpPr>
          <p:spPr>
            <a:xfrm>
              <a:off x="-61688025" y="3460400"/>
              <a:ext cx="124450" cy="51225"/>
            </a:xfrm>
            <a:custGeom>
              <a:rect b="b" l="l" r="r" t="t"/>
              <a:pathLst>
                <a:path extrusionOk="0" h="2049" w="4978">
                  <a:moveTo>
                    <a:pt x="630" y="1"/>
                  </a:moveTo>
                  <a:cubicBezTo>
                    <a:pt x="252" y="442"/>
                    <a:pt x="0" y="1041"/>
                    <a:pt x="0" y="1671"/>
                  </a:cubicBezTo>
                  <a:cubicBezTo>
                    <a:pt x="0" y="1891"/>
                    <a:pt x="189" y="2049"/>
                    <a:pt x="441" y="2049"/>
                  </a:cubicBezTo>
                  <a:lnTo>
                    <a:pt x="4568" y="2049"/>
                  </a:lnTo>
                  <a:cubicBezTo>
                    <a:pt x="4820" y="2049"/>
                    <a:pt x="4978" y="1860"/>
                    <a:pt x="4978" y="1671"/>
                  </a:cubicBezTo>
                  <a:cubicBezTo>
                    <a:pt x="4978" y="1041"/>
                    <a:pt x="4726" y="442"/>
                    <a:pt x="4348" y="1"/>
                  </a:cubicBezTo>
                  <a:cubicBezTo>
                    <a:pt x="3875" y="568"/>
                    <a:pt x="3182" y="852"/>
                    <a:pt x="2489" y="852"/>
                  </a:cubicBezTo>
                  <a:cubicBezTo>
                    <a:pt x="1827" y="852"/>
                    <a:pt x="1134" y="568"/>
                    <a:pt x="630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33"/>
            <p:cNvSpPr/>
            <p:nvPr/>
          </p:nvSpPr>
          <p:spPr>
            <a:xfrm>
              <a:off x="-61677800" y="3518900"/>
              <a:ext cx="104775" cy="61850"/>
            </a:xfrm>
            <a:custGeom>
              <a:rect b="b" l="l" r="r" t="t"/>
              <a:pathLst>
                <a:path extrusionOk="0" h="2474" w="4191">
                  <a:moveTo>
                    <a:pt x="2096" y="0"/>
                  </a:moveTo>
                  <a:cubicBezTo>
                    <a:pt x="1985" y="0"/>
                    <a:pt x="1875" y="40"/>
                    <a:pt x="1796" y="118"/>
                  </a:cubicBezTo>
                  <a:lnTo>
                    <a:pt x="158" y="1757"/>
                  </a:lnTo>
                  <a:cubicBezTo>
                    <a:pt x="1" y="1914"/>
                    <a:pt x="1" y="2198"/>
                    <a:pt x="158" y="2355"/>
                  </a:cubicBezTo>
                  <a:cubicBezTo>
                    <a:pt x="237" y="2434"/>
                    <a:pt x="339" y="2473"/>
                    <a:pt x="442" y="2473"/>
                  </a:cubicBezTo>
                  <a:cubicBezTo>
                    <a:pt x="544" y="2473"/>
                    <a:pt x="646" y="2434"/>
                    <a:pt x="725" y="2355"/>
                  </a:cubicBezTo>
                  <a:lnTo>
                    <a:pt x="2111" y="969"/>
                  </a:lnTo>
                  <a:lnTo>
                    <a:pt x="3498" y="2355"/>
                  </a:lnTo>
                  <a:cubicBezTo>
                    <a:pt x="3576" y="2434"/>
                    <a:pt x="3687" y="2473"/>
                    <a:pt x="3797" y="2473"/>
                  </a:cubicBezTo>
                  <a:cubicBezTo>
                    <a:pt x="3907" y="2473"/>
                    <a:pt x="4017" y="2434"/>
                    <a:pt x="4096" y="2355"/>
                  </a:cubicBezTo>
                  <a:cubicBezTo>
                    <a:pt x="4191" y="2198"/>
                    <a:pt x="4191" y="1914"/>
                    <a:pt x="4033" y="1757"/>
                  </a:cubicBezTo>
                  <a:lnTo>
                    <a:pt x="2395" y="118"/>
                  </a:lnTo>
                  <a:cubicBezTo>
                    <a:pt x="2316" y="40"/>
                    <a:pt x="2206" y="0"/>
                    <a:pt x="2096" y="0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33"/>
            <p:cNvSpPr/>
            <p:nvPr/>
          </p:nvSpPr>
          <p:spPr>
            <a:xfrm>
              <a:off x="-61667550" y="3377700"/>
              <a:ext cx="82700" cy="82725"/>
            </a:xfrm>
            <a:custGeom>
              <a:rect b="b" l="l" r="r" t="t"/>
              <a:pathLst>
                <a:path extrusionOk="0" h="3309" w="3308">
                  <a:moveTo>
                    <a:pt x="1670" y="1"/>
                  </a:moveTo>
                  <a:cubicBezTo>
                    <a:pt x="756" y="1"/>
                    <a:pt x="0" y="757"/>
                    <a:pt x="0" y="1671"/>
                  </a:cubicBezTo>
                  <a:cubicBezTo>
                    <a:pt x="0" y="2584"/>
                    <a:pt x="756" y="3309"/>
                    <a:pt x="1670" y="3309"/>
                  </a:cubicBezTo>
                  <a:cubicBezTo>
                    <a:pt x="2584" y="3309"/>
                    <a:pt x="3308" y="2584"/>
                    <a:pt x="3308" y="1671"/>
                  </a:cubicBezTo>
                  <a:cubicBezTo>
                    <a:pt x="3308" y="757"/>
                    <a:pt x="2584" y="1"/>
                    <a:pt x="1670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33"/>
            <p:cNvSpPr/>
            <p:nvPr/>
          </p:nvSpPr>
          <p:spPr>
            <a:xfrm>
              <a:off x="-61591150" y="3643150"/>
              <a:ext cx="123675" cy="51200"/>
            </a:xfrm>
            <a:custGeom>
              <a:rect b="b" l="l" r="r" t="t"/>
              <a:pathLst>
                <a:path extrusionOk="0" h="2048" w="4947">
                  <a:moveTo>
                    <a:pt x="630" y="0"/>
                  </a:moveTo>
                  <a:cubicBezTo>
                    <a:pt x="221" y="410"/>
                    <a:pt x="0" y="1008"/>
                    <a:pt x="0" y="1638"/>
                  </a:cubicBezTo>
                  <a:cubicBezTo>
                    <a:pt x="0" y="1890"/>
                    <a:pt x="189" y="2048"/>
                    <a:pt x="378" y="2048"/>
                  </a:cubicBezTo>
                  <a:lnTo>
                    <a:pt x="4505" y="2048"/>
                  </a:lnTo>
                  <a:cubicBezTo>
                    <a:pt x="4757" y="2048"/>
                    <a:pt x="4946" y="1827"/>
                    <a:pt x="4946" y="1638"/>
                  </a:cubicBezTo>
                  <a:cubicBezTo>
                    <a:pt x="4946" y="1008"/>
                    <a:pt x="4726" y="410"/>
                    <a:pt x="4316" y="0"/>
                  </a:cubicBezTo>
                  <a:cubicBezTo>
                    <a:pt x="3844" y="536"/>
                    <a:pt x="3182" y="819"/>
                    <a:pt x="2458" y="819"/>
                  </a:cubicBezTo>
                  <a:cubicBezTo>
                    <a:pt x="1796" y="819"/>
                    <a:pt x="1134" y="536"/>
                    <a:pt x="630" y="0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33"/>
            <p:cNvSpPr/>
            <p:nvPr/>
          </p:nvSpPr>
          <p:spPr>
            <a:xfrm>
              <a:off x="-61570675" y="3560450"/>
              <a:ext cx="82725" cy="82725"/>
            </a:xfrm>
            <a:custGeom>
              <a:rect b="b" l="l" r="r" t="t"/>
              <a:pathLst>
                <a:path extrusionOk="0" h="3309" w="3309">
                  <a:moveTo>
                    <a:pt x="1670" y="0"/>
                  </a:moveTo>
                  <a:cubicBezTo>
                    <a:pt x="756" y="0"/>
                    <a:pt x="0" y="725"/>
                    <a:pt x="0" y="1638"/>
                  </a:cubicBezTo>
                  <a:cubicBezTo>
                    <a:pt x="0" y="2552"/>
                    <a:pt x="756" y="3308"/>
                    <a:pt x="1670" y="3308"/>
                  </a:cubicBezTo>
                  <a:cubicBezTo>
                    <a:pt x="2552" y="3308"/>
                    <a:pt x="3308" y="2552"/>
                    <a:pt x="3308" y="1638"/>
                  </a:cubicBezTo>
                  <a:cubicBezTo>
                    <a:pt x="3308" y="725"/>
                    <a:pt x="2552" y="0"/>
                    <a:pt x="1670" y="0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33"/>
            <p:cNvSpPr/>
            <p:nvPr/>
          </p:nvSpPr>
          <p:spPr>
            <a:xfrm>
              <a:off x="-61784125" y="3643925"/>
              <a:ext cx="124450" cy="51225"/>
            </a:xfrm>
            <a:custGeom>
              <a:rect b="b" l="l" r="r" t="t"/>
              <a:pathLst>
                <a:path extrusionOk="0" h="2049" w="4978">
                  <a:moveTo>
                    <a:pt x="662" y="1"/>
                  </a:moveTo>
                  <a:cubicBezTo>
                    <a:pt x="252" y="442"/>
                    <a:pt x="32" y="1009"/>
                    <a:pt x="32" y="1639"/>
                  </a:cubicBezTo>
                  <a:cubicBezTo>
                    <a:pt x="0" y="1859"/>
                    <a:pt x="189" y="2048"/>
                    <a:pt x="410" y="2048"/>
                  </a:cubicBezTo>
                  <a:lnTo>
                    <a:pt x="4569" y="2048"/>
                  </a:lnTo>
                  <a:cubicBezTo>
                    <a:pt x="4789" y="2048"/>
                    <a:pt x="4978" y="1859"/>
                    <a:pt x="4978" y="1639"/>
                  </a:cubicBezTo>
                  <a:cubicBezTo>
                    <a:pt x="4978" y="1009"/>
                    <a:pt x="4758" y="442"/>
                    <a:pt x="4348" y="1"/>
                  </a:cubicBezTo>
                  <a:cubicBezTo>
                    <a:pt x="3876" y="536"/>
                    <a:pt x="3214" y="820"/>
                    <a:pt x="2521" y="820"/>
                  </a:cubicBezTo>
                  <a:cubicBezTo>
                    <a:pt x="1828" y="820"/>
                    <a:pt x="1166" y="536"/>
                    <a:pt x="662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33"/>
            <p:cNvSpPr/>
            <p:nvPr/>
          </p:nvSpPr>
          <p:spPr>
            <a:xfrm>
              <a:off x="-61763650" y="3560450"/>
              <a:ext cx="82725" cy="82725"/>
            </a:xfrm>
            <a:custGeom>
              <a:rect b="b" l="l" r="r" t="t"/>
              <a:pathLst>
                <a:path extrusionOk="0" h="3309" w="3309">
                  <a:moveTo>
                    <a:pt x="1670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308"/>
                    <a:pt x="1670" y="3308"/>
                  </a:cubicBezTo>
                  <a:cubicBezTo>
                    <a:pt x="2552" y="3308"/>
                    <a:pt x="3309" y="2552"/>
                    <a:pt x="3309" y="1638"/>
                  </a:cubicBezTo>
                  <a:cubicBezTo>
                    <a:pt x="3309" y="725"/>
                    <a:pt x="2552" y="0"/>
                    <a:pt x="1670" y="0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1" name="Google Shape;251;p33"/>
          <p:cNvGrpSpPr/>
          <p:nvPr/>
        </p:nvGrpSpPr>
        <p:grpSpPr>
          <a:xfrm>
            <a:off x="5379404" y="1287922"/>
            <a:ext cx="669089" cy="569401"/>
            <a:chOff x="3860400" y="3254050"/>
            <a:chExt cx="296175" cy="241825"/>
          </a:xfrm>
        </p:grpSpPr>
        <p:sp>
          <p:nvSpPr>
            <p:cNvPr id="252" name="Google Shape;252;p33"/>
            <p:cNvSpPr/>
            <p:nvPr/>
          </p:nvSpPr>
          <p:spPr>
            <a:xfrm>
              <a:off x="4112425" y="3358025"/>
              <a:ext cx="44150" cy="18125"/>
            </a:xfrm>
            <a:custGeom>
              <a:rect b="b" l="l" r="r" t="t"/>
              <a:pathLst>
                <a:path extrusionOk="0" h="725" w="1766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419" y="725"/>
                  </a:lnTo>
                  <a:cubicBezTo>
                    <a:pt x="1608" y="725"/>
                    <a:pt x="1765" y="567"/>
                    <a:pt x="1765" y="378"/>
                  </a:cubicBezTo>
                  <a:cubicBezTo>
                    <a:pt x="1734" y="158"/>
                    <a:pt x="1608" y="0"/>
                    <a:pt x="1419" y="0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33"/>
            <p:cNvSpPr/>
            <p:nvPr/>
          </p:nvSpPr>
          <p:spPr>
            <a:xfrm>
              <a:off x="4102200" y="3393475"/>
              <a:ext cx="37050" cy="33875"/>
            </a:xfrm>
            <a:custGeom>
              <a:rect b="b" l="l" r="r" t="t"/>
              <a:pathLst>
                <a:path extrusionOk="0" h="1355" w="1482">
                  <a:moveTo>
                    <a:pt x="394" y="0"/>
                  </a:moveTo>
                  <a:cubicBezTo>
                    <a:pt x="308" y="0"/>
                    <a:pt x="221" y="32"/>
                    <a:pt x="158" y="95"/>
                  </a:cubicBezTo>
                  <a:cubicBezTo>
                    <a:pt x="0" y="221"/>
                    <a:pt x="0" y="410"/>
                    <a:pt x="158" y="567"/>
                  </a:cubicBezTo>
                  <a:lnTo>
                    <a:pt x="882" y="1260"/>
                  </a:lnTo>
                  <a:cubicBezTo>
                    <a:pt x="945" y="1323"/>
                    <a:pt x="1032" y="1355"/>
                    <a:pt x="1119" y="1355"/>
                  </a:cubicBezTo>
                  <a:cubicBezTo>
                    <a:pt x="1205" y="1355"/>
                    <a:pt x="1292" y="1323"/>
                    <a:pt x="1355" y="1260"/>
                  </a:cubicBezTo>
                  <a:cubicBezTo>
                    <a:pt x="1481" y="1134"/>
                    <a:pt x="1481" y="914"/>
                    <a:pt x="1355" y="788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4" y="0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33"/>
            <p:cNvSpPr/>
            <p:nvPr/>
          </p:nvSpPr>
          <p:spPr>
            <a:xfrm>
              <a:off x="4103775" y="3306025"/>
              <a:ext cx="35475" cy="34500"/>
            </a:xfrm>
            <a:custGeom>
              <a:rect b="b" l="l" r="r" t="t"/>
              <a:pathLst>
                <a:path extrusionOk="0" h="1380" w="1419">
                  <a:moveTo>
                    <a:pt x="1056" y="1"/>
                  </a:moveTo>
                  <a:cubicBezTo>
                    <a:pt x="969" y="1"/>
                    <a:pt x="882" y="32"/>
                    <a:pt x="819" y="96"/>
                  </a:cubicBezTo>
                  <a:lnTo>
                    <a:pt x="95" y="789"/>
                  </a:lnTo>
                  <a:cubicBezTo>
                    <a:pt x="0" y="915"/>
                    <a:pt x="0" y="1135"/>
                    <a:pt x="95" y="1261"/>
                  </a:cubicBezTo>
                  <a:cubicBezTo>
                    <a:pt x="158" y="1340"/>
                    <a:pt x="252" y="1379"/>
                    <a:pt x="343" y="1379"/>
                  </a:cubicBezTo>
                  <a:cubicBezTo>
                    <a:pt x="434" y="1379"/>
                    <a:pt x="520" y="1340"/>
                    <a:pt x="567" y="1261"/>
                  </a:cubicBezTo>
                  <a:lnTo>
                    <a:pt x="1292" y="568"/>
                  </a:lnTo>
                  <a:cubicBezTo>
                    <a:pt x="1418" y="442"/>
                    <a:pt x="1418" y="190"/>
                    <a:pt x="1292" y="96"/>
                  </a:cubicBezTo>
                  <a:cubicBezTo>
                    <a:pt x="1229" y="32"/>
                    <a:pt x="1142" y="1"/>
                    <a:pt x="1056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33"/>
            <p:cNvSpPr/>
            <p:nvPr/>
          </p:nvSpPr>
          <p:spPr>
            <a:xfrm>
              <a:off x="3860400" y="3306025"/>
              <a:ext cx="105550" cy="104800"/>
            </a:xfrm>
            <a:custGeom>
              <a:rect b="b" l="l" r="r" t="t"/>
              <a:pathLst>
                <a:path extrusionOk="0" h="4192" w="4222">
                  <a:moveTo>
                    <a:pt x="2489" y="1"/>
                  </a:moveTo>
                  <a:cubicBezTo>
                    <a:pt x="2048" y="1"/>
                    <a:pt x="1639" y="285"/>
                    <a:pt x="1481" y="726"/>
                  </a:cubicBezTo>
                  <a:lnTo>
                    <a:pt x="1418" y="726"/>
                  </a:lnTo>
                  <a:cubicBezTo>
                    <a:pt x="662" y="726"/>
                    <a:pt x="0" y="1356"/>
                    <a:pt x="0" y="2080"/>
                  </a:cubicBezTo>
                  <a:cubicBezTo>
                    <a:pt x="0" y="2836"/>
                    <a:pt x="630" y="3467"/>
                    <a:pt x="1418" y="3467"/>
                  </a:cubicBezTo>
                  <a:lnTo>
                    <a:pt x="1481" y="3467"/>
                  </a:lnTo>
                  <a:cubicBezTo>
                    <a:pt x="1639" y="3845"/>
                    <a:pt x="2017" y="4191"/>
                    <a:pt x="2489" y="4191"/>
                  </a:cubicBezTo>
                  <a:lnTo>
                    <a:pt x="4222" y="4191"/>
                  </a:lnTo>
                  <a:lnTo>
                    <a:pt x="4222" y="1"/>
                  </a:ln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33"/>
            <p:cNvSpPr/>
            <p:nvPr/>
          </p:nvSpPr>
          <p:spPr>
            <a:xfrm>
              <a:off x="4050225" y="3254050"/>
              <a:ext cx="35450" cy="208750"/>
            </a:xfrm>
            <a:custGeom>
              <a:rect b="b" l="l" r="r" t="t"/>
              <a:pathLst>
                <a:path extrusionOk="0" h="8350" w="1418">
                  <a:moveTo>
                    <a:pt x="725" y="1"/>
                  </a:moveTo>
                  <a:cubicBezTo>
                    <a:pt x="315" y="1"/>
                    <a:pt x="0" y="316"/>
                    <a:pt x="0" y="694"/>
                  </a:cubicBezTo>
                  <a:lnTo>
                    <a:pt x="0" y="7625"/>
                  </a:lnTo>
                  <a:cubicBezTo>
                    <a:pt x="0" y="8034"/>
                    <a:pt x="315" y="8349"/>
                    <a:pt x="725" y="8349"/>
                  </a:cubicBezTo>
                  <a:cubicBezTo>
                    <a:pt x="1134" y="8286"/>
                    <a:pt x="1418" y="8003"/>
                    <a:pt x="1418" y="7625"/>
                  </a:cubicBezTo>
                  <a:lnTo>
                    <a:pt x="1418" y="694"/>
                  </a:ln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33"/>
            <p:cNvSpPr/>
            <p:nvPr/>
          </p:nvSpPr>
          <p:spPr>
            <a:xfrm>
              <a:off x="3912375" y="3426550"/>
              <a:ext cx="51225" cy="69325"/>
            </a:xfrm>
            <a:custGeom>
              <a:rect b="b" l="l" r="r" t="t"/>
              <a:pathLst>
                <a:path extrusionOk="0" h="2773" w="2049">
                  <a:moveTo>
                    <a:pt x="1" y="0"/>
                  </a:moveTo>
                  <a:lnTo>
                    <a:pt x="1" y="1764"/>
                  </a:lnTo>
                  <a:cubicBezTo>
                    <a:pt x="1" y="2363"/>
                    <a:pt x="473" y="2773"/>
                    <a:pt x="1040" y="2773"/>
                  </a:cubicBezTo>
                  <a:cubicBezTo>
                    <a:pt x="1607" y="2773"/>
                    <a:pt x="2048" y="2300"/>
                    <a:pt x="2048" y="1764"/>
                  </a:cubicBezTo>
                  <a:lnTo>
                    <a:pt x="2048" y="32"/>
                  </a:lnTo>
                  <a:lnTo>
                    <a:pt x="316" y="32"/>
                  </a:lnTo>
                  <a:cubicBezTo>
                    <a:pt x="253" y="32"/>
                    <a:pt x="127" y="32"/>
                    <a:pt x="1" y="0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33"/>
            <p:cNvSpPr/>
            <p:nvPr/>
          </p:nvSpPr>
          <p:spPr>
            <a:xfrm>
              <a:off x="3982475" y="3275325"/>
              <a:ext cx="52000" cy="163850"/>
            </a:xfrm>
            <a:custGeom>
              <a:rect b="b" l="l" r="r" t="t"/>
              <a:pathLst>
                <a:path extrusionOk="0" h="6554" w="2080">
                  <a:moveTo>
                    <a:pt x="2080" y="0"/>
                  </a:moveTo>
                  <a:lnTo>
                    <a:pt x="1765" y="315"/>
                  </a:lnTo>
                  <a:cubicBezTo>
                    <a:pt x="1292" y="788"/>
                    <a:pt x="662" y="1071"/>
                    <a:pt x="1" y="1166"/>
                  </a:cubicBezTo>
                  <a:lnTo>
                    <a:pt x="1" y="5419"/>
                  </a:lnTo>
                  <a:cubicBezTo>
                    <a:pt x="662" y="5482"/>
                    <a:pt x="1292" y="5766"/>
                    <a:pt x="1765" y="6238"/>
                  </a:cubicBezTo>
                  <a:lnTo>
                    <a:pt x="2080" y="6553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9" name="Google Shape;259;p33"/>
          <p:cNvGrpSpPr/>
          <p:nvPr/>
        </p:nvGrpSpPr>
        <p:grpSpPr>
          <a:xfrm>
            <a:off x="7539885" y="1287919"/>
            <a:ext cx="669089" cy="569396"/>
            <a:chOff x="3497300" y="3227275"/>
            <a:chExt cx="296175" cy="296175"/>
          </a:xfrm>
        </p:grpSpPr>
        <p:sp>
          <p:nvSpPr>
            <p:cNvPr id="260" name="Google Shape;260;p33"/>
            <p:cNvSpPr/>
            <p:nvPr/>
          </p:nvSpPr>
          <p:spPr>
            <a:xfrm>
              <a:off x="3609925" y="3339900"/>
              <a:ext cx="69350" cy="68550"/>
            </a:xfrm>
            <a:custGeom>
              <a:rect b="b" l="l" r="r" t="t"/>
              <a:pathLst>
                <a:path extrusionOk="0" h="2742" w="2774">
                  <a:moveTo>
                    <a:pt x="1387" y="1"/>
                  </a:moveTo>
                  <a:cubicBezTo>
                    <a:pt x="631" y="1"/>
                    <a:pt x="1" y="631"/>
                    <a:pt x="1" y="1355"/>
                  </a:cubicBezTo>
                  <a:cubicBezTo>
                    <a:pt x="1" y="2112"/>
                    <a:pt x="631" y="2742"/>
                    <a:pt x="1387" y="2742"/>
                  </a:cubicBezTo>
                  <a:cubicBezTo>
                    <a:pt x="2143" y="2742"/>
                    <a:pt x="2773" y="2112"/>
                    <a:pt x="2773" y="1355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33"/>
            <p:cNvSpPr/>
            <p:nvPr/>
          </p:nvSpPr>
          <p:spPr>
            <a:xfrm>
              <a:off x="3531175" y="3227275"/>
              <a:ext cx="86650" cy="86675"/>
            </a:xfrm>
            <a:custGeom>
              <a:rect b="b" l="l" r="r" t="t"/>
              <a:pathLst>
                <a:path extrusionOk="0" h="3467" w="3466">
                  <a:moveTo>
                    <a:pt x="1733" y="1"/>
                  </a:moveTo>
                  <a:cubicBezTo>
                    <a:pt x="788" y="1"/>
                    <a:pt x="0" y="788"/>
                    <a:pt x="0" y="1733"/>
                  </a:cubicBezTo>
                  <a:cubicBezTo>
                    <a:pt x="0" y="2678"/>
                    <a:pt x="788" y="3466"/>
                    <a:pt x="1733" y="3466"/>
                  </a:cubicBezTo>
                  <a:cubicBezTo>
                    <a:pt x="2741" y="3466"/>
                    <a:pt x="3466" y="2678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33"/>
            <p:cNvSpPr/>
            <p:nvPr/>
          </p:nvSpPr>
          <p:spPr>
            <a:xfrm>
              <a:off x="3670575" y="3227275"/>
              <a:ext cx="86675" cy="86675"/>
            </a:xfrm>
            <a:custGeom>
              <a:rect b="b" l="l" r="r" t="t"/>
              <a:pathLst>
                <a:path extrusionOk="0" h="3467" w="3467">
                  <a:moveTo>
                    <a:pt x="1733" y="1"/>
                  </a:moveTo>
                  <a:cubicBezTo>
                    <a:pt x="788" y="1"/>
                    <a:pt x="1" y="788"/>
                    <a:pt x="1" y="1733"/>
                  </a:cubicBezTo>
                  <a:cubicBezTo>
                    <a:pt x="1" y="2678"/>
                    <a:pt x="788" y="3466"/>
                    <a:pt x="1733" y="3466"/>
                  </a:cubicBezTo>
                  <a:cubicBezTo>
                    <a:pt x="2679" y="3466"/>
                    <a:pt x="3466" y="2678"/>
                    <a:pt x="3466" y="1733"/>
                  </a:cubicBezTo>
                  <a:cubicBezTo>
                    <a:pt x="3466" y="788"/>
                    <a:pt x="2679" y="1"/>
                    <a:pt x="1733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33"/>
            <p:cNvSpPr/>
            <p:nvPr/>
          </p:nvSpPr>
          <p:spPr>
            <a:xfrm>
              <a:off x="3622525" y="3421825"/>
              <a:ext cx="41775" cy="25225"/>
            </a:xfrm>
            <a:custGeom>
              <a:rect b="b" l="l" r="r" t="t"/>
              <a:pathLst>
                <a:path extrusionOk="0" h="1009" w="1671">
                  <a:moveTo>
                    <a:pt x="1" y="0"/>
                  </a:moveTo>
                  <a:lnTo>
                    <a:pt x="851" y="1008"/>
                  </a:lnTo>
                  <a:lnTo>
                    <a:pt x="1671" y="0"/>
                  </a:lnTo>
                  <a:lnTo>
                    <a:pt x="1671" y="0"/>
                  </a:lnTo>
                  <a:cubicBezTo>
                    <a:pt x="1450" y="126"/>
                    <a:pt x="1167" y="158"/>
                    <a:pt x="851" y="158"/>
                  </a:cubicBezTo>
                  <a:cubicBezTo>
                    <a:pt x="568" y="158"/>
                    <a:pt x="284" y="95"/>
                    <a:pt x="1" y="0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33"/>
            <p:cNvSpPr/>
            <p:nvPr/>
          </p:nvSpPr>
          <p:spPr>
            <a:xfrm>
              <a:off x="3566600" y="3416300"/>
              <a:ext cx="70125" cy="106350"/>
            </a:xfrm>
            <a:custGeom>
              <a:rect b="b" l="l" r="r" t="t"/>
              <a:pathLst>
                <a:path extrusionOk="0" h="4254" w="2805">
                  <a:moveTo>
                    <a:pt x="1261" y="1"/>
                  </a:moveTo>
                  <a:cubicBezTo>
                    <a:pt x="474" y="599"/>
                    <a:pt x="1" y="1513"/>
                    <a:pt x="1" y="2490"/>
                  </a:cubicBezTo>
                  <a:lnTo>
                    <a:pt x="1" y="3907"/>
                  </a:lnTo>
                  <a:cubicBezTo>
                    <a:pt x="1" y="4096"/>
                    <a:pt x="158" y="4254"/>
                    <a:pt x="379" y="4254"/>
                  </a:cubicBezTo>
                  <a:lnTo>
                    <a:pt x="2805" y="4254"/>
                  </a:lnTo>
                  <a:lnTo>
                    <a:pt x="2805" y="1891"/>
                  </a:lnTo>
                  <a:lnTo>
                    <a:pt x="1261" y="1"/>
                  </a:ln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33"/>
            <p:cNvSpPr/>
            <p:nvPr/>
          </p:nvSpPr>
          <p:spPr>
            <a:xfrm>
              <a:off x="3653250" y="3417100"/>
              <a:ext cx="70125" cy="106350"/>
            </a:xfrm>
            <a:custGeom>
              <a:rect b="b" l="l" r="r" t="t"/>
              <a:pathLst>
                <a:path extrusionOk="0" h="4254" w="2805">
                  <a:moveTo>
                    <a:pt x="1544" y="0"/>
                  </a:moveTo>
                  <a:lnTo>
                    <a:pt x="1" y="1890"/>
                  </a:lnTo>
                  <a:lnTo>
                    <a:pt x="1" y="4253"/>
                  </a:lnTo>
                  <a:lnTo>
                    <a:pt x="2458" y="4253"/>
                  </a:lnTo>
                  <a:cubicBezTo>
                    <a:pt x="2647" y="4253"/>
                    <a:pt x="2804" y="4096"/>
                    <a:pt x="2804" y="3907"/>
                  </a:cubicBezTo>
                  <a:lnTo>
                    <a:pt x="2804" y="2489"/>
                  </a:lnTo>
                  <a:cubicBezTo>
                    <a:pt x="2773" y="1481"/>
                    <a:pt x="2300" y="567"/>
                    <a:pt x="1544" y="0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33"/>
            <p:cNvSpPr/>
            <p:nvPr/>
          </p:nvSpPr>
          <p:spPr>
            <a:xfrm>
              <a:off x="3655625" y="3310775"/>
              <a:ext cx="137850" cy="108700"/>
            </a:xfrm>
            <a:custGeom>
              <a:rect b="b" l="l" r="r" t="t"/>
              <a:pathLst>
                <a:path extrusionOk="0" h="4348" w="5514">
                  <a:moveTo>
                    <a:pt x="3686" y="1512"/>
                  </a:moveTo>
                  <a:cubicBezTo>
                    <a:pt x="3907" y="1512"/>
                    <a:pt x="4064" y="1670"/>
                    <a:pt x="4064" y="1859"/>
                  </a:cubicBezTo>
                  <a:cubicBezTo>
                    <a:pt x="4064" y="2048"/>
                    <a:pt x="3907" y="2205"/>
                    <a:pt x="3686" y="2205"/>
                  </a:cubicBezTo>
                  <a:lnTo>
                    <a:pt x="2993" y="2205"/>
                  </a:lnTo>
                  <a:cubicBezTo>
                    <a:pt x="2804" y="2205"/>
                    <a:pt x="2646" y="2048"/>
                    <a:pt x="2646" y="1859"/>
                  </a:cubicBezTo>
                  <a:cubicBezTo>
                    <a:pt x="2646" y="1670"/>
                    <a:pt x="2804" y="1512"/>
                    <a:pt x="2993" y="1512"/>
                  </a:cubicBezTo>
                  <a:close/>
                  <a:moveTo>
                    <a:pt x="4127" y="0"/>
                  </a:moveTo>
                  <a:cubicBezTo>
                    <a:pt x="3686" y="536"/>
                    <a:pt x="3056" y="851"/>
                    <a:pt x="2331" y="851"/>
                  </a:cubicBezTo>
                  <a:cubicBezTo>
                    <a:pt x="1607" y="851"/>
                    <a:pt x="977" y="504"/>
                    <a:pt x="536" y="63"/>
                  </a:cubicBezTo>
                  <a:cubicBezTo>
                    <a:pt x="347" y="221"/>
                    <a:pt x="158" y="378"/>
                    <a:pt x="0" y="567"/>
                  </a:cubicBezTo>
                  <a:cubicBezTo>
                    <a:pt x="945" y="756"/>
                    <a:pt x="1638" y="1575"/>
                    <a:pt x="1638" y="2615"/>
                  </a:cubicBezTo>
                  <a:cubicBezTo>
                    <a:pt x="1638" y="2930"/>
                    <a:pt x="1575" y="3214"/>
                    <a:pt x="1449" y="3466"/>
                  </a:cubicBezTo>
                  <a:cubicBezTo>
                    <a:pt x="1859" y="3718"/>
                    <a:pt x="2205" y="4001"/>
                    <a:pt x="2520" y="4348"/>
                  </a:cubicBezTo>
                  <a:lnTo>
                    <a:pt x="5167" y="4348"/>
                  </a:lnTo>
                  <a:cubicBezTo>
                    <a:pt x="5356" y="4348"/>
                    <a:pt x="5513" y="4190"/>
                    <a:pt x="5513" y="4001"/>
                  </a:cubicBezTo>
                  <a:lnTo>
                    <a:pt x="5513" y="2615"/>
                  </a:lnTo>
                  <a:cubicBezTo>
                    <a:pt x="5482" y="1512"/>
                    <a:pt x="4915" y="567"/>
                    <a:pt x="4127" y="0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33"/>
            <p:cNvSpPr/>
            <p:nvPr/>
          </p:nvSpPr>
          <p:spPr>
            <a:xfrm>
              <a:off x="3497300" y="3309975"/>
              <a:ext cx="136275" cy="108725"/>
            </a:xfrm>
            <a:custGeom>
              <a:rect b="b" l="l" r="r" t="t"/>
              <a:pathLst>
                <a:path extrusionOk="0" h="4349" w="5451">
                  <a:moveTo>
                    <a:pt x="2426" y="1544"/>
                  </a:moveTo>
                  <a:cubicBezTo>
                    <a:pt x="2615" y="1544"/>
                    <a:pt x="2773" y="1702"/>
                    <a:pt x="2773" y="1891"/>
                  </a:cubicBezTo>
                  <a:cubicBezTo>
                    <a:pt x="2773" y="2080"/>
                    <a:pt x="2615" y="2237"/>
                    <a:pt x="2426" y="2237"/>
                  </a:cubicBezTo>
                  <a:lnTo>
                    <a:pt x="1733" y="2237"/>
                  </a:lnTo>
                  <a:cubicBezTo>
                    <a:pt x="1513" y="2237"/>
                    <a:pt x="1355" y="2080"/>
                    <a:pt x="1355" y="1891"/>
                  </a:cubicBezTo>
                  <a:cubicBezTo>
                    <a:pt x="1355" y="1702"/>
                    <a:pt x="1513" y="1544"/>
                    <a:pt x="1733" y="1544"/>
                  </a:cubicBezTo>
                  <a:close/>
                  <a:moveTo>
                    <a:pt x="1324" y="1"/>
                  </a:moveTo>
                  <a:cubicBezTo>
                    <a:pt x="536" y="568"/>
                    <a:pt x="1" y="1513"/>
                    <a:pt x="1" y="2552"/>
                  </a:cubicBezTo>
                  <a:lnTo>
                    <a:pt x="1" y="3939"/>
                  </a:lnTo>
                  <a:cubicBezTo>
                    <a:pt x="1" y="4191"/>
                    <a:pt x="95" y="4348"/>
                    <a:pt x="316" y="4348"/>
                  </a:cubicBezTo>
                  <a:lnTo>
                    <a:pt x="2930" y="4348"/>
                  </a:lnTo>
                  <a:cubicBezTo>
                    <a:pt x="3214" y="3970"/>
                    <a:pt x="3561" y="3655"/>
                    <a:pt x="4002" y="3466"/>
                  </a:cubicBezTo>
                  <a:cubicBezTo>
                    <a:pt x="3876" y="3183"/>
                    <a:pt x="3813" y="2930"/>
                    <a:pt x="3813" y="2615"/>
                  </a:cubicBezTo>
                  <a:cubicBezTo>
                    <a:pt x="3813" y="1607"/>
                    <a:pt x="4506" y="757"/>
                    <a:pt x="5451" y="568"/>
                  </a:cubicBezTo>
                  <a:cubicBezTo>
                    <a:pt x="5293" y="347"/>
                    <a:pt x="5104" y="190"/>
                    <a:pt x="4915" y="32"/>
                  </a:cubicBezTo>
                  <a:cubicBezTo>
                    <a:pt x="4474" y="505"/>
                    <a:pt x="3844" y="820"/>
                    <a:pt x="3151" y="820"/>
                  </a:cubicBezTo>
                  <a:cubicBezTo>
                    <a:pt x="2426" y="820"/>
                    <a:pt x="1796" y="505"/>
                    <a:pt x="1324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4"/>
          <p:cNvSpPr/>
          <p:nvPr/>
        </p:nvSpPr>
        <p:spPr>
          <a:xfrm>
            <a:off x="1162500" y="1486575"/>
            <a:ext cx="7981500" cy="21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4"/>
          <p:cNvSpPr txBox="1"/>
          <p:nvPr>
            <p:ph type="ctrTitle"/>
          </p:nvPr>
        </p:nvSpPr>
        <p:spPr>
          <a:xfrm>
            <a:off x="1162500" y="1574738"/>
            <a:ext cx="7981500" cy="14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Georgia"/>
              <a:buNone/>
            </a:pPr>
            <a:r>
              <a:rPr lang="en" sz="60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Expectations</a:t>
            </a:r>
            <a:endParaRPr i="0" sz="6000" u="none" cap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274" name="Google Shape;27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5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5"/>
          <p:cNvSpPr txBox="1"/>
          <p:nvPr>
            <p:ph type="ctrTitle"/>
          </p:nvPr>
        </p:nvSpPr>
        <p:spPr>
          <a:xfrm>
            <a:off x="1059425" y="146400"/>
            <a:ext cx="7785600" cy="56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WIBC</a:t>
            </a:r>
            <a:endParaRPr sz="36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281" name="Google Shape;28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0787" y="4629375"/>
            <a:ext cx="12818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5"/>
          <p:cNvSpPr txBox="1"/>
          <p:nvPr/>
        </p:nvSpPr>
        <p:spPr>
          <a:xfrm>
            <a:off x="450000" y="1105350"/>
            <a:ext cx="8244000" cy="29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ato"/>
              <a:buChar char="➢"/>
            </a:pPr>
            <a:r>
              <a:rPr i="1"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WIBC </a:t>
            </a:r>
            <a:r>
              <a:rPr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body meetings every Tuesday for </a:t>
            </a:r>
            <a:r>
              <a:rPr b="1"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ALL </a:t>
            </a:r>
            <a:r>
              <a:rPr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members</a:t>
            </a:r>
            <a:endParaRPr sz="1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ato"/>
              <a:buChar char="○"/>
            </a:pPr>
            <a:r>
              <a:rPr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WIBternship meetings are the alternate Tuesday for new members</a:t>
            </a:r>
            <a:endParaRPr sz="1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ato"/>
              <a:buChar char="➢"/>
            </a:pPr>
            <a:r>
              <a:rPr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WIBternship is a required program within WIBC for first-semester freshmen and </a:t>
            </a:r>
            <a:r>
              <a:rPr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sophomores to complete </a:t>
            </a:r>
            <a:endParaRPr sz="1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➢"/>
            </a:pPr>
            <a:r>
              <a:rPr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Attendance is required at </a:t>
            </a:r>
            <a:r>
              <a:rPr b="1"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4/5</a:t>
            </a:r>
            <a:r>
              <a:rPr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of the WIBternship meetings</a:t>
            </a:r>
            <a:endParaRPr sz="1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ato"/>
              <a:buChar char="○"/>
            </a:pPr>
            <a:r>
              <a:rPr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The case competition is required</a:t>
            </a:r>
            <a:endParaRPr sz="1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ato"/>
              <a:buChar char="○"/>
            </a:pPr>
            <a:r>
              <a:rPr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2 approved social events required for merch</a:t>
            </a:r>
            <a:endParaRPr sz="9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NOTE: Once you complete WIBternship at the end of this semester, your attendance to WIBternship meetings and related social events are no longer mandatory.</a:t>
            </a:r>
            <a:endParaRPr b="1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6"/>
          <p:cNvSpPr txBox="1"/>
          <p:nvPr>
            <p:ph type="ctrTitle"/>
          </p:nvPr>
        </p:nvSpPr>
        <p:spPr>
          <a:xfrm>
            <a:off x="1059425" y="146400"/>
            <a:ext cx="7785600" cy="56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Point Requirement</a:t>
            </a:r>
            <a:endParaRPr sz="36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289" name="Google Shape;28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4088" y="4629375"/>
            <a:ext cx="12985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6"/>
          <p:cNvSpPr txBox="1"/>
          <p:nvPr>
            <p:ph idx="1" type="subTitle"/>
          </p:nvPr>
        </p:nvSpPr>
        <p:spPr>
          <a:xfrm>
            <a:off x="212100" y="862200"/>
            <a:ext cx="8719800" cy="40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All members of </a:t>
            </a:r>
            <a:r>
              <a:rPr i="1" lang="en" sz="1600">
                <a:latin typeface="Lato"/>
                <a:ea typeface="Lato"/>
                <a:cs typeface="Lato"/>
                <a:sym typeface="Lato"/>
              </a:rPr>
              <a:t>WIBC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are expected to get </a:t>
            </a:r>
            <a:r>
              <a:rPr lang="en" sz="1600" u="sng">
                <a:latin typeface="Lato"/>
                <a:ea typeface="Lato"/>
                <a:cs typeface="Lato"/>
                <a:sym typeface="Lato"/>
              </a:rPr>
              <a:t>16 points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 to be a member in good standing and receive merch at the end of the semester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WIBternship members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must get </a:t>
            </a:r>
            <a:r>
              <a:rPr lang="en" sz="1600" u="sng">
                <a:latin typeface="Lato"/>
                <a:ea typeface="Lato"/>
                <a:cs typeface="Lato"/>
                <a:sym typeface="Lato"/>
              </a:rPr>
              <a:t>2</a:t>
            </a:r>
            <a:r>
              <a:rPr lang="en" sz="1600" u="sng">
                <a:latin typeface="Lato"/>
                <a:ea typeface="Lato"/>
                <a:cs typeface="Lato"/>
                <a:sym typeface="Lato"/>
              </a:rPr>
              <a:t> of those 16 points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 from WIBternship approved events 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>
                <a:latin typeface="Lato"/>
                <a:ea typeface="Lato"/>
                <a:cs typeface="Lato"/>
                <a:sym typeface="Lato"/>
              </a:rPr>
              <a:t>WIBC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Body meetings are usually </a:t>
            </a:r>
            <a:r>
              <a:rPr lang="en" sz="1600" u="sng">
                <a:latin typeface="Lato"/>
                <a:ea typeface="Lato"/>
                <a:cs typeface="Lato"/>
                <a:sym typeface="Lato"/>
              </a:rPr>
              <a:t>3 points</a:t>
            </a:r>
            <a:endParaRPr sz="1600" u="sng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WIBternship events are all </a:t>
            </a:r>
            <a:r>
              <a:rPr lang="en" sz="1600" u="sng">
                <a:latin typeface="Lato"/>
                <a:ea typeface="Lato"/>
                <a:cs typeface="Lato"/>
                <a:sym typeface="Lato"/>
              </a:rPr>
              <a:t>1 </a:t>
            </a:r>
            <a:r>
              <a:rPr lang="en" sz="1600" u="sng">
                <a:latin typeface="Lato"/>
                <a:ea typeface="Lato"/>
                <a:cs typeface="Lato"/>
                <a:sym typeface="Lato"/>
              </a:rPr>
              <a:t>point 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Other events mentioned at the body meetings are </a:t>
            </a:r>
            <a:r>
              <a:rPr lang="en" sz="1600" u="sng">
                <a:latin typeface="Lato"/>
                <a:ea typeface="Lato"/>
                <a:cs typeface="Lato"/>
                <a:sym typeface="Lato"/>
              </a:rPr>
              <a:t>1-3 points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 depending on the event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WIBternship meetings are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NOT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worth points 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WIBternship case competitions are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NOT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worth points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ato"/>
                <a:ea typeface="Lato"/>
                <a:cs typeface="Lato"/>
                <a:sym typeface="Lato"/>
              </a:rPr>
              <a:t>Top 3 point earners 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receive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 a gift card!</a:t>
            </a:r>
            <a:endParaRPr b="1"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7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7"/>
          <p:cNvSpPr txBox="1"/>
          <p:nvPr>
            <p:ph type="ctrTitle"/>
          </p:nvPr>
        </p:nvSpPr>
        <p:spPr>
          <a:xfrm>
            <a:off x="1059425" y="146400"/>
            <a:ext cx="7785600" cy="56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Excuses</a:t>
            </a:r>
            <a:endParaRPr sz="36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297" name="Google Shape;29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4088" y="4629375"/>
            <a:ext cx="12985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7"/>
          <p:cNvSpPr txBox="1"/>
          <p:nvPr>
            <p:ph idx="1" type="subTitle"/>
          </p:nvPr>
        </p:nvSpPr>
        <p:spPr>
          <a:xfrm>
            <a:off x="212100" y="1249475"/>
            <a:ext cx="8719800" cy="36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Lato"/>
              <a:buChar char="-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If you are missing a body meeting with a 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valid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 excuse you can email uscwibc@gmail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.com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Lato"/>
              <a:buChar char="-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If you are missing a WIBternship with a </a:t>
            </a:r>
            <a:r>
              <a:rPr b="1" lang="en" sz="1600">
                <a:latin typeface="Lato"/>
                <a:ea typeface="Lato"/>
                <a:cs typeface="Lato"/>
                <a:sym typeface="Lato"/>
              </a:rPr>
              <a:t>valid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 excuse you can email uscwibternship@gmail.co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m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Lato"/>
              <a:buChar char="-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Do </a:t>
            </a:r>
            <a:r>
              <a:rPr lang="en" sz="1600" u="sng">
                <a:latin typeface="Lato"/>
                <a:ea typeface="Lato"/>
                <a:cs typeface="Lato"/>
                <a:sym typeface="Lato"/>
              </a:rPr>
              <a:t>not DM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 the instagram if you aren’t going to make it to a meeting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Lato"/>
              <a:buChar char="-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If you do not have a valid excuse you do not need to email, as long as you meet the point requirements you will be a member in good standing</a:t>
            </a:r>
            <a:endParaRPr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8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8"/>
          <p:cNvSpPr txBox="1"/>
          <p:nvPr>
            <p:ph type="ctrTitle"/>
          </p:nvPr>
        </p:nvSpPr>
        <p:spPr>
          <a:xfrm>
            <a:off x="1218100" y="146400"/>
            <a:ext cx="7577700" cy="56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Online Meetings</a:t>
            </a:r>
            <a:endParaRPr sz="36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05" name="Google Shape;305;p38"/>
          <p:cNvSpPr/>
          <p:nvPr/>
        </p:nvSpPr>
        <p:spPr>
          <a:xfrm>
            <a:off x="2814875" y="1389500"/>
            <a:ext cx="1546500" cy="1025400"/>
          </a:xfrm>
          <a:prstGeom prst="roundRect">
            <a:avLst>
              <a:gd fmla="val 16667" name="adj"/>
            </a:avLst>
          </a:prstGeom>
          <a:solidFill>
            <a:srgbClr val="FFFFC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Dress </a:t>
            </a:r>
            <a:r>
              <a:rPr b="1" lang="en">
                <a:latin typeface="Lato"/>
                <a:ea typeface="Lato"/>
                <a:cs typeface="Lato"/>
                <a:sym typeface="Lato"/>
              </a:rPr>
              <a:t>appropriately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6" name="Google Shape;306;p38"/>
          <p:cNvSpPr/>
          <p:nvPr/>
        </p:nvSpPr>
        <p:spPr>
          <a:xfrm>
            <a:off x="6750375" y="1389500"/>
            <a:ext cx="1546500" cy="1025400"/>
          </a:xfrm>
          <a:prstGeom prst="roundRect">
            <a:avLst>
              <a:gd fmla="val 16667" name="adj"/>
            </a:avLst>
          </a:prstGeom>
          <a:solidFill>
            <a:srgbClr val="FFFFC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Choose a good location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7" name="Google Shape;307;p38"/>
          <p:cNvSpPr/>
          <p:nvPr/>
        </p:nvSpPr>
        <p:spPr>
          <a:xfrm>
            <a:off x="847125" y="3076663"/>
            <a:ext cx="1546500" cy="1025400"/>
          </a:xfrm>
          <a:prstGeom prst="roundRect">
            <a:avLst>
              <a:gd fmla="val 16667" name="adj"/>
            </a:avLst>
          </a:prstGeom>
          <a:solidFill>
            <a:srgbClr val="FFFFC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Keep your camera on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8" name="Google Shape;308;p38"/>
          <p:cNvSpPr/>
          <p:nvPr/>
        </p:nvSpPr>
        <p:spPr>
          <a:xfrm>
            <a:off x="4782625" y="3076663"/>
            <a:ext cx="1546500" cy="1025400"/>
          </a:xfrm>
          <a:prstGeom prst="roundRect">
            <a:avLst>
              <a:gd fmla="val 16667" name="adj"/>
            </a:avLst>
          </a:prstGeom>
          <a:solidFill>
            <a:srgbClr val="FFFFC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Test your technology beforehand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09" name="Google Shape;30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5425" y="3076675"/>
            <a:ext cx="1025400" cy="102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8613" y="1335688"/>
            <a:ext cx="1203526" cy="113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4950" y="1471101"/>
            <a:ext cx="1141842" cy="8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50375" y="3022850"/>
            <a:ext cx="1676579" cy="113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9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39"/>
          <p:cNvSpPr txBox="1"/>
          <p:nvPr>
            <p:ph type="ctrTitle"/>
          </p:nvPr>
        </p:nvSpPr>
        <p:spPr>
          <a:xfrm>
            <a:off x="1218100" y="146400"/>
            <a:ext cx="7577700" cy="56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 Person Meetings</a:t>
            </a:r>
            <a:endParaRPr sz="36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320" name="Google Shape;32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9"/>
          <p:cNvSpPr txBox="1"/>
          <p:nvPr/>
        </p:nvSpPr>
        <p:spPr>
          <a:xfrm>
            <a:off x="4931800" y="1714375"/>
            <a:ext cx="38640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Respect Our Speakers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</a:pPr>
            <a:r>
              <a:rPr lang="en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NO PHONES OR LAPTOPS OUT (UNLESS INSTRUCTED TO DO SO)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</a:pPr>
            <a:r>
              <a:rPr lang="en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DO NOT WALK </a:t>
            </a:r>
            <a:r>
              <a:rPr lang="en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IN FRONT THE SPEAKERS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</a:pPr>
            <a:r>
              <a:rPr lang="en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NO SIDE CONVERSATIONS </a:t>
            </a:r>
            <a:r>
              <a:rPr lang="en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descr="a laptop with joypixels written on the front of it (Provided by Tenor)" id="322" name="Google Shape;32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375" y="826270"/>
            <a:ext cx="3379725" cy="3379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circle with a red line through it on a white background (Provided by Tenor)" id="323" name="Google Shape;32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8225" y="1296763"/>
            <a:ext cx="2898025" cy="289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0"/>
          <p:cNvSpPr/>
          <p:nvPr/>
        </p:nvSpPr>
        <p:spPr>
          <a:xfrm>
            <a:off x="1162500" y="1486575"/>
            <a:ext cx="7981500" cy="21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40"/>
          <p:cNvSpPr txBox="1"/>
          <p:nvPr>
            <p:ph type="ctrTitle"/>
          </p:nvPr>
        </p:nvSpPr>
        <p:spPr>
          <a:xfrm>
            <a:off x="1162500" y="1574738"/>
            <a:ext cx="7981500" cy="14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Georgia"/>
              <a:buNone/>
            </a:pPr>
            <a:r>
              <a:rPr lang="en" sz="60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Professional Dress</a:t>
            </a:r>
            <a:endParaRPr i="0" sz="6000" u="none" cap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330" name="Google Shape;33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41"/>
          <p:cNvPicPr preferRelativeResize="0"/>
          <p:nvPr/>
        </p:nvPicPr>
        <p:blipFill rotWithShape="1">
          <a:blip r:embed="rId3">
            <a:alphaModFix/>
          </a:blip>
          <a:srcRect b="37737" l="0" r="0" t="-591"/>
          <a:stretch/>
        </p:blipFill>
        <p:spPr>
          <a:xfrm>
            <a:off x="1085553" y="-255303"/>
            <a:ext cx="6871850" cy="5508775"/>
          </a:xfrm>
          <a:prstGeom prst="rect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36" name="Google Shape;336;p41"/>
          <p:cNvSpPr/>
          <p:nvPr/>
        </p:nvSpPr>
        <p:spPr>
          <a:xfrm>
            <a:off x="6834300" y="4844575"/>
            <a:ext cx="958200" cy="408900"/>
          </a:xfrm>
          <a:prstGeom prst="rect">
            <a:avLst/>
          </a:prstGeom>
          <a:solidFill>
            <a:srgbClr val="FFFFC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7" name="Google Shape;337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90860" y="4629375"/>
            <a:ext cx="1225990" cy="5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2"/>
          <p:cNvSpPr/>
          <p:nvPr/>
        </p:nvSpPr>
        <p:spPr>
          <a:xfrm>
            <a:off x="4678575" y="1046197"/>
            <a:ext cx="4381500" cy="3698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42"/>
          <p:cNvSpPr/>
          <p:nvPr/>
        </p:nvSpPr>
        <p:spPr>
          <a:xfrm>
            <a:off x="190500" y="1046197"/>
            <a:ext cx="4381500" cy="3698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42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42"/>
          <p:cNvSpPr txBox="1"/>
          <p:nvPr>
            <p:ph type="title"/>
          </p:nvPr>
        </p:nvSpPr>
        <p:spPr>
          <a:xfrm>
            <a:off x="311700" y="144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Footwear</a:t>
            </a:r>
            <a:endParaRPr sz="36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46" name="Google Shape;346;p42"/>
          <p:cNvSpPr txBox="1"/>
          <p:nvPr>
            <p:ph idx="1" type="body"/>
          </p:nvPr>
        </p:nvSpPr>
        <p:spPr>
          <a:xfrm>
            <a:off x="2010486" y="1044460"/>
            <a:ext cx="741600" cy="6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3200">
                <a:solidFill>
                  <a:srgbClr val="00447B"/>
                </a:solidFill>
                <a:latin typeface="Lato"/>
                <a:ea typeface="Lato"/>
                <a:cs typeface="Lato"/>
                <a:sym typeface="Lato"/>
              </a:rPr>
              <a:t>Yes</a:t>
            </a:r>
            <a:endParaRPr b="1" sz="3200">
              <a:solidFill>
                <a:srgbClr val="00447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7" name="Google Shape;347;p42"/>
          <p:cNvSpPr txBox="1"/>
          <p:nvPr>
            <p:ph idx="1" type="body"/>
          </p:nvPr>
        </p:nvSpPr>
        <p:spPr>
          <a:xfrm>
            <a:off x="6498525" y="1044460"/>
            <a:ext cx="741600" cy="6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3200">
                <a:solidFill>
                  <a:srgbClr val="00447B"/>
                </a:solidFill>
                <a:latin typeface="Lato"/>
                <a:ea typeface="Lato"/>
                <a:cs typeface="Lato"/>
                <a:sym typeface="Lato"/>
              </a:rPr>
              <a:t>No</a:t>
            </a:r>
            <a:endParaRPr b="1" sz="3200">
              <a:solidFill>
                <a:srgbClr val="00447B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48" name="Google Shape;348;p42"/>
          <p:cNvPicPr preferRelativeResize="0"/>
          <p:nvPr/>
        </p:nvPicPr>
        <p:blipFill rotWithShape="1">
          <a:blip r:embed="rId3">
            <a:alphaModFix/>
          </a:blip>
          <a:srcRect b="9094" l="5246" r="4931" t="42402"/>
          <a:stretch/>
        </p:blipFill>
        <p:spPr>
          <a:xfrm>
            <a:off x="376187" y="1807142"/>
            <a:ext cx="1483632" cy="1175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42"/>
          <p:cNvPicPr preferRelativeResize="0"/>
          <p:nvPr/>
        </p:nvPicPr>
        <p:blipFill rotWithShape="1">
          <a:blip r:embed="rId4">
            <a:alphaModFix/>
          </a:blip>
          <a:srcRect b="0" l="4474" r="-3015" t="0"/>
          <a:stretch/>
        </p:blipFill>
        <p:spPr>
          <a:xfrm>
            <a:off x="2066284" y="3348481"/>
            <a:ext cx="2280019" cy="1103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42"/>
          <p:cNvPicPr preferRelativeResize="0"/>
          <p:nvPr/>
        </p:nvPicPr>
        <p:blipFill rotWithShape="1">
          <a:blip r:embed="rId5">
            <a:alphaModFix/>
          </a:blip>
          <a:srcRect b="0" l="25540" r="18107" t="29967"/>
          <a:stretch/>
        </p:blipFill>
        <p:spPr>
          <a:xfrm>
            <a:off x="5025134" y="1535810"/>
            <a:ext cx="1305953" cy="162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42"/>
          <p:cNvPicPr preferRelativeResize="0"/>
          <p:nvPr/>
        </p:nvPicPr>
        <p:blipFill rotWithShape="1">
          <a:blip r:embed="rId6">
            <a:alphaModFix/>
          </a:blip>
          <a:srcRect b="0" l="0" r="44327" t="0"/>
          <a:stretch/>
        </p:blipFill>
        <p:spPr>
          <a:xfrm>
            <a:off x="6914525" y="1769335"/>
            <a:ext cx="1599368" cy="133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59550" y="3158660"/>
            <a:ext cx="1709325" cy="148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42"/>
          <p:cNvPicPr preferRelativeResize="0"/>
          <p:nvPr/>
        </p:nvPicPr>
        <p:blipFill rotWithShape="1">
          <a:blip r:embed="rId8">
            <a:alphaModFix/>
          </a:blip>
          <a:srcRect b="8821" l="12035" r="4562" t="33299"/>
          <a:stretch/>
        </p:blipFill>
        <p:spPr>
          <a:xfrm>
            <a:off x="4994013" y="3231197"/>
            <a:ext cx="1443504" cy="133855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42"/>
          <p:cNvSpPr txBox="1"/>
          <p:nvPr/>
        </p:nvSpPr>
        <p:spPr>
          <a:xfrm>
            <a:off x="2405250" y="4734490"/>
            <a:ext cx="4333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80000"/>
                </a:solidFill>
                <a:latin typeface="Lato Black"/>
                <a:ea typeface="Lato Black"/>
                <a:cs typeface="Lato Black"/>
                <a:sym typeface="Lato Black"/>
              </a:rPr>
              <a:t>***</a:t>
            </a:r>
            <a:r>
              <a:rPr lang="en" sz="1600">
                <a:solidFill>
                  <a:srgbClr val="980000"/>
                </a:solidFill>
                <a:latin typeface="Lato Black"/>
                <a:ea typeface="Lato Black"/>
                <a:cs typeface="Lato Black"/>
                <a:sym typeface="Lato Black"/>
              </a:rPr>
              <a:t>NO SANDALS OR FLIP FLOPS***</a:t>
            </a:r>
            <a:endParaRPr sz="1500">
              <a:solidFill>
                <a:srgbClr val="980000"/>
              </a:solidFill>
            </a:endParaRPr>
          </a:p>
        </p:txBody>
      </p:sp>
      <p:pic>
        <p:nvPicPr>
          <p:cNvPr id="355" name="Google Shape;355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14538" y="1583947"/>
            <a:ext cx="1709325" cy="170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4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56225" y="3397547"/>
            <a:ext cx="1341174" cy="1005876"/>
          </a:xfrm>
          <a:prstGeom prst="rect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3"/>
          <p:cNvSpPr txBox="1"/>
          <p:nvPr/>
        </p:nvSpPr>
        <p:spPr>
          <a:xfrm>
            <a:off x="3614350" y="1187925"/>
            <a:ext cx="221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43"/>
          <p:cNvSpPr txBox="1"/>
          <p:nvPr/>
        </p:nvSpPr>
        <p:spPr>
          <a:xfrm>
            <a:off x="6598900" y="572325"/>
            <a:ext cx="235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363" name="Google Shape;363;p43"/>
          <p:cNvSpPr txBox="1"/>
          <p:nvPr/>
        </p:nvSpPr>
        <p:spPr>
          <a:xfrm>
            <a:off x="6083900" y="152400"/>
            <a:ext cx="2890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highlight>
                  <a:schemeClr val="lt1"/>
                </a:highlight>
                <a:latin typeface="Ultra"/>
                <a:ea typeface="Ultra"/>
                <a:cs typeface="Ultra"/>
                <a:sym typeface="Ultra"/>
              </a:rPr>
              <a:t>Business Professional</a:t>
            </a:r>
            <a:endParaRPr sz="1900">
              <a:highlight>
                <a:schemeClr val="lt1"/>
              </a:highlight>
              <a:latin typeface="Ultra"/>
              <a:ea typeface="Ultra"/>
              <a:cs typeface="Ultra"/>
              <a:sym typeface="Ultra"/>
            </a:endParaRPr>
          </a:p>
        </p:txBody>
      </p:sp>
      <p:pic>
        <p:nvPicPr>
          <p:cNvPr id="364" name="Google Shape;36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60300"/>
            <a:ext cx="2781675" cy="417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8775" y="1025250"/>
            <a:ext cx="2350500" cy="352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43"/>
          <p:cNvPicPr preferRelativeResize="0"/>
          <p:nvPr/>
        </p:nvPicPr>
        <p:blipFill rotWithShape="1">
          <a:blip r:embed="rId5">
            <a:alphaModFix/>
          </a:blip>
          <a:srcRect b="9116" l="0" r="0" t="0"/>
          <a:stretch/>
        </p:blipFill>
        <p:spPr>
          <a:xfrm>
            <a:off x="3191500" y="885811"/>
            <a:ext cx="2577450" cy="3367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4"/>
          <p:cNvSpPr txBox="1"/>
          <p:nvPr/>
        </p:nvSpPr>
        <p:spPr>
          <a:xfrm>
            <a:off x="3126600" y="186900"/>
            <a:ext cx="2890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highlight>
                  <a:schemeClr val="lt1"/>
                </a:highlight>
                <a:latin typeface="Ultra"/>
                <a:ea typeface="Ultra"/>
                <a:cs typeface="Ultra"/>
                <a:sym typeface="Ultra"/>
              </a:rPr>
              <a:t>Business Casual</a:t>
            </a:r>
            <a:endParaRPr sz="1900">
              <a:highlight>
                <a:schemeClr val="lt1"/>
              </a:highlight>
              <a:latin typeface="Ultra"/>
              <a:ea typeface="Ultra"/>
              <a:cs typeface="Ultra"/>
              <a:sym typeface="Ultra"/>
            </a:endParaRPr>
          </a:p>
        </p:txBody>
      </p:sp>
      <p:pic>
        <p:nvPicPr>
          <p:cNvPr id="373" name="Google Shape;37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975" y="186900"/>
            <a:ext cx="2501399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9200" y="545825"/>
            <a:ext cx="2806700" cy="3741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44"/>
          <p:cNvPicPr preferRelativeResize="0"/>
          <p:nvPr/>
        </p:nvPicPr>
        <p:blipFill rotWithShape="1">
          <a:blip r:embed="rId6">
            <a:alphaModFix/>
          </a:blip>
          <a:srcRect b="0" l="0" r="0" t="8004"/>
          <a:stretch/>
        </p:blipFill>
        <p:spPr>
          <a:xfrm>
            <a:off x="3301275" y="694350"/>
            <a:ext cx="2541450" cy="415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5"/>
          <p:cNvSpPr txBox="1"/>
          <p:nvPr>
            <p:ph type="title"/>
          </p:nvPr>
        </p:nvSpPr>
        <p:spPr>
          <a:xfrm>
            <a:off x="0" y="0"/>
            <a:ext cx="7788000" cy="572700"/>
          </a:xfrm>
          <a:prstGeom prst="rect">
            <a:avLst/>
          </a:prstGeom>
          <a:solidFill>
            <a:srgbClr val="F6F4B8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>
                <a:latin typeface="Lato Light"/>
                <a:ea typeface="Lato Light"/>
                <a:cs typeface="Lato Light"/>
                <a:sym typeface="Lato Light"/>
              </a:rPr>
              <a:t>Gamecock CommUnity Shop</a:t>
            </a:r>
            <a:endParaRPr sz="3620"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382" name="Google Shape;382;p45"/>
          <p:cNvGrpSpPr/>
          <p:nvPr/>
        </p:nvGrpSpPr>
        <p:grpSpPr>
          <a:xfrm>
            <a:off x="1275588" y="1288762"/>
            <a:ext cx="1874965" cy="1748206"/>
            <a:chOff x="-49764975" y="3183375"/>
            <a:chExt cx="299300" cy="299125"/>
          </a:xfrm>
        </p:grpSpPr>
        <p:sp>
          <p:nvSpPr>
            <p:cNvPr id="383" name="Google Shape;383;p45"/>
            <p:cNvSpPr/>
            <p:nvPr/>
          </p:nvSpPr>
          <p:spPr>
            <a:xfrm>
              <a:off x="-49606675" y="3233575"/>
              <a:ext cx="70125" cy="103200"/>
            </a:xfrm>
            <a:custGeom>
              <a:rect b="b" l="l" r="r" t="t"/>
              <a:pathLst>
                <a:path extrusionOk="0" h="4128" w="2805">
                  <a:moveTo>
                    <a:pt x="2805" y="1"/>
                  </a:moveTo>
                  <a:lnTo>
                    <a:pt x="1" y="1355"/>
                  </a:lnTo>
                  <a:lnTo>
                    <a:pt x="1" y="4128"/>
                  </a:lnTo>
                  <a:lnTo>
                    <a:pt x="2805" y="2710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45"/>
            <p:cNvSpPr/>
            <p:nvPr/>
          </p:nvSpPr>
          <p:spPr>
            <a:xfrm>
              <a:off x="-49676775" y="3364325"/>
              <a:ext cx="52000" cy="118175"/>
            </a:xfrm>
            <a:custGeom>
              <a:rect b="b" l="l" r="r" t="t"/>
              <a:pathLst>
                <a:path extrusionOk="0" h="4727" w="2080">
                  <a:moveTo>
                    <a:pt x="2080" y="0"/>
                  </a:moveTo>
                  <a:lnTo>
                    <a:pt x="1" y="1072"/>
                  </a:lnTo>
                  <a:lnTo>
                    <a:pt x="1" y="4726"/>
                  </a:lnTo>
                  <a:lnTo>
                    <a:pt x="2080" y="3529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45"/>
            <p:cNvSpPr/>
            <p:nvPr/>
          </p:nvSpPr>
          <p:spPr>
            <a:xfrm>
              <a:off x="-49694100" y="3233575"/>
              <a:ext cx="69325" cy="103200"/>
            </a:xfrm>
            <a:custGeom>
              <a:rect b="b" l="l" r="r" t="t"/>
              <a:pathLst>
                <a:path extrusionOk="0" h="4128" w="2773">
                  <a:moveTo>
                    <a:pt x="1" y="1"/>
                  </a:moveTo>
                  <a:lnTo>
                    <a:pt x="1" y="2710"/>
                  </a:lnTo>
                  <a:lnTo>
                    <a:pt x="2773" y="4128"/>
                  </a:lnTo>
                  <a:lnTo>
                    <a:pt x="2773" y="135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45"/>
            <p:cNvSpPr/>
            <p:nvPr/>
          </p:nvSpPr>
          <p:spPr>
            <a:xfrm>
              <a:off x="-49756325" y="3314700"/>
              <a:ext cx="121325" cy="61450"/>
            </a:xfrm>
            <a:custGeom>
              <a:rect b="b" l="l" r="r" t="t"/>
              <a:pathLst>
                <a:path extrusionOk="0" h="2458" w="4853">
                  <a:moveTo>
                    <a:pt x="2048" y="1"/>
                  </a:moveTo>
                  <a:lnTo>
                    <a:pt x="1" y="1040"/>
                  </a:lnTo>
                  <a:lnTo>
                    <a:pt x="2836" y="2458"/>
                  </a:lnTo>
                  <a:lnTo>
                    <a:pt x="4852" y="1418"/>
                  </a:lnTo>
                  <a:lnTo>
                    <a:pt x="2048" y="1"/>
                  </a:ln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45"/>
            <p:cNvSpPr/>
            <p:nvPr/>
          </p:nvSpPr>
          <p:spPr>
            <a:xfrm>
              <a:off x="-49606675" y="3364325"/>
              <a:ext cx="52000" cy="118175"/>
            </a:xfrm>
            <a:custGeom>
              <a:rect b="b" l="l" r="r" t="t"/>
              <a:pathLst>
                <a:path extrusionOk="0" h="4727" w="2080">
                  <a:moveTo>
                    <a:pt x="1" y="0"/>
                  </a:moveTo>
                  <a:lnTo>
                    <a:pt x="1" y="3529"/>
                  </a:lnTo>
                  <a:lnTo>
                    <a:pt x="2080" y="4726"/>
                  </a:lnTo>
                  <a:lnTo>
                    <a:pt x="2080" y="107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45"/>
            <p:cNvSpPr/>
            <p:nvPr/>
          </p:nvSpPr>
          <p:spPr>
            <a:xfrm>
              <a:off x="-49595650" y="3314700"/>
              <a:ext cx="121325" cy="61450"/>
            </a:xfrm>
            <a:custGeom>
              <a:rect b="b" l="l" r="r" t="t"/>
              <a:pathLst>
                <a:path extrusionOk="0" h="2458" w="4853">
                  <a:moveTo>
                    <a:pt x="2773" y="1"/>
                  </a:moveTo>
                  <a:lnTo>
                    <a:pt x="1" y="1418"/>
                  </a:lnTo>
                  <a:lnTo>
                    <a:pt x="1985" y="2458"/>
                  </a:lnTo>
                  <a:lnTo>
                    <a:pt x="4852" y="1040"/>
                  </a:lnTo>
                  <a:lnTo>
                    <a:pt x="2773" y="1"/>
                  </a:ln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45"/>
            <p:cNvSpPr/>
            <p:nvPr/>
          </p:nvSpPr>
          <p:spPr>
            <a:xfrm>
              <a:off x="-49764975" y="3355650"/>
              <a:ext cx="70100" cy="126850"/>
            </a:xfrm>
            <a:custGeom>
              <a:rect b="b" l="l" r="r" t="t"/>
              <a:pathLst>
                <a:path extrusionOk="0" h="5074" w="2804">
                  <a:moveTo>
                    <a:pt x="0" y="1"/>
                  </a:moveTo>
                  <a:lnTo>
                    <a:pt x="0" y="3309"/>
                  </a:lnTo>
                  <a:cubicBezTo>
                    <a:pt x="0" y="3403"/>
                    <a:pt x="63" y="3529"/>
                    <a:pt x="189" y="3624"/>
                  </a:cubicBezTo>
                  <a:lnTo>
                    <a:pt x="2804" y="5073"/>
                  </a:lnTo>
                  <a:lnTo>
                    <a:pt x="2804" y="141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45"/>
            <p:cNvSpPr/>
            <p:nvPr/>
          </p:nvSpPr>
          <p:spPr>
            <a:xfrm>
              <a:off x="-49535775" y="3355650"/>
              <a:ext cx="70100" cy="126850"/>
            </a:xfrm>
            <a:custGeom>
              <a:rect b="b" l="l" r="r" t="t"/>
              <a:pathLst>
                <a:path extrusionOk="0" h="5074" w="2804">
                  <a:moveTo>
                    <a:pt x="2804" y="1"/>
                  </a:moveTo>
                  <a:lnTo>
                    <a:pt x="0" y="1419"/>
                  </a:lnTo>
                  <a:lnTo>
                    <a:pt x="0" y="5073"/>
                  </a:lnTo>
                  <a:lnTo>
                    <a:pt x="2583" y="3624"/>
                  </a:lnTo>
                  <a:cubicBezTo>
                    <a:pt x="2709" y="3529"/>
                    <a:pt x="2804" y="3403"/>
                    <a:pt x="2804" y="3309"/>
                  </a:cubicBezTo>
                  <a:lnTo>
                    <a:pt x="2804" y="1"/>
                  </a:ln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45"/>
            <p:cNvSpPr/>
            <p:nvPr/>
          </p:nvSpPr>
          <p:spPr>
            <a:xfrm>
              <a:off x="-49685425" y="3183375"/>
              <a:ext cx="140200" cy="69925"/>
            </a:xfrm>
            <a:custGeom>
              <a:rect b="b" l="l" r="r" t="t"/>
              <a:pathLst>
                <a:path extrusionOk="0" h="2797" w="5608">
                  <a:moveTo>
                    <a:pt x="2792" y="0"/>
                  </a:moveTo>
                  <a:cubicBezTo>
                    <a:pt x="2741" y="0"/>
                    <a:pt x="2694" y="8"/>
                    <a:pt x="2647" y="24"/>
                  </a:cubicBezTo>
                  <a:lnTo>
                    <a:pt x="0" y="1378"/>
                  </a:lnTo>
                  <a:lnTo>
                    <a:pt x="2804" y="2796"/>
                  </a:lnTo>
                  <a:lnTo>
                    <a:pt x="5608" y="1378"/>
                  </a:lnTo>
                  <a:lnTo>
                    <a:pt x="2962" y="24"/>
                  </a:lnTo>
                  <a:cubicBezTo>
                    <a:pt x="2899" y="8"/>
                    <a:pt x="2843" y="0"/>
                    <a:pt x="2792" y="0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2" name="Google Shape;392;p45"/>
          <p:cNvGrpSpPr/>
          <p:nvPr/>
        </p:nvGrpSpPr>
        <p:grpSpPr>
          <a:xfrm>
            <a:off x="6845403" y="668397"/>
            <a:ext cx="1146162" cy="2770155"/>
            <a:chOff x="748352" y="479182"/>
            <a:chExt cx="3187324" cy="8376641"/>
          </a:xfrm>
        </p:grpSpPr>
        <p:sp>
          <p:nvSpPr>
            <p:cNvPr id="393" name="Google Shape;393;p45"/>
            <p:cNvSpPr/>
            <p:nvPr/>
          </p:nvSpPr>
          <p:spPr>
            <a:xfrm flipH="1">
              <a:off x="2431396" y="8117387"/>
              <a:ext cx="51883" cy="597077"/>
            </a:xfrm>
            <a:custGeom>
              <a:rect b="b" l="l" r="r" t="t"/>
              <a:pathLst>
                <a:path extrusionOk="0" h="3510" w="305">
                  <a:moveTo>
                    <a:pt x="1" y="0"/>
                  </a:moveTo>
                  <a:lnTo>
                    <a:pt x="54" y="3483"/>
                  </a:lnTo>
                  <a:lnTo>
                    <a:pt x="99" y="3510"/>
                  </a:lnTo>
                  <a:lnTo>
                    <a:pt x="304" y="3483"/>
                  </a:lnTo>
                  <a:lnTo>
                    <a:pt x="304" y="95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45"/>
            <p:cNvSpPr/>
            <p:nvPr/>
          </p:nvSpPr>
          <p:spPr>
            <a:xfrm flipH="1">
              <a:off x="1963601" y="8013961"/>
              <a:ext cx="528694" cy="841862"/>
            </a:xfrm>
            <a:custGeom>
              <a:rect b="b" l="l" r="r" t="t"/>
              <a:pathLst>
                <a:path extrusionOk="0" h="4949" w="3108">
                  <a:moveTo>
                    <a:pt x="1134" y="1"/>
                  </a:moveTo>
                  <a:lnTo>
                    <a:pt x="777" y="46"/>
                  </a:lnTo>
                  <a:lnTo>
                    <a:pt x="500" y="135"/>
                  </a:lnTo>
                  <a:lnTo>
                    <a:pt x="357" y="197"/>
                  </a:lnTo>
                  <a:lnTo>
                    <a:pt x="223" y="278"/>
                  </a:lnTo>
                  <a:lnTo>
                    <a:pt x="54" y="501"/>
                  </a:lnTo>
                  <a:lnTo>
                    <a:pt x="0" y="787"/>
                  </a:lnTo>
                  <a:lnTo>
                    <a:pt x="18" y="1117"/>
                  </a:lnTo>
                  <a:lnTo>
                    <a:pt x="134" y="1689"/>
                  </a:lnTo>
                  <a:lnTo>
                    <a:pt x="331" y="2519"/>
                  </a:lnTo>
                  <a:lnTo>
                    <a:pt x="375" y="2930"/>
                  </a:lnTo>
                  <a:lnTo>
                    <a:pt x="402" y="3278"/>
                  </a:lnTo>
                  <a:lnTo>
                    <a:pt x="554" y="3841"/>
                  </a:lnTo>
                  <a:lnTo>
                    <a:pt x="795" y="4269"/>
                  </a:lnTo>
                  <a:lnTo>
                    <a:pt x="1098" y="4573"/>
                  </a:lnTo>
                  <a:lnTo>
                    <a:pt x="1438" y="4770"/>
                  </a:lnTo>
                  <a:lnTo>
                    <a:pt x="1777" y="4886"/>
                  </a:lnTo>
                  <a:lnTo>
                    <a:pt x="2242" y="4948"/>
                  </a:lnTo>
                  <a:lnTo>
                    <a:pt x="2447" y="4939"/>
                  </a:lnTo>
                  <a:lnTo>
                    <a:pt x="2679" y="4903"/>
                  </a:lnTo>
                  <a:lnTo>
                    <a:pt x="2974" y="4743"/>
                  </a:lnTo>
                  <a:lnTo>
                    <a:pt x="3099" y="4519"/>
                  </a:lnTo>
                  <a:lnTo>
                    <a:pt x="3108" y="4269"/>
                  </a:lnTo>
                  <a:lnTo>
                    <a:pt x="3090" y="4144"/>
                  </a:lnTo>
                  <a:lnTo>
                    <a:pt x="2992" y="3778"/>
                  </a:lnTo>
                  <a:lnTo>
                    <a:pt x="2706" y="3082"/>
                  </a:lnTo>
                  <a:lnTo>
                    <a:pt x="2563" y="2859"/>
                  </a:lnTo>
                  <a:lnTo>
                    <a:pt x="2456" y="2707"/>
                  </a:lnTo>
                  <a:lnTo>
                    <a:pt x="2268" y="2323"/>
                  </a:lnTo>
                  <a:lnTo>
                    <a:pt x="2036" y="1644"/>
                  </a:lnTo>
                  <a:lnTo>
                    <a:pt x="1741" y="367"/>
                  </a:lnTo>
                  <a:lnTo>
                    <a:pt x="1706" y="117"/>
                  </a:lnTo>
                  <a:lnTo>
                    <a:pt x="1634" y="81"/>
                  </a:lnTo>
                  <a:lnTo>
                    <a:pt x="1134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45"/>
            <p:cNvSpPr/>
            <p:nvPr/>
          </p:nvSpPr>
          <p:spPr>
            <a:xfrm flipH="1">
              <a:off x="2065325" y="7286407"/>
              <a:ext cx="381381" cy="1365793"/>
            </a:xfrm>
            <a:custGeom>
              <a:rect b="b" l="l" r="r" t="t"/>
              <a:pathLst>
                <a:path extrusionOk="0" h="8029" w="2242">
                  <a:moveTo>
                    <a:pt x="1813" y="1"/>
                  </a:moveTo>
                  <a:lnTo>
                    <a:pt x="321" y="188"/>
                  </a:lnTo>
                  <a:lnTo>
                    <a:pt x="348" y="643"/>
                  </a:lnTo>
                  <a:lnTo>
                    <a:pt x="366" y="2831"/>
                  </a:lnTo>
                  <a:lnTo>
                    <a:pt x="277" y="3840"/>
                  </a:lnTo>
                  <a:lnTo>
                    <a:pt x="170" y="4332"/>
                  </a:lnTo>
                  <a:lnTo>
                    <a:pt x="89" y="4474"/>
                  </a:lnTo>
                  <a:lnTo>
                    <a:pt x="45" y="4555"/>
                  </a:lnTo>
                  <a:lnTo>
                    <a:pt x="0" y="4742"/>
                  </a:lnTo>
                  <a:lnTo>
                    <a:pt x="27" y="5064"/>
                  </a:lnTo>
                  <a:lnTo>
                    <a:pt x="286" y="5805"/>
                  </a:lnTo>
                  <a:lnTo>
                    <a:pt x="527" y="6350"/>
                  </a:lnTo>
                  <a:lnTo>
                    <a:pt x="661" y="6698"/>
                  </a:lnTo>
                  <a:lnTo>
                    <a:pt x="822" y="7323"/>
                  </a:lnTo>
                  <a:lnTo>
                    <a:pt x="902" y="7528"/>
                  </a:lnTo>
                  <a:lnTo>
                    <a:pt x="982" y="7662"/>
                  </a:lnTo>
                  <a:lnTo>
                    <a:pt x="1197" y="7859"/>
                  </a:lnTo>
                  <a:lnTo>
                    <a:pt x="1456" y="7984"/>
                  </a:lnTo>
                  <a:lnTo>
                    <a:pt x="1715" y="8029"/>
                  </a:lnTo>
                  <a:lnTo>
                    <a:pt x="1965" y="7993"/>
                  </a:lnTo>
                  <a:lnTo>
                    <a:pt x="2143" y="7868"/>
                  </a:lnTo>
                  <a:lnTo>
                    <a:pt x="2241" y="7662"/>
                  </a:lnTo>
                  <a:lnTo>
                    <a:pt x="2206" y="7377"/>
                  </a:lnTo>
                  <a:lnTo>
                    <a:pt x="2125" y="7189"/>
                  </a:lnTo>
                  <a:lnTo>
                    <a:pt x="2036" y="6993"/>
                  </a:lnTo>
                  <a:lnTo>
                    <a:pt x="1884" y="6502"/>
                  </a:lnTo>
                  <a:lnTo>
                    <a:pt x="1697" y="5653"/>
                  </a:lnTo>
                  <a:lnTo>
                    <a:pt x="1500" y="4028"/>
                  </a:lnTo>
                  <a:lnTo>
                    <a:pt x="1473" y="3724"/>
                  </a:lnTo>
                  <a:lnTo>
                    <a:pt x="1813" y="1"/>
                  </a:lnTo>
                  <a:close/>
                </a:path>
              </a:pathLst>
            </a:custGeom>
            <a:solidFill>
              <a:srgbClr val="FFB3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45"/>
            <p:cNvSpPr/>
            <p:nvPr/>
          </p:nvSpPr>
          <p:spPr>
            <a:xfrm flipH="1">
              <a:off x="1674928" y="8117387"/>
              <a:ext cx="51883" cy="597077"/>
            </a:xfrm>
            <a:custGeom>
              <a:rect b="b" l="l" r="r" t="t"/>
              <a:pathLst>
                <a:path extrusionOk="0" h="3510" w="305">
                  <a:moveTo>
                    <a:pt x="1" y="0"/>
                  </a:moveTo>
                  <a:lnTo>
                    <a:pt x="63" y="3483"/>
                  </a:lnTo>
                  <a:lnTo>
                    <a:pt x="99" y="3510"/>
                  </a:lnTo>
                  <a:lnTo>
                    <a:pt x="304" y="3483"/>
                  </a:lnTo>
                  <a:lnTo>
                    <a:pt x="304" y="95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45"/>
            <p:cNvSpPr/>
            <p:nvPr/>
          </p:nvSpPr>
          <p:spPr>
            <a:xfrm flipH="1">
              <a:off x="1207132" y="8013961"/>
              <a:ext cx="528694" cy="841862"/>
            </a:xfrm>
            <a:custGeom>
              <a:rect b="b" l="l" r="r" t="t"/>
              <a:pathLst>
                <a:path extrusionOk="0" h="4949" w="3108">
                  <a:moveTo>
                    <a:pt x="1143" y="1"/>
                  </a:moveTo>
                  <a:lnTo>
                    <a:pt x="777" y="46"/>
                  </a:lnTo>
                  <a:lnTo>
                    <a:pt x="509" y="135"/>
                  </a:lnTo>
                  <a:lnTo>
                    <a:pt x="357" y="197"/>
                  </a:lnTo>
                  <a:lnTo>
                    <a:pt x="223" y="278"/>
                  </a:lnTo>
                  <a:lnTo>
                    <a:pt x="63" y="501"/>
                  </a:lnTo>
                  <a:lnTo>
                    <a:pt x="0" y="787"/>
                  </a:lnTo>
                  <a:lnTo>
                    <a:pt x="18" y="1117"/>
                  </a:lnTo>
                  <a:lnTo>
                    <a:pt x="143" y="1689"/>
                  </a:lnTo>
                  <a:lnTo>
                    <a:pt x="340" y="2519"/>
                  </a:lnTo>
                  <a:lnTo>
                    <a:pt x="375" y="2930"/>
                  </a:lnTo>
                  <a:lnTo>
                    <a:pt x="402" y="3278"/>
                  </a:lnTo>
                  <a:lnTo>
                    <a:pt x="554" y="3841"/>
                  </a:lnTo>
                  <a:lnTo>
                    <a:pt x="804" y="4269"/>
                  </a:lnTo>
                  <a:lnTo>
                    <a:pt x="1108" y="4573"/>
                  </a:lnTo>
                  <a:lnTo>
                    <a:pt x="1447" y="4770"/>
                  </a:lnTo>
                  <a:lnTo>
                    <a:pt x="1786" y="4886"/>
                  </a:lnTo>
                  <a:lnTo>
                    <a:pt x="2242" y="4948"/>
                  </a:lnTo>
                  <a:lnTo>
                    <a:pt x="2447" y="4939"/>
                  </a:lnTo>
                  <a:lnTo>
                    <a:pt x="2688" y="4903"/>
                  </a:lnTo>
                  <a:lnTo>
                    <a:pt x="2974" y="4743"/>
                  </a:lnTo>
                  <a:lnTo>
                    <a:pt x="3099" y="4519"/>
                  </a:lnTo>
                  <a:lnTo>
                    <a:pt x="3108" y="4269"/>
                  </a:lnTo>
                  <a:lnTo>
                    <a:pt x="3090" y="4144"/>
                  </a:lnTo>
                  <a:lnTo>
                    <a:pt x="3001" y="3778"/>
                  </a:lnTo>
                  <a:lnTo>
                    <a:pt x="2706" y="3082"/>
                  </a:lnTo>
                  <a:lnTo>
                    <a:pt x="2563" y="2859"/>
                  </a:lnTo>
                  <a:lnTo>
                    <a:pt x="2465" y="2707"/>
                  </a:lnTo>
                  <a:lnTo>
                    <a:pt x="2268" y="2323"/>
                  </a:lnTo>
                  <a:lnTo>
                    <a:pt x="2036" y="1644"/>
                  </a:lnTo>
                  <a:lnTo>
                    <a:pt x="1742" y="367"/>
                  </a:lnTo>
                  <a:lnTo>
                    <a:pt x="1706" y="117"/>
                  </a:lnTo>
                  <a:lnTo>
                    <a:pt x="1634" y="81"/>
                  </a:lnTo>
                  <a:lnTo>
                    <a:pt x="1143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45"/>
            <p:cNvSpPr/>
            <p:nvPr/>
          </p:nvSpPr>
          <p:spPr>
            <a:xfrm flipH="1">
              <a:off x="1308856" y="7286407"/>
              <a:ext cx="379850" cy="1365793"/>
            </a:xfrm>
            <a:custGeom>
              <a:rect b="b" l="l" r="r" t="t"/>
              <a:pathLst>
                <a:path extrusionOk="0" h="8029" w="2233">
                  <a:moveTo>
                    <a:pt x="1813" y="1"/>
                  </a:moveTo>
                  <a:lnTo>
                    <a:pt x="313" y="188"/>
                  </a:lnTo>
                  <a:lnTo>
                    <a:pt x="339" y="643"/>
                  </a:lnTo>
                  <a:lnTo>
                    <a:pt x="357" y="2831"/>
                  </a:lnTo>
                  <a:lnTo>
                    <a:pt x="268" y="3840"/>
                  </a:lnTo>
                  <a:lnTo>
                    <a:pt x="161" y="4332"/>
                  </a:lnTo>
                  <a:lnTo>
                    <a:pt x="80" y="4474"/>
                  </a:lnTo>
                  <a:lnTo>
                    <a:pt x="36" y="4555"/>
                  </a:lnTo>
                  <a:lnTo>
                    <a:pt x="0" y="4742"/>
                  </a:lnTo>
                  <a:lnTo>
                    <a:pt x="18" y="5064"/>
                  </a:lnTo>
                  <a:lnTo>
                    <a:pt x="286" y="5805"/>
                  </a:lnTo>
                  <a:lnTo>
                    <a:pt x="527" y="6350"/>
                  </a:lnTo>
                  <a:lnTo>
                    <a:pt x="652" y="6698"/>
                  </a:lnTo>
                  <a:lnTo>
                    <a:pt x="822" y="7323"/>
                  </a:lnTo>
                  <a:lnTo>
                    <a:pt x="893" y="7528"/>
                  </a:lnTo>
                  <a:lnTo>
                    <a:pt x="973" y="7662"/>
                  </a:lnTo>
                  <a:lnTo>
                    <a:pt x="1188" y="7859"/>
                  </a:lnTo>
                  <a:lnTo>
                    <a:pt x="1447" y="7984"/>
                  </a:lnTo>
                  <a:lnTo>
                    <a:pt x="1715" y="8029"/>
                  </a:lnTo>
                  <a:lnTo>
                    <a:pt x="1956" y="7993"/>
                  </a:lnTo>
                  <a:lnTo>
                    <a:pt x="2143" y="7868"/>
                  </a:lnTo>
                  <a:lnTo>
                    <a:pt x="2233" y="7662"/>
                  </a:lnTo>
                  <a:lnTo>
                    <a:pt x="2206" y="7377"/>
                  </a:lnTo>
                  <a:lnTo>
                    <a:pt x="2125" y="7189"/>
                  </a:lnTo>
                  <a:lnTo>
                    <a:pt x="2036" y="6993"/>
                  </a:lnTo>
                  <a:lnTo>
                    <a:pt x="1875" y="6502"/>
                  </a:lnTo>
                  <a:lnTo>
                    <a:pt x="1688" y="5653"/>
                  </a:lnTo>
                  <a:lnTo>
                    <a:pt x="1491" y="4028"/>
                  </a:lnTo>
                  <a:lnTo>
                    <a:pt x="1474" y="3724"/>
                  </a:lnTo>
                  <a:lnTo>
                    <a:pt x="1813" y="1"/>
                  </a:lnTo>
                  <a:close/>
                </a:path>
              </a:pathLst>
            </a:custGeom>
            <a:solidFill>
              <a:srgbClr val="FFB3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9" name="Google Shape;399;p45"/>
            <p:cNvGrpSpPr/>
            <p:nvPr/>
          </p:nvGrpSpPr>
          <p:grpSpPr>
            <a:xfrm>
              <a:off x="748352" y="479182"/>
              <a:ext cx="3187324" cy="7244895"/>
              <a:chOff x="748352" y="479182"/>
              <a:chExt cx="3187324" cy="7244895"/>
            </a:xfrm>
          </p:grpSpPr>
          <p:sp>
            <p:nvSpPr>
              <p:cNvPr id="400" name="Google Shape;400;p45"/>
              <p:cNvSpPr/>
              <p:nvPr/>
            </p:nvSpPr>
            <p:spPr>
              <a:xfrm flipH="1">
                <a:off x="787817" y="2840112"/>
                <a:ext cx="916199" cy="1942968"/>
              </a:xfrm>
              <a:custGeom>
                <a:rect b="b" l="l" r="r" t="t"/>
                <a:pathLst>
                  <a:path extrusionOk="0" h="11422" w="5386">
                    <a:moveTo>
                      <a:pt x="1" y="1"/>
                    </a:moveTo>
                    <a:lnTo>
                      <a:pt x="929" y="1929"/>
                    </a:lnTo>
                    <a:lnTo>
                      <a:pt x="1019" y="1938"/>
                    </a:lnTo>
                    <a:lnTo>
                      <a:pt x="1206" y="1983"/>
                    </a:lnTo>
                    <a:lnTo>
                      <a:pt x="1510" y="2153"/>
                    </a:lnTo>
                    <a:lnTo>
                      <a:pt x="1956" y="2528"/>
                    </a:lnTo>
                    <a:lnTo>
                      <a:pt x="2412" y="3010"/>
                    </a:lnTo>
                    <a:lnTo>
                      <a:pt x="3082" y="3832"/>
                    </a:lnTo>
                    <a:lnTo>
                      <a:pt x="3778" y="4832"/>
                    </a:lnTo>
                    <a:lnTo>
                      <a:pt x="3975" y="5126"/>
                    </a:lnTo>
                    <a:lnTo>
                      <a:pt x="4010" y="5198"/>
                    </a:lnTo>
                    <a:lnTo>
                      <a:pt x="3992" y="5332"/>
                    </a:lnTo>
                    <a:lnTo>
                      <a:pt x="3948" y="5385"/>
                    </a:lnTo>
                    <a:lnTo>
                      <a:pt x="1081" y="8118"/>
                    </a:lnTo>
                    <a:lnTo>
                      <a:pt x="1063" y="8198"/>
                    </a:lnTo>
                    <a:lnTo>
                      <a:pt x="947" y="8948"/>
                    </a:lnTo>
                    <a:lnTo>
                      <a:pt x="912" y="9752"/>
                    </a:lnTo>
                    <a:lnTo>
                      <a:pt x="938" y="10297"/>
                    </a:lnTo>
                    <a:lnTo>
                      <a:pt x="1037" y="10779"/>
                    </a:lnTo>
                    <a:lnTo>
                      <a:pt x="1180" y="11074"/>
                    </a:lnTo>
                    <a:lnTo>
                      <a:pt x="1305" y="11217"/>
                    </a:lnTo>
                    <a:lnTo>
                      <a:pt x="1385" y="11279"/>
                    </a:lnTo>
                    <a:lnTo>
                      <a:pt x="1546" y="11368"/>
                    </a:lnTo>
                    <a:lnTo>
                      <a:pt x="1885" y="11422"/>
                    </a:lnTo>
                    <a:lnTo>
                      <a:pt x="2224" y="11351"/>
                    </a:lnTo>
                    <a:lnTo>
                      <a:pt x="2546" y="11190"/>
                    </a:lnTo>
                    <a:lnTo>
                      <a:pt x="2823" y="10975"/>
                    </a:lnTo>
                    <a:lnTo>
                      <a:pt x="3037" y="10743"/>
                    </a:lnTo>
                    <a:lnTo>
                      <a:pt x="3171" y="10529"/>
                    </a:lnTo>
                    <a:lnTo>
                      <a:pt x="3198" y="10359"/>
                    </a:lnTo>
                    <a:lnTo>
                      <a:pt x="3162" y="10306"/>
                    </a:lnTo>
                    <a:lnTo>
                      <a:pt x="3117" y="10279"/>
                    </a:lnTo>
                    <a:lnTo>
                      <a:pt x="3037" y="10297"/>
                    </a:lnTo>
                    <a:lnTo>
                      <a:pt x="2885" y="10404"/>
                    </a:lnTo>
                    <a:lnTo>
                      <a:pt x="2671" y="10654"/>
                    </a:lnTo>
                    <a:lnTo>
                      <a:pt x="2421" y="10859"/>
                    </a:lnTo>
                    <a:lnTo>
                      <a:pt x="2296" y="10904"/>
                    </a:lnTo>
                    <a:lnTo>
                      <a:pt x="2233" y="10904"/>
                    </a:lnTo>
                    <a:lnTo>
                      <a:pt x="2108" y="10850"/>
                    </a:lnTo>
                    <a:lnTo>
                      <a:pt x="1947" y="10681"/>
                    </a:lnTo>
                    <a:lnTo>
                      <a:pt x="1805" y="10324"/>
                    </a:lnTo>
                    <a:lnTo>
                      <a:pt x="1805" y="10011"/>
                    </a:lnTo>
                    <a:lnTo>
                      <a:pt x="1867" y="9797"/>
                    </a:lnTo>
                    <a:lnTo>
                      <a:pt x="1921" y="9698"/>
                    </a:lnTo>
                    <a:lnTo>
                      <a:pt x="1974" y="9600"/>
                    </a:lnTo>
                    <a:lnTo>
                      <a:pt x="2001" y="9413"/>
                    </a:lnTo>
                    <a:lnTo>
                      <a:pt x="1947" y="9154"/>
                    </a:lnTo>
                    <a:lnTo>
                      <a:pt x="1626" y="8779"/>
                    </a:lnTo>
                    <a:lnTo>
                      <a:pt x="1537" y="8716"/>
                    </a:lnTo>
                    <a:lnTo>
                      <a:pt x="2019" y="8359"/>
                    </a:lnTo>
                    <a:lnTo>
                      <a:pt x="4180" y="6671"/>
                    </a:lnTo>
                    <a:lnTo>
                      <a:pt x="5037" y="5948"/>
                    </a:lnTo>
                    <a:lnTo>
                      <a:pt x="5350" y="5635"/>
                    </a:lnTo>
                    <a:lnTo>
                      <a:pt x="5386" y="5564"/>
                    </a:lnTo>
                    <a:lnTo>
                      <a:pt x="5368" y="5421"/>
                    </a:lnTo>
                    <a:lnTo>
                      <a:pt x="5144" y="4751"/>
                    </a:lnTo>
                    <a:lnTo>
                      <a:pt x="4662" y="3742"/>
                    </a:lnTo>
                    <a:lnTo>
                      <a:pt x="4100" y="2822"/>
                    </a:lnTo>
                    <a:lnTo>
                      <a:pt x="3635" y="2171"/>
                    </a:lnTo>
                    <a:lnTo>
                      <a:pt x="3376" y="1831"/>
                    </a:lnTo>
                    <a:lnTo>
                      <a:pt x="3099" y="1501"/>
                    </a:lnTo>
                    <a:lnTo>
                      <a:pt x="2519" y="983"/>
                    </a:lnTo>
                    <a:lnTo>
                      <a:pt x="1947" y="599"/>
                    </a:lnTo>
                    <a:lnTo>
                      <a:pt x="1394" y="331"/>
                    </a:lnTo>
                    <a:lnTo>
                      <a:pt x="671" y="90"/>
                    </a:lnTo>
                    <a:lnTo>
                      <a:pt x="63" y="1"/>
                    </a:lnTo>
                    <a:close/>
                  </a:path>
                </a:pathLst>
              </a:custGeom>
              <a:solidFill>
                <a:srgbClr val="FFB38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45"/>
              <p:cNvSpPr/>
              <p:nvPr/>
            </p:nvSpPr>
            <p:spPr>
              <a:xfrm flipH="1">
                <a:off x="1251191" y="1342307"/>
                <a:ext cx="1579958" cy="1505621"/>
              </a:xfrm>
              <a:custGeom>
                <a:rect b="b" l="l" r="r" t="t"/>
                <a:pathLst>
                  <a:path extrusionOk="0" h="8851" w="9288">
                    <a:moveTo>
                      <a:pt x="4635" y="1"/>
                    </a:moveTo>
                    <a:lnTo>
                      <a:pt x="4635" y="10"/>
                    </a:lnTo>
                    <a:lnTo>
                      <a:pt x="4412" y="10"/>
                    </a:lnTo>
                    <a:lnTo>
                      <a:pt x="3644" y="152"/>
                    </a:lnTo>
                    <a:lnTo>
                      <a:pt x="3010" y="358"/>
                    </a:lnTo>
                    <a:lnTo>
                      <a:pt x="2519" y="608"/>
                    </a:lnTo>
                    <a:lnTo>
                      <a:pt x="2197" y="822"/>
                    </a:lnTo>
                    <a:lnTo>
                      <a:pt x="1894" y="1081"/>
                    </a:lnTo>
                    <a:lnTo>
                      <a:pt x="1617" y="1394"/>
                    </a:lnTo>
                    <a:lnTo>
                      <a:pt x="1385" y="1760"/>
                    </a:lnTo>
                    <a:lnTo>
                      <a:pt x="1188" y="2188"/>
                    </a:lnTo>
                    <a:lnTo>
                      <a:pt x="1054" y="2680"/>
                    </a:lnTo>
                    <a:lnTo>
                      <a:pt x="983" y="3233"/>
                    </a:lnTo>
                    <a:lnTo>
                      <a:pt x="974" y="3546"/>
                    </a:lnTo>
                    <a:lnTo>
                      <a:pt x="956" y="4189"/>
                    </a:lnTo>
                    <a:lnTo>
                      <a:pt x="822" y="5234"/>
                    </a:lnTo>
                    <a:lnTo>
                      <a:pt x="590" y="6046"/>
                    </a:lnTo>
                    <a:lnTo>
                      <a:pt x="340" y="6689"/>
                    </a:lnTo>
                    <a:lnTo>
                      <a:pt x="126" y="7207"/>
                    </a:lnTo>
                    <a:lnTo>
                      <a:pt x="1" y="7654"/>
                    </a:lnTo>
                    <a:lnTo>
                      <a:pt x="10" y="7984"/>
                    </a:lnTo>
                    <a:lnTo>
                      <a:pt x="72" y="8207"/>
                    </a:lnTo>
                    <a:lnTo>
                      <a:pt x="260" y="8573"/>
                    </a:lnTo>
                    <a:lnTo>
                      <a:pt x="483" y="8850"/>
                    </a:lnTo>
                    <a:lnTo>
                      <a:pt x="1778" y="8511"/>
                    </a:lnTo>
                    <a:lnTo>
                      <a:pt x="1555" y="7627"/>
                    </a:lnTo>
                    <a:lnTo>
                      <a:pt x="2081" y="8422"/>
                    </a:lnTo>
                    <a:lnTo>
                      <a:pt x="4635" y="8448"/>
                    </a:lnTo>
                    <a:lnTo>
                      <a:pt x="4662" y="8448"/>
                    </a:lnTo>
                    <a:lnTo>
                      <a:pt x="7207" y="8422"/>
                    </a:lnTo>
                    <a:lnTo>
                      <a:pt x="7734" y="7627"/>
                    </a:lnTo>
                    <a:lnTo>
                      <a:pt x="7511" y="8511"/>
                    </a:lnTo>
                    <a:lnTo>
                      <a:pt x="8815" y="8850"/>
                    </a:lnTo>
                    <a:lnTo>
                      <a:pt x="9038" y="8573"/>
                    </a:lnTo>
                    <a:lnTo>
                      <a:pt x="9225" y="8207"/>
                    </a:lnTo>
                    <a:lnTo>
                      <a:pt x="9279" y="7984"/>
                    </a:lnTo>
                    <a:lnTo>
                      <a:pt x="9288" y="7654"/>
                    </a:lnTo>
                    <a:lnTo>
                      <a:pt x="9163" y="7207"/>
                    </a:lnTo>
                    <a:lnTo>
                      <a:pt x="8949" y="6689"/>
                    </a:lnTo>
                    <a:lnTo>
                      <a:pt x="8699" y="6046"/>
                    </a:lnTo>
                    <a:lnTo>
                      <a:pt x="8475" y="5234"/>
                    </a:lnTo>
                    <a:lnTo>
                      <a:pt x="8332" y="4189"/>
                    </a:lnTo>
                    <a:lnTo>
                      <a:pt x="8315" y="3546"/>
                    </a:lnTo>
                    <a:lnTo>
                      <a:pt x="8315" y="3233"/>
                    </a:lnTo>
                    <a:lnTo>
                      <a:pt x="8234" y="2680"/>
                    </a:lnTo>
                    <a:lnTo>
                      <a:pt x="8100" y="2188"/>
                    </a:lnTo>
                    <a:lnTo>
                      <a:pt x="7904" y="1760"/>
                    </a:lnTo>
                    <a:lnTo>
                      <a:pt x="7672" y="1394"/>
                    </a:lnTo>
                    <a:lnTo>
                      <a:pt x="7395" y="1081"/>
                    </a:lnTo>
                    <a:lnTo>
                      <a:pt x="7091" y="822"/>
                    </a:lnTo>
                    <a:lnTo>
                      <a:pt x="6779" y="608"/>
                    </a:lnTo>
                    <a:lnTo>
                      <a:pt x="6287" y="358"/>
                    </a:lnTo>
                    <a:lnTo>
                      <a:pt x="5653" y="152"/>
                    </a:lnTo>
                    <a:lnTo>
                      <a:pt x="4876" y="10"/>
                    </a:lnTo>
                    <a:lnTo>
                      <a:pt x="4662" y="10"/>
                    </a:lnTo>
                    <a:lnTo>
                      <a:pt x="4662" y="1"/>
                    </a:lnTo>
                    <a:lnTo>
                      <a:pt x="4653" y="1"/>
                    </a:lnTo>
                    <a:lnTo>
                      <a:pt x="4644" y="10"/>
                    </a:lnTo>
                    <a:lnTo>
                      <a:pt x="4635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45"/>
              <p:cNvSpPr/>
              <p:nvPr/>
            </p:nvSpPr>
            <p:spPr>
              <a:xfrm flipH="1">
                <a:off x="1846567" y="4278719"/>
                <a:ext cx="919261" cy="3445357"/>
              </a:xfrm>
              <a:custGeom>
                <a:rect b="b" l="l" r="r" t="t"/>
                <a:pathLst>
                  <a:path extrusionOk="0" h="20254" w="5404">
                    <a:moveTo>
                      <a:pt x="1492" y="0"/>
                    </a:moveTo>
                    <a:lnTo>
                      <a:pt x="1340" y="116"/>
                    </a:lnTo>
                    <a:lnTo>
                      <a:pt x="1054" y="384"/>
                    </a:lnTo>
                    <a:lnTo>
                      <a:pt x="804" y="688"/>
                    </a:lnTo>
                    <a:lnTo>
                      <a:pt x="599" y="1018"/>
                    </a:lnTo>
                    <a:lnTo>
                      <a:pt x="340" y="1563"/>
                    </a:lnTo>
                    <a:lnTo>
                      <a:pt x="126" y="2376"/>
                    </a:lnTo>
                    <a:lnTo>
                      <a:pt x="19" y="3251"/>
                    </a:lnTo>
                    <a:lnTo>
                      <a:pt x="1" y="4171"/>
                    </a:lnTo>
                    <a:lnTo>
                      <a:pt x="72" y="5126"/>
                    </a:lnTo>
                    <a:lnTo>
                      <a:pt x="206" y="6073"/>
                    </a:lnTo>
                    <a:lnTo>
                      <a:pt x="483" y="7466"/>
                    </a:lnTo>
                    <a:lnTo>
                      <a:pt x="947" y="9136"/>
                    </a:lnTo>
                    <a:lnTo>
                      <a:pt x="1572" y="10948"/>
                    </a:lnTo>
                    <a:lnTo>
                      <a:pt x="1688" y="11216"/>
                    </a:lnTo>
                    <a:lnTo>
                      <a:pt x="1617" y="11368"/>
                    </a:lnTo>
                    <a:lnTo>
                      <a:pt x="1501" y="11788"/>
                    </a:lnTo>
                    <a:lnTo>
                      <a:pt x="1394" y="12591"/>
                    </a:lnTo>
                    <a:lnTo>
                      <a:pt x="1385" y="13949"/>
                    </a:lnTo>
                    <a:lnTo>
                      <a:pt x="1465" y="15458"/>
                    </a:lnTo>
                    <a:lnTo>
                      <a:pt x="1688" y="17726"/>
                    </a:lnTo>
                    <a:lnTo>
                      <a:pt x="1983" y="19869"/>
                    </a:lnTo>
                    <a:lnTo>
                      <a:pt x="2019" y="20093"/>
                    </a:lnTo>
                    <a:lnTo>
                      <a:pt x="2171" y="20155"/>
                    </a:lnTo>
                    <a:lnTo>
                      <a:pt x="2474" y="20227"/>
                    </a:lnTo>
                    <a:lnTo>
                      <a:pt x="2930" y="20253"/>
                    </a:lnTo>
                    <a:lnTo>
                      <a:pt x="3671" y="20137"/>
                    </a:lnTo>
                    <a:lnTo>
                      <a:pt x="3796" y="20093"/>
                    </a:lnTo>
                    <a:lnTo>
                      <a:pt x="3841" y="19226"/>
                    </a:lnTo>
                    <a:lnTo>
                      <a:pt x="4100" y="14949"/>
                    </a:lnTo>
                    <a:lnTo>
                      <a:pt x="4287" y="12350"/>
                    </a:lnTo>
                    <a:lnTo>
                      <a:pt x="4367" y="11609"/>
                    </a:lnTo>
                    <a:lnTo>
                      <a:pt x="4430" y="10895"/>
                    </a:lnTo>
                    <a:lnTo>
                      <a:pt x="4466" y="8502"/>
                    </a:lnTo>
                    <a:lnTo>
                      <a:pt x="4421" y="4644"/>
                    </a:lnTo>
                    <a:lnTo>
                      <a:pt x="4403" y="3858"/>
                    </a:lnTo>
                    <a:lnTo>
                      <a:pt x="4635" y="3858"/>
                    </a:lnTo>
                    <a:lnTo>
                      <a:pt x="5403" y="465"/>
                    </a:lnTo>
                    <a:lnTo>
                      <a:pt x="1492" y="0"/>
                    </a:lnTo>
                    <a:close/>
                  </a:path>
                </a:pathLst>
              </a:custGeom>
              <a:solidFill>
                <a:srgbClr val="0E2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45"/>
              <p:cNvSpPr/>
              <p:nvPr/>
            </p:nvSpPr>
            <p:spPr>
              <a:xfrm flipH="1">
                <a:off x="1243535" y="4278719"/>
                <a:ext cx="759700" cy="3445357"/>
              </a:xfrm>
              <a:custGeom>
                <a:rect b="b" l="l" r="r" t="t"/>
                <a:pathLst>
                  <a:path extrusionOk="0" h="20254" w="4466">
                    <a:moveTo>
                      <a:pt x="1501" y="0"/>
                    </a:moveTo>
                    <a:lnTo>
                      <a:pt x="1340" y="116"/>
                    </a:lnTo>
                    <a:lnTo>
                      <a:pt x="1054" y="384"/>
                    </a:lnTo>
                    <a:lnTo>
                      <a:pt x="804" y="688"/>
                    </a:lnTo>
                    <a:lnTo>
                      <a:pt x="599" y="1018"/>
                    </a:lnTo>
                    <a:lnTo>
                      <a:pt x="349" y="1563"/>
                    </a:lnTo>
                    <a:lnTo>
                      <a:pt x="126" y="2376"/>
                    </a:lnTo>
                    <a:lnTo>
                      <a:pt x="18" y="3251"/>
                    </a:lnTo>
                    <a:lnTo>
                      <a:pt x="1" y="4171"/>
                    </a:lnTo>
                    <a:lnTo>
                      <a:pt x="72" y="5126"/>
                    </a:lnTo>
                    <a:lnTo>
                      <a:pt x="206" y="6073"/>
                    </a:lnTo>
                    <a:lnTo>
                      <a:pt x="483" y="7466"/>
                    </a:lnTo>
                    <a:lnTo>
                      <a:pt x="947" y="9136"/>
                    </a:lnTo>
                    <a:lnTo>
                      <a:pt x="1581" y="10948"/>
                    </a:lnTo>
                    <a:lnTo>
                      <a:pt x="1688" y="11216"/>
                    </a:lnTo>
                    <a:lnTo>
                      <a:pt x="1617" y="11368"/>
                    </a:lnTo>
                    <a:lnTo>
                      <a:pt x="1501" y="11788"/>
                    </a:lnTo>
                    <a:lnTo>
                      <a:pt x="1403" y="12591"/>
                    </a:lnTo>
                    <a:lnTo>
                      <a:pt x="1385" y="13949"/>
                    </a:lnTo>
                    <a:lnTo>
                      <a:pt x="1465" y="15458"/>
                    </a:lnTo>
                    <a:lnTo>
                      <a:pt x="1688" y="17726"/>
                    </a:lnTo>
                    <a:lnTo>
                      <a:pt x="1983" y="19869"/>
                    </a:lnTo>
                    <a:lnTo>
                      <a:pt x="2028" y="20093"/>
                    </a:lnTo>
                    <a:lnTo>
                      <a:pt x="2171" y="20155"/>
                    </a:lnTo>
                    <a:lnTo>
                      <a:pt x="2474" y="20227"/>
                    </a:lnTo>
                    <a:lnTo>
                      <a:pt x="2930" y="20253"/>
                    </a:lnTo>
                    <a:lnTo>
                      <a:pt x="3680" y="20137"/>
                    </a:lnTo>
                    <a:lnTo>
                      <a:pt x="3796" y="20093"/>
                    </a:lnTo>
                    <a:lnTo>
                      <a:pt x="3849" y="19226"/>
                    </a:lnTo>
                    <a:lnTo>
                      <a:pt x="4099" y="14949"/>
                    </a:lnTo>
                    <a:lnTo>
                      <a:pt x="4287" y="12350"/>
                    </a:lnTo>
                    <a:lnTo>
                      <a:pt x="4367" y="11609"/>
                    </a:lnTo>
                    <a:lnTo>
                      <a:pt x="4403" y="11234"/>
                    </a:lnTo>
                    <a:lnTo>
                      <a:pt x="4448" y="10091"/>
                    </a:lnTo>
                    <a:lnTo>
                      <a:pt x="4466" y="7894"/>
                    </a:lnTo>
                    <a:lnTo>
                      <a:pt x="4448" y="6403"/>
                    </a:lnTo>
                    <a:lnTo>
                      <a:pt x="4439" y="5787"/>
                    </a:lnTo>
                    <a:lnTo>
                      <a:pt x="4323" y="4554"/>
                    </a:lnTo>
                    <a:lnTo>
                      <a:pt x="4126" y="3331"/>
                    </a:lnTo>
                    <a:lnTo>
                      <a:pt x="3832" y="2126"/>
                    </a:lnTo>
                    <a:lnTo>
                      <a:pt x="3644" y="1536"/>
                    </a:lnTo>
                    <a:lnTo>
                      <a:pt x="3296" y="465"/>
                    </a:lnTo>
                    <a:lnTo>
                      <a:pt x="1501" y="0"/>
                    </a:lnTo>
                    <a:close/>
                  </a:path>
                </a:pathLst>
              </a:custGeom>
              <a:solidFill>
                <a:srgbClr val="0E2A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45"/>
              <p:cNvSpPr/>
              <p:nvPr/>
            </p:nvSpPr>
            <p:spPr>
              <a:xfrm flipH="1">
                <a:off x="1740250" y="2783976"/>
                <a:ext cx="650321" cy="218928"/>
              </a:xfrm>
              <a:custGeom>
                <a:rect b="b" l="l" r="r" t="t"/>
                <a:pathLst>
                  <a:path extrusionOk="0" h="1287" w="3823">
                    <a:moveTo>
                      <a:pt x="2286" y="0"/>
                    </a:moveTo>
                    <a:lnTo>
                      <a:pt x="384" y="45"/>
                    </a:lnTo>
                    <a:lnTo>
                      <a:pt x="0" y="54"/>
                    </a:lnTo>
                    <a:lnTo>
                      <a:pt x="9" y="98"/>
                    </a:lnTo>
                    <a:lnTo>
                      <a:pt x="206" y="465"/>
                    </a:lnTo>
                    <a:lnTo>
                      <a:pt x="527" y="822"/>
                    </a:lnTo>
                    <a:lnTo>
                      <a:pt x="831" y="1036"/>
                    </a:lnTo>
                    <a:lnTo>
                      <a:pt x="1215" y="1197"/>
                    </a:lnTo>
                    <a:lnTo>
                      <a:pt x="1697" y="1286"/>
                    </a:lnTo>
                    <a:lnTo>
                      <a:pt x="1974" y="1277"/>
                    </a:lnTo>
                    <a:lnTo>
                      <a:pt x="2260" y="1250"/>
                    </a:lnTo>
                    <a:lnTo>
                      <a:pt x="2724" y="1134"/>
                    </a:lnTo>
                    <a:lnTo>
                      <a:pt x="3090" y="956"/>
                    </a:lnTo>
                    <a:lnTo>
                      <a:pt x="3367" y="741"/>
                    </a:lnTo>
                    <a:lnTo>
                      <a:pt x="3653" y="411"/>
                    </a:lnTo>
                    <a:lnTo>
                      <a:pt x="3814" y="89"/>
                    </a:lnTo>
                    <a:lnTo>
                      <a:pt x="3822" y="54"/>
                    </a:lnTo>
                    <a:lnTo>
                      <a:pt x="3465" y="18"/>
                    </a:lnTo>
                    <a:lnTo>
                      <a:pt x="2286" y="0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45"/>
              <p:cNvSpPr/>
              <p:nvPr/>
            </p:nvSpPr>
            <p:spPr>
              <a:xfrm flipH="1">
                <a:off x="1491212" y="1931733"/>
                <a:ext cx="252269" cy="349571"/>
              </a:xfrm>
              <a:custGeom>
                <a:rect b="b" l="l" r="r" t="t"/>
                <a:pathLst>
                  <a:path extrusionOk="0" h="2055" w="1483">
                    <a:moveTo>
                      <a:pt x="876" y="0"/>
                    </a:moveTo>
                    <a:lnTo>
                      <a:pt x="608" y="72"/>
                    </a:lnTo>
                    <a:lnTo>
                      <a:pt x="376" y="251"/>
                    </a:lnTo>
                    <a:lnTo>
                      <a:pt x="197" y="527"/>
                    </a:lnTo>
                    <a:lnTo>
                      <a:pt x="143" y="688"/>
                    </a:lnTo>
                    <a:lnTo>
                      <a:pt x="54" y="1081"/>
                    </a:lnTo>
                    <a:lnTo>
                      <a:pt x="1" y="1706"/>
                    </a:lnTo>
                    <a:lnTo>
                      <a:pt x="63" y="1929"/>
                    </a:lnTo>
                    <a:lnTo>
                      <a:pt x="152" y="2019"/>
                    </a:lnTo>
                    <a:lnTo>
                      <a:pt x="215" y="2045"/>
                    </a:lnTo>
                    <a:lnTo>
                      <a:pt x="286" y="2054"/>
                    </a:lnTo>
                    <a:lnTo>
                      <a:pt x="456" y="2028"/>
                    </a:lnTo>
                    <a:lnTo>
                      <a:pt x="733" y="1885"/>
                    </a:lnTo>
                    <a:lnTo>
                      <a:pt x="1108" y="1572"/>
                    </a:lnTo>
                    <a:lnTo>
                      <a:pt x="1385" y="1197"/>
                    </a:lnTo>
                    <a:lnTo>
                      <a:pt x="1447" y="1018"/>
                    </a:lnTo>
                    <a:lnTo>
                      <a:pt x="1483" y="849"/>
                    </a:lnTo>
                    <a:lnTo>
                      <a:pt x="1456" y="527"/>
                    </a:lnTo>
                    <a:lnTo>
                      <a:pt x="1340" y="251"/>
                    </a:lnTo>
                    <a:lnTo>
                      <a:pt x="1135" y="63"/>
                    </a:lnTo>
                    <a:lnTo>
                      <a:pt x="1010" y="18"/>
                    </a:lnTo>
                    <a:lnTo>
                      <a:pt x="876" y="0"/>
                    </a:lnTo>
                    <a:close/>
                  </a:path>
                </a:pathLst>
              </a:custGeom>
              <a:solidFill>
                <a:srgbClr val="FFB38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45"/>
              <p:cNvSpPr/>
              <p:nvPr/>
            </p:nvSpPr>
            <p:spPr>
              <a:xfrm flipH="1">
                <a:off x="1535269" y="1989400"/>
                <a:ext cx="164154" cy="228114"/>
              </a:xfrm>
              <a:custGeom>
                <a:rect b="b" l="l" r="r" t="t"/>
                <a:pathLst>
                  <a:path extrusionOk="0" h="1341" w="965">
                    <a:moveTo>
                      <a:pt x="572" y="1"/>
                    </a:moveTo>
                    <a:lnTo>
                      <a:pt x="393" y="45"/>
                    </a:lnTo>
                    <a:lnTo>
                      <a:pt x="242" y="162"/>
                    </a:lnTo>
                    <a:lnTo>
                      <a:pt x="134" y="340"/>
                    </a:lnTo>
                    <a:lnTo>
                      <a:pt x="99" y="447"/>
                    </a:lnTo>
                    <a:lnTo>
                      <a:pt x="36" y="706"/>
                    </a:lnTo>
                    <a:lnTo>
                      <a:pt x="1" y="1108"/>
                    </a:lnTo>
                    <a:lnTo>
                      <a:pt x="45" y="1251"/>
                    </a:lnTo>
                    <a:lnTo>
                      <a:pt x="99" y="1314"/>
                    </a:lnTo>
                    <a:lnTo>
                      <a:pt x="143" y="1331"/>
                    </a:lnTo>
                    <a:lnTo>
                      <a:pt x="242" y="1340"/>
                    </a:lnTo>
                    <a:lnTo>
                      <a:pt x="483" y="1233"/>
                    </a:lnTo>
                    <a:lnTo>
                      <a:pt x="724" y="1028"/>
                    </a:lnTo>
                    <a:lnTo>
                      <a:pt x="902" y="778"/>
                    </a:lnTo>
                    <a:lnTo>
                      <a:pt x="947" y="662"/>
                    </a:lnTo>
                    <a:lnTo>
                      <a:pt x="965" y="554"/>
                    </a:lnTo>
                    <a:lnTo>
                      <a:pt x="956" y="340"/>
                    </a:lnTo>
                    <a:lnTo>
                      <a:pt x="876" y="162"/>
                    </a:lnTo>
                    <a:lnTo>
                      <a:pt x="742" y="37"/>
                    </a:lnTo>
                    <a:lnTo>
                      <a:pt x="661" y="10"/>
                    </a:lnTo>
                    <a:lnTo>
                      <a:pt x="572" y="1"/>
                    </a:lnTo>
                    <a:close/>
                  </a:path>
                </a:pathLst>
              </a:custGeom>
              <a:solidFill>
                <a:srgbClr val="F28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45"/>
              <p:cNvSpPr/>
              <p:nvPr/>
            </p:nvSpPr>
            <p:spPr>
              <a:xfrm flipH="1">
                <a:off x="2361482" y="1931733"/>
                <a:ext cx="250909" cy="349571"/>
              </a:xfrm>
              <a:custGeom>
                <a:rect b="b" l="l" r="r" t="t"/>
                <a:pathLst>
                  <a:path extrusionOk="0" h="2055" w="1475">
                    <a:moveTo>
                      <a:pt x="608" y="0"/>
                    </a:moveTo>
                    <a:lnTo>
                      <a:pt x="474" y="18"/>
                    </a:lnTo>
                    <a:lnTo>
                      <a:pt x="340" y="63"/>
                    </a:lnTo>
                    <a:lnTo>
                      <a:pt x="144" y="251"/>
                    </a:lnTo>
                    <a:lnTo>
                      <a:pt x="18" y="527"/>
                    </a:lnTo>
                    <a:lnTo>
                      <a:pt x="1" y="849"/>
                    </a:lnTo>
                    <a:lnTo>
                      <a:pt x="27" y="1018"/>
                    </a:lnTo>
                    <a:lnTo>
                      <a:pt x="99" y="1197"/>
                    </a:lnTo>
                    <a:lnTo>
                      <a:pt x="376" y="1572"/>
                    </a:lnTo>
                    <a:lnTo>
                      <a:pt x="742" y="1885"/>
                    </a:lnTo>
                    <a:lnTo>
                      <a:pt x="1019" y="2028"/>
                    </a:lnTo>
                    <a:lnTo>
                      <a:pt x="1188" y="2054"/>
                    </a:lnTo>
                    <a:lnTo>
                      <a:pt x="1260" y="2045"/>
                    </a:lnTo>
                    <a:lnTo>
                      <a:pt x="1322" y="2019"/>
                    </a:lnTo>
                    <a:lnTo>
                      <a:pt x="1412" y="1929"/>
                    </a:lnTo>
                    <a:lnTo>
                      <a:pt x="1474" y="1706"/>
                    </a:lnTo>
                    <a:lnTo>
                      <a:pt x="1421" y="1081"/>
                    </a:lnTo>
                    <a:lnTo>
                      <a:pt x="1331" y="688"/>
                    </a:lnTo>
                    <a:lnTo>
                      <a:pt x="1278" y="527"/>
                    </a:lnTo>
                    <a:lnTo>
                      <a:pt x="1108" y="251"/>
                    </a:lnTo>
                    <a:lnTo>
                      <a:pt x="867" y="72"/>
                    </a:lnTo>
                    <a:lnTo>
                      <a:pt x="608" y="0"/>
                    </a:lnTo>
                    <a:close/>
                  </a:path>
                </a:pathLst>
              </a:custGeom>
              <a:solidFill>
                <a:srgbClr val="FFB38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p45"/>
              <p:cNvSpPr/>
              <p:nvPr/>
            </p:nvSpPr>
            <p:spPr>
              <a:xfrm flipH="1">
                <a:off x="2405540" y="1989400"/>
                <a:ext cx="164324" cy="228114"/>
              </a:xfrm>
              <a:custGeom>
                <a:rect b="b" l="l" r="r" t="t"/>
                <a:pathLst>
                  <a:path extrusionOk="0" h="1341" w="966">
                    <a:moveTo>
                      <a:pt x="394" y="1"/>
                    </a:moveTo>
                    <a:lnTo>
                      <a:pt x="313" y="10"/>
                    </a:lnTo>
                    <a:lnTo>
                      <a:pt x="224" y="37"/>
                    </a:lnTo>
                    <a:lnTo>
                      <a:pt x="90" y="162"/>
                    </a:lnTo>
                    <a:lnTo>
                      <a:pt x="19" y="340"/>
                    </a:lnTo>
                    <a:lnTo>
                      <a:pt x="1" y="554"/>
                    </a:lnTo>
                    <a:lnTo>
                      <a:pt x="19" y="662"/>
                    </a:lnTo>
                    <a:lnTo>
                      <a:pt x="63" y="778"/>
                    </a:lnTo>
                    <a:lnTo>
                      <a:pt x="242" y="1028"/>
                    </a:lnTo>
                    <a:lnTo>
                      <a:pt x="483" y="1233"/>
                    </a:lnTo>
                    <a:lnTo>
                      <a:pt x="724" y="1340"/>
                    </a:lnTo>
                    <a:lnTo>
                      <a:pt x="822" y="1331"/>
                    </a:lnTo>
                    <a:lnTo>
                      <a:pt x="867" y="1314"/>
                    </a:lnTo>
                    <a:lnTo>
                      <a:pt x="920" y="1251"/>
                    </a:lnTo>
                    <a:lnTo>
                      <a:pt x="965" y="1108"/>
                    </a:lnTo>
                    <a:lnTo>
                      <a:pt x="929" y="706"/>
                    </a:lnTo>
                    <a:lnTo>
                      <a:pt x="867" y="447"/>
                    </a:lnTo>
                    <a:lnTo>
                      <a:pt x="840" y="340"/>
                    </a:lnTo>
                    <a:lnTo>
                      <a:pt x="724" y="162"/>
                    </a:lnTo>
                    <a:lnTo>
                      <a:pt x="572" y="45"/>
                    </a:lnTo>
                    <a:lnTo>
                      <a:pt x="394" y="1"/>
                    </a:lnTo>
                    <a:close/>
                  </a:path>
                </a:pathLst>
              </a:custGeom>
              <a:solidFill>
                <a:srgbClr val="F28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45"/>
              <p:cNvSpPr/>
              <p:nvPr/>
            </p:nvSpPr>
            <p:spPr>
              <a:xfrm flipH="1">
                <a:off x="1746373" y="2387453"/>
                <a:ext cx="656445" cy="744561"/>
              </a:xfrm>
              <a:custGeom>
                <a:rect b="b" l="l" r="r" t="t"/>
                <a:pathLst>
                  <a:path extrusionOk="0" h="4377" w="3859">
                    <a:moveTo>
                      <a:pt x="3082" y="0"/>
                    </a:moveTo>
                    <a:lnTo>
                      <a:pt x="831" y="90"/>
                    </a:lnTo>
                    <a:lnTo>
                      <a:pt x="831" y="2028"/>
                    </a:lnTo>
                    <a:lnTo>
                      <a:pt x="1" y="2867"/>
                    </a:lnTo>
                    <a:lnTo>
                      <a:pt x="10" y="2921"/>
                    </a:lnTo>
                    <a:lnTo>
                      <a:pt x="81" y="3215"/>
                    </a:lnTo>
                    <a:lnTo>
                      <a:pt x="197" y="3483"/>
                    </a:lnTo>
                    <a:lnTo>
                      <a:pt x="385" y="3760"/>
                    </a:lnTo>
                    <a:lnTo>
                      <a:pt x="662" y="4028"/>
                    </a:lnTo>
                    <a:lnTo>
                      <a:pt x="1037" y="4242"/>
                    </a:lnTo>
                    <a:lnTo>
                      <a:pt x="1537" y="4358"/>
                    </a:lnTo>
                    <a:lnTo>
                      <a:pt x="1841" y="4376"/>
                    </a:lnTo>
                    <a:lnTo>
                      <a:pt x="2144" y="4358"/>
                    </a:lnTo>
                    <a:lnTo>
                      <a:pt x="2662" y="4242"/>
                    </a:lnTo>
                    <a:lnTo>
                      <a:pt x="3064" y="4028"/>
                    </a:lnTo>
                    <a:lnTo>
                      <a:pt x="3368" y="3760"/>
                    </a:lnTo>
                    <a:lnTo>
                      <a:pt x="3680" y="3340"/>
                    </a:lnTo>
                    <a:lnTo>
                      <a:pt x="3850" y="2921"/>
                    </a:lnTo>
                    <a:lnTo>
                      <a:pt x="3859" y="2867"/>
                    </a:lnTo>
                    <a:lnTo>
                      <a:pt x="3082" y="2028"/>
                    </a:lnTo>
                    <a:lnTo>
                      <a:pt x="3082" y="0"/>
                    </a:lnTo>
                    <a:close/>
                  </a:path>
                </a:pathLst>
              </a:custGeom>
              <a:solidFill>
                <a:srgbClr val="FFB38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45"/>
              <p:cNvSpPr/>
              <p:nvPr/>
            </p:nvSpPr>
            <p:spPr>
              <a:xfrm flipH="1">
                <a:off x="1878547" y="2387453"/>
                <a:ext cx="382912" cy="281188"/>
              </a:xfrm>
              <a:custGeom>
                <a:rect b="b" l="l" r="r" t="t"/>
                <a:pathLst>
                  <a:path extrusionOk="0" h="1653" w="2251">
                    <a:moveTo>
                      <a:pt x="2251" y="0"/>
                    </a:moveTo>
                    <a:lnTo>
                      <a:pt x="0" y="90"/>
                    </a:lnTo>
                    <a:lnTo>
                      <a:pt x="0" y="1295"/>
                    </a:lnTo>
                    <a:lnTo>
                      <a:pt x="125" y="1394"/>
                    </a:lnTo>
                    <a:lnTo>
                      <a:pt x="402" y="1536"/>
                    </a:lnTo>
                    <a:lnTo>
                      <a:pt x="688" y="1617"/>
                    </a:lnTo>
                    <a:lnTo>
                      <a:pt x="992" y="1652"/>
                    </a:lnTo>
                    <a:lnTo>
                      <a:pt x="1286" y="1644"/>
                    </a:lnTo>
                    <a:lnTo>
                      <a:pt x="1581" y="1581"/>
                    </a:lnTo>
                    <a:lnTo>
                      <a:pt x="1867" y="1474"/>
                    </a:lnTo>
                    <a:lnTo>
                      <a:pt x="2126" y="1322"/>
                    </a:lnTo>
                    <a:lnTo>
                      <a:pt x="2251" y="1233"/>
                    </a:lnTo>
                    <a:lnTo>
                      <a:pt x="2251" y="0"/>
                    </a:lnTo>
                    <a:close/>
                  </a:path>
                </a:pathLst>
              </a:custGeom>
              <a:solidFill>
                <a:srgbClr val="F28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45"/>
              <p:cNvSpPr/>
              <p:nvPr/>
            </p:nvSpPr>
            <p:spPr>
              <a:xfrm flipH="1">
                <a:off x="1647541" y="1518540"/>
                <a:ext cx="812944" cy="1078652"/>
              </a:xfrm>
              <a:custGeom>
                <a:rect b="b" l="l" r="r" t="t"/>
                <a:pathLst>
                  <a:path extrusionOk="0" h="6341" w="4779">
                    <a:moveTo>
                      <a:pt x="2474" y="1"/>
                    </a:moveTo>
                    <a:lnTo>
                      <a:pt x="2046" y="27"/>
                    </a:lnTo>
                    <a:lnTo>
                      <a:pt x="1822" y="72"/>
                    </a:lnTo>
                    <a:lnTo>
                      <a:pt x="1635" y="126"/>
                    </a:lnTo>
                    <a:lnTo>
                      <a:pt x="1295" y="268"/>
                    </a:lnTo>
                    <a:lnTo>
                      <a:pt x="983" y="465"/>
                    </a:lnTo>
                    <a:lnTo>
                      <a:pt x="706" y="706"/>
                    </a:lnTo>
                    <a:lnTo>
                      <a:pt x="465" y="992"/>
                    </a:lnTo>
                    <a:lnTo>
                      <a:pt x="277" y="1304"/>
                    </a:lnTo>
                    <a:lnTo>
                      <a:pt x="135" y="1653"/>
                    </a:lnTo>
                    <a:lnTo>
                      <a:pt x="45" y="2019"/>
                    </a:lnTo>
                    <a:lnTo>
                      <a:pt x="18" y="2206"/>
                    </a:lnTo>
                    <a:lnTo>
                      <a:pt x="1" y="2456"/>
                    </a:lnTo>
                    <a:lnTo>
                      <a:pt x="1" y="3019"/>
                    </a:lnTo>
                    <a:lnTo>
                      <a:pt x="45" y="3608"/>
                    </a:lnTo>
                    <a:lnTo>
                      <a:pt x="161" y="4198"/>
                    </a:lnTo>
                    <a:lnTo>
                      <a:pt x="367" y="4778"/>
                    </a:lnTo>
                    <a:lnTo>
                      <a:pt x="688" y="5314"/>
                    </a:lnTo>
                    <a:lnTo>
                      <a:pt x="1126" y="5787"/>
                    </a:lnTo>
                    <a:lnTo>
                      <a:pt x="1554" y="6073"/>
                    </a:lnTo>
                    <a:lnTo>
                      <a:pt x="1894" y="6234"/>
                    </a:lnTo>
                    <a:lnTo>
                      <a:pt x="2072" y="6305"/>
                    </a:lnTo>
                    <a:lnTo>
                      <a:pt x="2206" y="6341"/>
                    </a:lnTo>
                    <a:lnTo>
                      <a:pt x="2340" y="6323"/>
                    </a:lnTo>
                    <a:lnTo>
                      <a:pt x="2590" y="6278"/>
                    </a:lnTo>
                    <a:lnTo>
                      <a:pt x="3144" y="6028"/>
                    </a:lnTo>
                    <a:lnTo>
                      <a:pt x="3564" y="5742"/>
                    </a:lnTo>
                    <a:lnTo>
                      <a:pt x="3974" y="5323"/>
                    </a:lnTo>
                    <a:lnTo>
                      <a:pt x="4332" y="4742"/>
                    </a:lnTo>
                    <a:lnTo>
                      <a:pt x="4546" y="4180"/>
                    </a:lnTo>
                    <a:lnTo>
                      <a:pt x="4662" y="3742"/>
                    </a:lnTo>
                    <a:lnTo>
                      <a:pt x="4734" y="3251"/>
                    </a:lnTo>
                    <a:lnTo>
                      <a:pt x="4778" y="2697"/>
                    </a:lnTo>
                    <a:lnTo>
                      <a:pt x="4778" y="2403"/>
                    </a:lnTo>
                    <a:lnTo>
                      <a:pt x="4769" y="2179"/>
                    </a:lnTo>
                    <a:lnTo>
                      <a:pt x="4689" y="1742"/>
                    </a:lnTo>
                    <a:lnTo>
                      <a:pt x="4537" y="1340"/>
                    </a:lnTo>
                    <a:lnTo>
                      <a:pt x="4314" y="974"/>
                    </a:lnTo>
                    <a:lnTo>
                      <a:pt x="4037" y="652"/>
                    </a:lnTo>
                    <a:lnTo>
                      <a:pt x="3698" y="385"/>
                    </a:lnTo>
                    <a:lnTo>
                      <a:pt x="3323" y="179"/>
                    </a:lnTo>
                    <a:lnTo>
                      <a:pt x="2903" y="54"/>
                    </a:lnTo>
                    <a:lnTo>
                      <a:pt x="2680" y="18"/>
                    </a:lnTo>
                    <a:lnTo>
                      <a:pt x="2474" y="1"/>
                    </a:lnTo>
                    <a:close/>
                  </a:path>
                </a:pathLst>
              </a:custGeom>
              <a:solidFill>
                <a:srgbClr val="FFB38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p45"/>
              <p:cNvSpPr/>
              <p:nvPr/>
            </p:nvSpPr>
            <p:spPr>
              <a:xfrm flipH="1">
                <a:off x="2824766" y="1103649"/>
                <a:ext cx="989005" cy="1083245"/>
              </a:xfrm>
              <a:custGeom>
                <a:rect b="b" l="l" r="r" t="t"/>
                <a:pathLst>
                  <a:path extrusionOk="0" h="6368" w="5814">
                    <a:moveTo>
                      <a:pt x="2974" y="1"/>
                    </a:moveTo>
                    <a:lnTo>
                      <a:pt x="2911" y="36"/>
                    </a:lnTo>
                    <a:lnTo>
                      <a:pt x="2831" y="161"/>
                    </a:lnTo>
                    <a:lnTo>
                      <a:pt x="2733" y="626"/>
                    </a:lnTo>
                    <a:lnTo>
                      <a:pt x="2706" y="965"/>
                    </a:lnTo>
                    <a:lnTo>
                      <a:pt x="2688" y="1054"/>
                    </a:lnTo>
                    <a:lnTo>
                      <a:pt x="2617" y="1197"/>
                    </a:lnTo>
                    <a:lnTo>
                      <a:pt x="2492" y="1304"/>
                    </a:lnTo>
                    <a:lnTo>
                      <a:pt x="2340" y="1367"/>
                    </a:lnTo>
                    <a:lnTo>
                      <a:pt x="2251" y="1367"/>
                    </a:lnTo>
                    <a:lnTo>
                      <a:pt x="1867" y="1340"/>
                    </a:lnTo>
                    <a:lnTo>
                      <a:pt x="1375" y="1251"/>
                    </a:lnTo>
                    <a:lnTo>
                      <a:pt x="1241" y="1215"/>
                    </a:lnTo>
                    <a:lnTo>
                      <a:pt x="1027" y="1099"/>
                    </a:lnTo>
                    <a:lnTo>
                      <a:pt x="768" y="867"/>
                    </a:lnTo>
                    <a:lnTo>
                      <a:pt x="509" y="536"/>
                    </a:lnTo>
                    <a:lnTo>
                      <a:pt x="331" y="367"/>
                    </a:lnTo>
                    <a:lnTo>
                      <a:pt x="206" y="322"/>
                    </a:lnTo>
                    <a:lnTo>
                      <a:pt x="143" y="331"/>
                    </a:lnTo>
                    <a:lnTo>
                      <a:pt x="81" y="349"/>
                    </a:lnTo>
                    <a:lnTo>
                      <a:pt x="9" y="447"/>
                    </a:lnTo>
                    <a:lnTo>
                      <a:pt x="0" y="643"/>
                    </a:lnTo>
                    <a:lnTo>
                      <a:pt x="179" y="1108"/>
                    </a:lnTo>
                    <a:lnTo>
                      <a:pt x="241" y="1206"/>
                    </a:lnTo>
                    <a:lnTo>
                      <a:pt x="340" y="1394"/>
                    </a:lnTo>
                    <a:lnTo>
                      <a:pt x="625" y="1688"/>
                    </a:lnTo>
                    <a:lnTo>
                      <a:pt x="1000" y="1912"/>
                    </a:lnTo>
                    <a:lnTo>
                      <a:pt x="1402" y="2072"/>
                    </a:lnTo>
                    <a:lnTo>
                      <a:pt x="2009" y="2224"/>
                    </a:lnTo>
                    <a:lnTo>
                      <a:pt x="2581" y="2287"/>
                    </a:lnTo>
                    <a:lnTo>
                      <a:pt x="2643" y="2287"/>
                    </a:lnTo>
                    <a:lnTo>
                      <a:pt x="4662" y="6368"/>
                    </a:lnTo>
                    <a:lnTo>
                      <a:pt x="5814" y="5626"/>
                    </a:lnTo>
                    <a:lnTo>
                      <a:pt x="3367" y="1876"/>
                    </a:lnTo>
                    <a:lnTo>
                      <a:pt x="3367" y="1581"/>
                    </a:lnTo>
                    <a:lnTo>
                      <a:pt x="3340" y="974"/>
                    </a:lnTo>
                    <a:lnTo>
                      <a:pt x="3251" y="438"/>
                    </a:lnTo>
                    <a:lnTo>
                      <a:pt x="3144" y="152"/>
                    </a:lnTo>
                    <a:lnTo>
                      <a:pt x="3054" y="36"/>
                    </a:lnTo>
                    <a:lnTo>
                      <a:pt x="3001" y="9"/>
                    </a:lnTo>
                    <a:lnTo>
                      <a:pt x="2974" y="1"/>
                    </a:lnTo>
                    <a:close/>
                  </a:path>
                </a:pathLst>
              </a:custGeom>
              <a:solidFill>
                <a:srgbClr val="FFB38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p45"/>
              <p:cNvSpPr/>
              <p:nvPr/>
            </p:nvSpPr>
            <p:spPr>
              <a:xfrm flipH="1">
                <a:off x="1454639" y="2792992"/>
                <a:ext cx="1315782" cy="1718256"/>
              </a:xfrm>
              <a:custGeom>
                <a:rect b="b" l="l" r="r" t="t"/>
                <a:pathLst>
                  <a:path extrusionOk="0" h="10101" w="7735">
                    <a:moveTo>
                      <a:pt x="2233" y="1"/>
                    </a:moveTo>
                    <a:lnTo>
                      <a:pt x="1992" y="313"/>
                    </a:lnTo>
                    <a:lnTo>
                      <a:pt x="1590" y="921"/>
                    </a:lnTo>
                    <a:lnTo>
                      <a:pt x="1269" y="1492"/>
                    </a:lnTo>
                    <a:lnTo>
                      <a:pt x="1037" y="2028"/>
                    </a:lnTo>
                    <a:lnTo>
                      <a:pt x="876" y="2546"/>
                    </a:lnTo>
                    <a:lnTo>
                      <a:pt x="778" y="3019"/>
                    </a:lnTo>
                    <a:lnTo>
                      <a:pt x="724" y="3680"/>
                    </a:lnTo>
                    <a:lnTo>
                      <a:pt x="787" y="4421"/>
                    </a:lnTo>
                    <a:lnTo>
                      <a:pt x="947" y="4993"/>
                    </a:lnTo>
                    <a:lnTo>
                      <a:pt x="1206" y="5537"/>
                    </a:lnTo>
                    <a:lnTo>
                      <a:pt x="1260" y="5609"/>
                    </a:lnTo>
                    <a:lnTo>
                      <a:pt x="1" y="9690"/>
                    </a:lnTo>
                    <a:lnTo>
                      <a:pt x="251" y="9788"/>
                    </a:lnTo>
                    <a:lnTo>
                      <a:pt x="1037" y="9940"/>
                    </a:lnTo>
                    <a:lnTo>
                      <a:pt x="2073" y="10047"/>
                    </a:lnTo>
                    <a:lnTo>
                      <a:pt x="3251" y="10101"/>
                    </a:lnTo>
                    <a:lnTo>
                      <a:pt x="4484" y="10101"/>
                    </a:lnTo>
                    <a:lnTo>
                      <a:pt x="5663" y="10047"/>
                    </a:lnTo>
                    <a:lnTo>
                      <a:pt x="6698" y="9940"/>
                    </a:lnTo>
                    <a:lnTo>
                      <a:pt x="7484" y="9788"/>
                    </a:lnTo>
                    <a:lnTo>
                      <a:pt x="7734" y="9690"/>
                    </a:lnTo>
                    <a:lnTo>
                      <a:pt x="7020" y="5609"/>
                    </a:lnTo>
                    <a:lnTo>
                      <a:pt x="7073" y="5537"/>
                    </a:lnTo>
                    <a:lnTo>
                      <a:pt x="7332" y="4993"/>
                    </a:lnTo>
                    <a:lnTo>
                      <a:pt x="7493" y="4421"/>
                    </a:lnTo>
                    <a:lnTo>
                      <a:pt x="7565" y="3680"/>
                    </a:lnTo>
                    <a:lnTo>
                      <a:pt x="7502" y="3019"/>
                    </a:lnTo>
                    <a:lnTo>
                      <a:pt x="7404" y="2546"/>
                    </a:lnTo>
                    <a:lnTo>
                      <a:pt x="7243" y="2028"/>
                    </a:lnTo>
                    <a:lnTo>
                      <a:pt x="7011" y="1492"/>
                    </a:lnTo>
                    <a:lnTo>
                      <a:pt x="6698" y="921"/>
                    </a:lnTo>
                    <a:lnTo>
                      <a:pt x="6297" y="313"/>
                    </a:lnTo>
                    <a:lnTo>
                      <a:pt x="6055" y="1"/>
                    </a:lnTo>
                    <a:lnTo>
                      <a:pt x="6038" y="54"/>
                    </a:lnTo>
                    <a:lnTo>
                      <a:pt x="5805" y="358"/>
                    </a:lnTo>
                    <a:lnTo>
                      <a:pt x="5475" y="599"/>
                    </a:lnTo>
                    <a:lnTo>
                      <a:pt x="5225" y="715"/>
                    </a:lnTo>
                    <a:lnTo>
                      <a:pt x="4966" y="822"/>
                    </a:lnTo>
                    <a:lnTo>
                      <a:pt x="4421" y="929"/>
                    </a:lnTo>
                    <a:lnTo>
                      <a:pt x="3859" y="929"/>
                    </a:lnTo>
                    <a:lnTo>
                      <a:pt x="3314" y="822"/>
                    </a:lnTo>
                    <a:lnTo>
                      <a:pt x="3055" y="715"/>
                    </a:lnTo>
                    <a:lnTo>
                      <a:pt x="2814" y="599"/>
                    </a:lnTo>
                    <a:lnTo>
                      <a:pt x="2483" y="358"/>
                    </a:lnTo>
                    <a:lnTo>
                      <a:pt x="2242" y="54"/>
                    </a:lnTo>
                    <a:lnTo>
                      <a:pt x="22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p45"/>
              <p:cNvSpPr/>
              <p:nvPr/>
            </p:nvSpPr>
            <p:spPr>
              <a:xfrm flipH="1">
                <a:off x="2390401" y="1691710"/>
                <a:ext cx="888812" cy="1566350"/>
              </a:xfrm>
              <a:custGeom>
                <a:rect b="b" l="l" r="r" t="t"/>
                <a:pathLst>
                  <a:path extrusionOk="0" h="9208" w="5225">
                    <a:moveTo>
                      <a:pt x="1867" y="1"/>
                    </a:moveTo>
                    <a:lnTo>
                      <a:pt x="0" y="983"/>
                    </a:lnTo>
                    <a:lnTo>
                      <a:pt x="3885" y="9207"/>
                    </a:lnTo>
                    <a:lnTo>
                      <a:pt x="5224" y="6475"/>
                    </a:lnTo>
                    <a:lnTo>
                      <a:pt x="1867" y="1"/>
                    </a:lnTo>
                    <a:close/>
                  </a:path>
                </a:pathLst>
              </a:custGeom>
              <a:solidFill>
                <a:srgbClr val="00857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" name="Google Shape;415;p45"/>
              <p:cNvSpPr/>
              <p:nvPr/>
            </p:nvSpPr>
            <p:spPr>
              <a:xfrm flipH="1">
                <a:off x="3279231" y="479182"/>
                <a:ext cx="656445" cy="624465"/>
              </a:xfrm>
              <a:custGeom>
                <a:rect b="b" l="l" r="r" t="t"/>
                <a:pathLst>
                  <a:path extrusionOk="0" h="3671" w="3859">
                    <a:moveTo>
                      <a:pt x="1867" y="0"/>
                    </a:moveTo>
                    <a:lnTo>
                      <a:pt x="1760" y="72"/>
                    </a:lnTo>
                    <a:lnTo>
                      <a:pt x="1733" y="134"/>
                    </a:lnTo>
                    <a:lnTo>
                      <a:pt x="1420" y="1099"/>
                    </a:lnTo>
                    <a:lnTo>
                      <a:pt x="1394" y="1161"/>
                    </a:lnTo>
                    <a:lnTo>
                      <a:pt x="1286" y="1233"/>
                    </a:lnTo>
                    <a:lnTo>
                      <a:pt x="1224" y="1242"/>
                    </a:lnTo>
                    <a:lnTo>
                      <a:pt x="215" y="1242"/>
                    </a:lnTo>
                    <a:lnTo>
                      <a:pt x="135" y="1251"/>
                    </a:lnTo>
                    <a:lnTo>
                      <a:pt x="36" y="1331"/>
                    </a:lnTo>
                    <a:lnTo>
                      <a:pt x="1" y="1447"/>
                    </a:lnTo>
                    <a:lnTo>
                      <a:pt x="36" y="1572"/>
                    </a:lnTo>
                    <a:lnTo>
                      <a:pt x="90" y="1617"/>
                    </a:lnTo>
                    <a:lnTo>
                      <a:pt x="911" y="2215"/>
                    </a:lnTo>
                    <a:lnTo>
                      <a:pt x="956" y="2260"/>
                    </a:lnTo>
                    <a:lnTo>
                      <a:pt x="1001" y="2376"/>
                    </a:lnTo>
                    <a:lnTo>
                      <a:pt x="983" y="2447"/>
                    </a:lnTo>
                    <a:lnTo>
                      <a:pt x="670" y="3403"/>
                    </a:lnTo>
                    <a:lnTo>
                      <a:pt x="652" y="3474"/>
                    </a:lnTo>
                    <a:lnTo>
                      <a:pt x="697" y="3599"/>
                    </a:lnTo>
                    <a:lnTo>
                      <a:pt x="804" y="3671"/>
                    </a:lnTo>
                    <a:lnTo>
                      <a:pt x="929" y="3671"/>
                    </a:lnTo>
                    <a:lnTo>
                      <a:pt x="992" y="3635"/>
                    </a:lnTo>
                    <a:lnTo>
                      <a:pt x="1813" y="3046"/>
                    </a:lnTo>
                    <a:lnTo>
                      <a:pt x="1867" y="3010"/>
                    </a:lnTo>
                    <a:lnTo>
                      <a:pt x="1992" y="3010"/>
                    </a:lnTo>
                    <a:lnTo>
                      <a:pt x="2054" y="3046"/>
                    </a:lnTo>
                    <a:lnTo>
                      <a:pt x="2876" y="3635"/>
                    </a:lnTo>
                    <a:lnTo>
                      <a:pt x="2939" y="3671"/>
                    </a:lnTo>
                    <a:lnTo>
                      <a:pt x="3064" y="3671"/>
                    </a:lnTo>
                    <a:lnTo>
                      <a:pt x="3162" y="3599"/>
                    </a:lnTo>
                    <a:lnTo>
                      <a:pt x="3206" y="3474"/>
                    </a:lnTo>
                    <a:lnTo>
                      <a:pt x="3189" y="3403"/>
                    </a:lnTo>
                    <a:lnTo>
                      <a:pt x="2876" y="2447"/>
                    </a:lnTo>
                    <a:lnTo>
                      <a:pt x="2867" y="2376"/>
                    </a:lnTo>
                    <a:lnTo>
                      <a:pt x="2903" y="2260"/>
                    </a:lnTo>
                    <a:lnTo>
                      <a:pt x="2956" y="2215"/>
                    </a:lnTo>
                    <a:lnTo>
                      <a:pt x="3778" y="1617"/>
                    </a:lnTo>
                    <a:lnTo>
                      <a:pt x="3823" y="1572"/>
                    </a:lnTo>
                    <a:lnTo>
                      <a:pt x="3858" y="1447"/>
                    </a:lnTo>
                    <a:lnTo>
                      <a:pt x="3823" y="1331"/>
                    </a:lnTo>
                    <a:lnTo>
                      <a:pt x="3724" y="1251"/>
                    </a:lnTo>
                    <a:lnTo>
                      <a:pt x="3653" y="1242"/>
                    </a:lnTo>
                    <a:lnTo>
                      <a:pt x="2635" y="1242"/>
                    </a:lnTo>
                    <a:lnTo>
                      <a:pt x="2572" y="1233"/>
                    </a:lnTo>
                    <a:lnTo>
                      <a:pt x="2465" y="1161"/>
                    </a:lnTo>
                    <a:lnTo>
                      <a:pt x="2438" y="1099"/>
                    </a:lnTo>
                    <a:lnTo>
                      <a:pt x="2126" y="134"/>
                    </a:lnTo>
                    <a:lnTo>
                      <a:pt x="2099" y="72"/>
                    </a:lnTo>
                    <a:lnTo>
                      <a:pt x="1992" y="0"/>
                    </a:lnTo>
                    <a:close/>
                  </a:path>
                </a:pathLst>
              </a:custGeom>
              <a:solidFill>
                <a:srgbClr val="FFCF0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p45"/>
              <p:cNvSpPr/>
              <p:nvPr/>
            </p:nvSpPr>
            <p:spPr>
              <a:xfrm flipH="1">
                <a:off x="1609607" y="1469888"/>
                <a:ext cx="916199" cy="493822"/>
              </a:xfrm>
              <a:custGeom>
                <a:rect b="b" l="l" r="r" t="t"/>
                <a:pathLst>
                  <a:path extrusionOk="0" h="2903" w="5386">
                    <a:moveTo>
                      <a:pt x="2903" y="1"/>
                    </a:moveTo>
                    <a:lnTo>
                      <a:pt x="2662" y="10"/>
                    </a:lnTo>
                    <a:lnTo>
                      <a:pt x="2224" y="81"/>
                    </a:lnTo>
                    <a:lnTo>
                      <a:pt x="1840" y="197"/>
                    </a:lnTo>
                    <a:lnTo>
                      <a:pt x="1501" y="367"/>
                    </a:lnTo>
                    <a:lnTo>
                      <a:pt x="1197" y="572"/>
                    </a:lnTo>
                    <a:lnTo>
                      <a:pt x="947" y="796"/>
                    </a:lnTo>
                    <a:lnTo>
                      <a:pt x="626" y="1180"/>
                    </a:lnTo>
                    <a:lnTo>
                      <a:pt x="331" y="1715"/>
                    </a:lnTo>
                    <a:lnTo>
                      <a:pt x="144" y="2215"/>
                    </a:lnTo>
                    <a:lnTo>
                      <a:pt x="10" y="2787"/>
                    </a:lnTo>
                    <a:lnTo>
                      <a:pt x="1" y="2876"/>
                    </a:lnTo>
                    <a:lnTo>
                      <a:pt x="385" y="2832"/>
                    </a:lnTo>
                    <a:lnTo>
                      <a:pt x="1054" y="2698"/>
                    </a:lnTo>
                    <a:lnTo>
                      <a:pt x="1608" y="2501"/>
                    </a:lnTo>
                    <a:lnTo>
                      <a:pt x="2055" y="2287"/>
                    </a:lnTo>
                    <a:lnTo>
                      <a:pt x="2537" y="1956"/>
                    </a:lnTo>
                    <a:lnTo>
                      <a:pt x="2839" y="1654"/>
                    </a:lnTo>
                    <a:lnTo>
                      <a:pt x="2171" y="2483"/>
                    </a:lnTo>
                    <a:lnTo>
                      <a:pt x="2421" y="2448"/>
                    </a:lnTo>
                    <a:lnTo>
                      <a:pt x="2831" y="2314"/>
                    </a:lnTo>
                    <a:lnTo>
                      <a:pt x="3144" y="2108"/>
                    </a:lnTo>
                    <a:lnTo>
                      <a:pt x="3358" y="1867"/>
                    </a:lnTo>
                    <a:lnTo>
                      <a:pt x="3564" y="1492"/>
                    </a:lnTo>
                    <a:lnTo>
                      <a:pt x="3641" y="1166"/>
                    </a:lnTo>
                    <a:lnTo>
                      <a:pt x="3617" y="1340"/>
                    </a:lnTo>
                    <a:lnTo>
                      <a:pt x="3644" y="1787"/>
                    </a:lnTo>
                    <a:lnTo>
                      <a:pt x="3760" y="2144"/>
                    </a:lnTo>
                    <a:lnTo>
                      <a:pt x="3948" y="2421"/>
                    </a:lnTo>
                    <a:lnTo>
                      <a:pt x="4260" y="2715"/>
                    </a:lnTo>
                    <a:lnTo>
                      <a:pt x="4600" y="2894"/>
                    </a:lnTo>
                    <a:lnTo>
                      <a:pt x="4635" y="2903"/>
                    </a:lnTo>
                    <a:lnTo>
                      <a:pt x="4430" y="2090"/>
                    </a:lnTo>
                    <a:lnTo>
                      <a:pt x="4483" y="2215"/>
                    </a:lnTo>
                    <a:lnTo>
                      <a:pt x="4609" y="2430"/>
                    </a:lnTo>
                    <a:lnTo>
                      <a:pt x="4850" y="2662"/>
                    </a:lnTo>
                    <a:lnTo>
                      <a:pt x="5296" y="2885"/>
                    </a:lnTo>
                    <a:lnTo>
                      <a:pt x="5376" y="2894"/>
                    </a:lnTo>
                    <a:lnTo>
                      <a:pt x="5385" y="2805"/>
                    </a:lnTo>
                    <a:lnTo>
                      <a:pt x="5332" y="2224"/>
                    </a:lnTo>
                    <a:lnTo>
                      <a:pt x="5216" y="1706"/>
                    </a:lnTo>
                    <a:lnTo>
                      <a:pt x="5001" y="1162"/>
                    </a:lnTo>
                    <a:lnTo>
                      <a:pt x="4742" y="778"/>
                    </a:lnTo>
                    <a:lnTo>
                      <a:pt x="4519" y="545"/>
                    </a:lnTo>
                    <a:lnTo>
                      <a:pt x="4251" y="340"/>
                    </a:lnTo>
                    <a:lnTo>
                      <a:pt x="3939" y="179"/>
                    </a:lnTo>
                    <a:lnTo>
                      <a:pt x="3564" y="63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" name="Google Shape;417;p45"/>
              <p:cNvSpPr/>
              <p:nvPr/>
            </p:nvSpPr>
            <p:spPr>
              <a:xfrm flipH="1">
                <a:off x="748352" y="2792992"/>
                <a:ext cx="992067" cy="1238212"/>
              </a:xfrm>
              <a:custGeom>
                <a:rect b="b" l="l" r="r" t="t"/>
                <a:pathLst>
                  <a:path extrusionOk="0" h="7279" w="5832">
                    <a:moveTo>
                      <a:pt x="0" y="1"/>
                    </a:moveTo>
                    <a:lnTo>
                      <a:pt x="63" y="278"/>
                    </a:lnTo>
                    <a:lnTo>
                      <a:pt x="527" y="1572"/>
                    </a:lnTo>
                    <a:lnTo>
                      <a:pt x="840" y="2162"/>
                    </a:lnTo>
                    <a:lnTo>
                      <a:pt x="1072" y="2439"/>
                    </a:lnTo>
                    <a:lnTo>
                      <a:pt x="1197" y="2519"/>
                    </a:lnTo>
                    <a:lnTo>
                      <a:pt x="1331" y="2599"/>
                    </a:lnTo>
                    <a:lnTo>
                      <a:pt x="1688" y="2903"/>
                    </a:lnTo>
                    <a:lnTo>
                      <a:pt x="2358" y="3573"/>
                    </a:lnTo>
                    <a:lnTo>
                      <a:pt x="3706" y="5073"/>
                    </a:lnTo>
                    <a:lnTo>
                      <a:pt x="3974" y="5385"/>
                    </a:lnTo>
                    <a:lnTo>
                      <a:pt x="3921" y="5394"/>
                    </a:lnTo>
                    <a:lnTo>
                      <a:pt x="3867" y="5430"/>
                    </a:lnTo>
                    <a:lnTo>
                      <a:pt x="3921" y="5475"/>
                    </a:lnTo>
                    <a:lnTo>
                      <a:pt x="3983" y="5484"/>
                    </a:lnTo>
                    <a:lnTo>
                      <a:pt x="3421" y="6145"/>
                    </a:lnTo>
                    <a:lnTo>
                      <a:pt x="4546" y="7279"/>
                    </a:lnTo>
                    <a:lnTo>
                      <a:pt x="4894" y="6966"/>
                    </a:lnTo>
                    <a:lnTo>
                      <a:pt x="5403" y="6395"/>
                    </a:lnTo>
                    <a:lnTo>
                      <a:pt x="5796" y="5761"/>
                    </a:lnTo>
                    <a:lnTo>
                      <a:pt x="5832" y="5662"/>
                    </a:lnTo>
                    <a:lnTo>
                      <a:pt x="5805" y="5439"/>
                    </a:lnTo>
                    <a:lnTo>
                      <a:pt x="5635" y="4921"/>
                    </a:lnTo>
                    <a:lnTo>
                      <a:pt x="5358" y="4350"/>
                    </a:lnTo>
                    <a:lnTo>
                      <a:pt x="5019" y="3778"/>
                    </a:lnTo>
                    <a:lnTo>
                      <a:pt x="4126" y="2474"/>
                    </a:lnTo>
                    <a:lnTo>
                      <a:pt x="3885" y="2180"/>
                    </a:lnTo>
                    <a:lnTo>
                      <a:pt x="3724" y="1956"/>
                    </a:lnTo>
                    <a:lnTo>
                      <a:pt x="3394" y="1563"/>
                    </a:lnTo>
                    <a:lnTo>
                      <a:pt x="2885" y="1063"/>
                    </a:lnTo>
                    <a:lnTo>
                      <a:pt x="2224" y="590"/>
                    </a:lnTo>
                    <a:lnTo>
                      <a:pt x="1590" y="278"/>
                    </a:lnTo>
                    <a:lnTo>
                      <a:pt x="1018" y="99"/>
                    </a:lnTo>
                    <a:lnTo>
                      <a:pt x="545" y="19"/>
                    </a:lnTo>
                    <a:lnTo>
                      <a:pt x="63" y="1"/>
                    </a:lnTo>
                    <a:close/>
                  </a:path>
                </a:pathLst>
              </a:custGeom>
              <a:solidFill>
                <a:srgbClr val="00857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" name="Google Shape;418;p45"/>
              <p:cNvSpPr/>
              <p:nvPr/>
            </p:nvSpPr>
            <p:spPr>
              <a:xfrm flipH="1">
                <a:off x="2004596" y="1910469"/>
                <a:ext cx="83693" cy="332900"/>
              </a:xfrm>
              <a:custGeom>
                <a:rect b="b" l="l" r="r" t="t"/>
                <a:pathLst>
                  <a:path extrusionOk="0" h="1957" w="492">
                    <a:moveTo>
                      <a:pt x="402" y="0"/>
                    </a:moveTo>
                    <a:lnTo>
                      <a:pt x="384" y="45"/>
                    </a:lnTo>
                    <a:lnTo>
                      <a:pt x="358" y="822"/>
                    </a:lnTo>
                    <a:lnTo>
                      <a:pt x="331" y="1590"/>
                    </a:lnTo>
                    <a:lnTo>
                      <a:pt x="331" y="1770"/>
                    </a:lnTo>
                    <a:lnTo>
                      <a:pt x="331" y="1770"/>
                    </a:lnTo>
                    <a:lnTo>
                      <a:pt x="206" y="1804"/>
                    </a:lnTo>
                    <a:lnTo>
                      <a:pt x="36" y="1849"/>
                    </a:lnTo>
                    <a:lnTo>
                      <a:pt x="0" y="1876"/>
                    </a:lnTo>
                    <a:lnTo>
                      <a:pt x="18" y="1956"/>
                    </a:lnTo>
                    <a:lnTo>
                      <a:pt x="63" y="1956"/>
                    </a:lnTo>
                    <a:lnTo>
                      <a:pt x="233" y="1911"/>
                    </a:lnTo>
                    <a:lnTo>
                      <a:pt x="393" y="1867"/>
                    </a:lnTo>
                    <a:lnTo>
                      <a:pt x="429" y="1849"/>
                    </a:lnTo>
                    <a:lnTo>
                      <a:pt x="438" y="1813"/>
                    </a:lnTo>
                    <a:lnTo>
                      <a:pt x="465" y="1045"/>
                    </a:lnTo>
                    <a:lnTo>
                      <a:pt x="483" y="268"/>
                    </a:lnTo>
                    <a:lnTo>
                      <a:pt x="492" y="161"/>
                    </a:lnTo>
                    <a:lnTo>
                      <a:pt x="492" y="45"/>
                    </a:lnTo>
                    <a:lnTo>
                      <a:pt x="483" y="0"/>
                    </a:lnTo>
                    <a:close/>
                  </a:path>
                </a:pathLst>
              </a:custGeom>
              <a:solidFill>
                <a:srgbClr val="F28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45"/>
              <p:cNvSpPr/>
              <p:nvPr/>
            </p:nvSpPr>
            <p:spPr>
              <a:xfrm flipH="1">
                <a:off x="1782776" y="2186896"/>
                <a:ext cx="141529" cy="136937"/>
              </a:xfrm>
              <a:custGeom>
                <a:rect b="b" l="l" r="r" t="t"/>
                <a:pathLst>
                  <a:path extrusionOk="0" h="805" w="832">
                    <a:moveTo>
                      <a:pt x="403" y="1"/>
                    </a:moveTo>
                    <a:lnTo>
                      <a:pt x="322" y="10"/>
                    </a:lnTo>
                    <a:lnTo>
                      <a:pt x="171" y="81"/>
                    </a:lnTo>
                    <a:lnTo>
                      <a:pt x="63" y="188"/>
                    </a:lnTo>
                    <a:lnTo>
                      <a:pt x="1" y="340"/>
                    </a:lnTo>
                    <a:lnTo>
                      <a:pt x="1" y="420"/>
                    </a:lnTo>
                    <a:lnTo>
                      <a:pt x="10" y="501"/>
                    </a:lnTo>
                    <a:lnTo>
                      <a:pt x="81" y="644"/>
                    </a:lnTo>
                    <a:lnTo>
                      <a:pt x="197" y="742"/>
                    </a:lnTo>
                    <a:lnTo>
                      <a:pt x="349" y="804"/>
                    </a:lnTo>
                    <a:lnTo>
                      <a:pt x="438" y="804"/>
                    </a:lnTo>
                    <a:lnTo>
                      <a:pt x="519" y="795"/>
                    </a:lnTo>
                    <a:lnTo>
                      <a:pt x="671" y="724"/>
                    </a:lnTo>
                    <a:lnTo>
                      <a:pt x="778" y="617"/>
                    </a:lnTo>
                    <a:lnTo>
                      <a:pt x="831" y="465"/>
                    </a:lnTo>
                    <a:lnTo>
                      <a:pt x="831" y="385"/>
                    </a:lnTo>
                    <a:lnTo>
                      <a:pt x="822" y="304"/>
                    </a:lnTo>
                    <a:lnTo>
                      <a:pt x="760" y="161"/>
                    </a:lnTo>
                    <a:lnTo>
                      <a:pt x="644" y="63"/>
                    </a:lnTo>
                    <a:lnTo>
                      <a:pt x="492" y="1"/>
                    </a:lnTo>
                    <a:close/>
                  </a:path>
                </a:pathLst>
              </a:custGeom>
              <a:solidFill>
                <a:srgbClr val="F280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45"/>
              <p:cNvSpPr/>
              <p:nvPr/>
            </p:nvSpPr>
            <p:spPr>
              <a:xfrm flipH="1">
                <a:off x="2194437" y="2203566"/>
                <a:ext cx="141529" cy="136937"/>
              </a:xfrm>
              <a:custGeom>
                <a:rect b="b" l="l" r="r" t="t"/>
                <a:pathLst>
                  <a:path extrusionOk="0" h="805" w="832">
                    <a:moveTo>
                      <a:pt x="403" y="1"/>
                    </a:moveTo>
                    <a:lnTo>
                      <a:pt x="313" y="10"/>
                    </a:lnTo>
                    <a:lnTo>
                      <a:pt x="171" y="81"/>
                    </a:lnTo>
                    <a:lnTo>
                      <a:pt x="63" y="188"/>
                    </a:lnTo>
                    <a:lnTo>
                      <a:pt x="1" y="340"/>
                    </a:lnTo>
                    <a:lnTo>
                      <a:pt x="1" y="421"/>
                    </a:lnTo>
                    <a:lnTo>
                      <a:pt x="10" y="501"/>
                    </a:lnTo>
                    <a:lnTo>
                      <a:pt x="81" y="644"/>
                    </a:lnTo>
                    <a:lnTo>
                      <a:pt x="197" y="742"/>
                    </a:lnTo>
                    <a:lnTo>
                      <a:pt x="349" y="805"/>
                    </a:lnTo>
                    <a:lnTo>
                      <a:pt x="438" y="805"/>
                    </a:lnTo>
                    <a:lnTo>
                      <a:pt x="519" y="796"/>
                    </a:lnTo>
                    <a:lnTo>
                      <a:pt x="662" y="724"/>
                    </a:lnTo>
                    <a:lnTo>
                      <a:pt x="778" y="617"/>
                    </a:lnTo>
                    <a:lnTo>
                      <a:pt x="831" y="465"/>
                    </a:lnTo>
                    <a:lnTo>
                      <a:pt x="831" y="385"/>
                    </a:lnTo>
                    <a:lnTo>
                      <a:pt x="822" y="305"/>
                    </a:lnTo>
                    <a:lnTo>
                      <a:pt x="760" y="162"/>
                    </a:lnTo>
                    <a:lnTo>
                      <a:pt x="635" y="63"/>
                    </a:lnTo>
                    <a:lnTo>
                      <a:pt x="483" y="1"/>
                    </a:lnTo>
                    <a:close/>
                  </a:path>
                </a:pathLst>
              </a:custGeom>
              <a:solidFill>
                <a:srgbClr val="F280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45"/>
              <p:cNvSpPr/>
              <p:nvPr/>
            </p:nvSpPr>
            <p:spPr>
              <a:xfrm flipH="1">
                <a:off x="2031984" y="2439166"/>
                <a:ext cx="35042" cy="16841"/>
              </a:xfrm>
              <a:custGeom>
                <a:rect b="b" l="l" r="r" t="t"/>
                <a:pathLst>
                  <a:path extrusionOk="0" h="99" w="206">
                    <a:moveTo>
                      <a:pt x="99" y="0"/>
                    </a:moveTo>
                    <a:lnTo>
                      <a:pt x="27" y="18"/>
                    </a:lnTo>
                    <a:lnTo>
                      <a:pt x="0" y="54"/>
                    </a:lnTo>
                    <a:lnTo>
                      <a:pt x="27" y="89"/>
                    </a:lnTo>
                    <a:lnTo>
                      <a:pt x="108" y="98"/>
                    </a:lnTo>
                    <a:lnTo>
                      <a:pt x="188" y="80"/>
                    </a:lnTo>
                    <a:lnTo>
                      <a:pt x="206" y="45"/>
                    </a:lnTo>
                    <a:lnTo>
                      <a:pt x="179" y="9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F28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45"/>
              <p:cNvSpPr/>
              <p:nvPr/>
            </p:nvSpPr>
            <p:spPr>
              <a:xfrm flipH="1">
                <a:off x="2165518" y="1924078"/>
                <a:ext cx="139998" cy="61069"/>
              </a:xfrm>
              <a:custGeom>
                <a:rect b="b" l="l" r="r" t="t"/>
                <a:pathLst>
                  <a:path extrusionOk="0" h="359" w="823">
                    <a:moveTo>
                      <a:pt x="536" y="1"/>
                    </a:moveTo>
                    <a:lnTo>
                      <a:pt x="367" y="37"/>
                    </a:lnTo>
                    <a:lnTo>
                      <a:pt x="206" y="81"/>
                    </a:lnTo>
                    <a:lnTo>
                      <a:pt x="45" y="197"/>
                    </a:lnTo>
                    <a:lnTo>
                      <a:pt x="0" y="269"/>
                    </a:lnTo>
                    <a:lnTo>
                      <a:pt x="0" y="304"/>
                    </a:lnTo>
                    <a:lnTo>
                      <a:pt x="18" y="340"/>
                    </a:lnTo>
                    <a:lnTo>
                      <a:pt x="90" y="358"/>
                    </a:lnTo>
                    <a:lnTo>
                      <a:pt x="268" y="331"/>
                    </a:lnTo>
                    <a:lnTo>
                      <a:pt x="429" y="287"/>
                    </a:lnTo>
                    <a:lnTo>
                      <a:pt x="599" y="251"/>
                    </a:lnTo>
                    <a:lnTo>
                      <a:pt x="768" y="188"/>
                    </a:lnTo>
                    <a:lnTo>
                      <a:pt x="822" y="135"/>
                    </a:lnTo>
                    <a:lnTo>
                      <a:pt x="822" y="99"/>
                    </a:lnTo>
                    <a:lnTo>
                      <a:pt x="804" y="72"/>
                    </a:lnTo>
                    <a:lnTo>
                      <a:pt x="724" y="19"/>
                    </a:lnTo>
                    <a:lnTo>
                      <a:pt x="536" y="1"/>
                    </a:lnTo>
                    <a:close/>
                  </a:path>
                </a:pathLst>
              </a:custGeom>
              <a:solidFill>
                <a:srgbClr val="202B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45"/>
              <p:cNvSpPr/>
              <p:nvPr/>
            </p:nvSpPr>
            <p:spPr>
              <a:xfrm flipH="1">
                <a:off x="1819179" y="1924078"/>
                <a:ext cx="143060" cy="51883"/>
              </a:xfrm>
              <a:custGeom>
                <a:rect b="b" l="l" r="r" t="t"/>
                <a:pathLst>
                  <a:path extrusionOk="0" h="305" w="841">
                    <a:moveTo>
                      <a:pt x="277" y="1"/>
                    </a:moveTo>
                    <a:lnTo>
                      <a:pt x="81" y="45"/>
                    </a:lnTo>
                    <a:lnTo>
                      <a:pt x="10" y="99"/>
                    </a:lnTo>
                    <a:lnTo>
                      <a:pt x="1" y="135"/>
                    </a:lnTo>
                    <a:lnTo>
                      <a:pt x="1" y="170"/>
                    </a:lnTo>
                    <a:lnTo>
                      <a:pt x="63" y="215"/>
                    </a:lnTo>
                    <a:lnTo>
                      <a:pt x="242" y="251"/>
                    </a:lnTo>
                    <a:lnTo>
                      <a:pt x="411" y="278"/>
                    </a:lnTo>
                    <a:lnTo>
                      <a:pt x="572" y="296"/>
                    </a:lnTo>
                    <a:lnTo>
                      <a:pt x="760" y="304"/>
                    </a:lnTo>
                    <a:lnTo>
                      <a:pt x="822" y="278"/>
                    </a:lnTo>
                    <a:lnTo>
                      <a:pt x="840" y="251"/>
                    </a:lnTo>
                    <a:lnTo>
                      <a:pt x="831" y="206"/>
                    </a:lnTo>
                    <a:lnTo>
                      <a:pt x="778" y="135"/>
                    </a:lnTo>
                    <a:lnTo>
                      <a:pt x="608" y="45"/>
                    </a:lnTo>
                    <a:lnTo>
                      <a:pt x="447" y="10"/>
                    </a:lnTo>
                    <a:lnTo>
                      <a:pt x="277" y="1"/>
                    </a:lnTo>
                    <a:close/>
                  </a:path>
                </a:pathLst>
              </a:custGeom>
              <a:solidFill>
                <a:srgbClr val="202B3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45"/>
              <p:cNvSpPr/>
              <p:nvPr/>
            </p:nvSpPr>
            <p:spPr>
              <a:xfrm flipH="1">
                <a:off x="1921074" y="2279605"/>
                <a:ext cx="268940" cy="98832"/>
              </a:xfrm>
              <a:custGeom>
                <a:rect b="b" l="l" r="r" t="t"/>
                <a:pathLst>
                  <a:path extrusionOk="0" h="581" w="1581">
                    <a:moveTo>
                      <a:pt x="1500" y="0"/>
                    </a:moveTo>
                    <a:lnTo>
                      <a:pt x="1474" y="36"/>
                    </a:lnTo>
                    <a:lnTo>
                      <a:pt x="1429" y="143"/>
                    </a:lnTo>
                    <a:lnTo>
                      <a:pt x="1250" y="340"/>
                    </a:lnTo>
                    <a:lnTo>
                      <a:pt x="1143" y="402"/>
                    </a:lnTo>
                    <a:lnTo>
                      <a:pt x="1027" y="447"/>
                    </a:lnTo>
                    <a:lnTo>
                      <a:pt x="795" y="474"/>
                    </a:lnTo>
                    <a:lnTo>
                      <a:pt x="554" y="438"/>
                    </a:lnTo>
                    <a:lnTo>
                      <a:pt x="340" y="340"/>
                    </a:lnTo>
                    <a:lnTo>
                      <a:pt x="241" y="259"/>
                    </a:lnTo>
                    <a:lnTo>
                      <a:pt x="170" y="188"/>
                    </a:lnTo>
                    <a:lnTo>
                      <a:pt x="107" y="108"/>
                    </a:lnTo>
                    <a:lnTo>
                      <a:pt x="72" y="81"/>
                    </a:lnTo>
                    <a:lnTo>
                      <a:pt x="0" y="117"/>
                    </a:lnTo>
                    <a:lnTo>
                      <a:pt x="18" y="161"/>
                    </a:lnTo>
                    <a:lnTo>
                      <a:pt x="72" y="250"/>
                    </a:lnTo>
                    <a:lnTo>
                      <a:pt x="223" y="402"/>
                    </a:lnTo>
                    <a:lnTo>
                      <a:pt x="411" y="500"/>
                    </a:lnTo>
                    <a:lnTo>
                      <a:pt x="616" y="563"/>
                    </a:lnTo>
                    <a:lnTo>
                      <a:pt x="822" y="581"/>
                    </a:lnTo>
                    <a:lnTo>
                      <a:pt x="1027" y="554"/>
                    </a:lnTo>
                    <a:lnTo>
                      <a:pt x="1224" y="483"/>
                    </a:lnTo>
                    <a:lnTo>
                      <a:pt x="1393" y="358"/>
                    </a:lnTo>
                    <a:lnTo>
                      <a:pt x="1465" y="268"/>
                    </a:lnTo>
                    <a:lnTo>
                      <a:pt x="1536" y="170"/>
                    </a:lnTo>
                    <a:lnTo>
                      <a:pt x="1581" y="63"/>
                    </a:lnTo>
                    <a:lnTo>
                      <a:pt x="1581" y="18"/>
                    </a:lnTo>
                    <a:lnTo>
                      <a:pt x="1500" y="0"/>
                    </a:lnTo>
                    <a:close/>
                  </a:path>
                </a:pathLst>
              </a:custGeom>
              <a:solidFill>
                <a:srgbClr val="F288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p45"/>
              <p:cNvSpPr/>
              <p:nvPr/>
            </p:nvSpPr>
            <p:spPr>
              <a:xfrm flipH="1">
                <a:off x="1882969" y="2051659"/>
                <a:ext cx="53414" cy="68553"/>
              </a:xfrm>
              <a:custGeom>
                <a:rect b="b" l="l" r="r" t="t"/>
                <a:pathLst>
                  <a:path extrusionOk="0" h="403" w="314">
                    <a:moveTo>
                      <a:pt x="161" y="1"/>
                    </a:moveTo>
                    <a:lnTo>
                      <a:pt x="99" y="10"/>
                    </a:lnTo>
                    <a:lnTo>
                      <a:pt x="9" y="117"/>
                    </a:lnTo>
                    <a:lnTo>
                      <a:pt x="0" y="197"/>
                    </a:lnTo>
                    <a:lnTo>
                      <a:pt x="9" y="278"/>
                    </a:lnTo>
                    <a:lnTo>
                      <a:pt x="90" y="394"/>
                    </a:lnTo>
                    <a:lnTo>
                      <a:pt x="152" y="403"/>
                    </a:lnTo>
                    <a:lnTo>
                      <a:pt x="215" y="394"/>
                    </a:lnTo>
                    <a:lnTo>
                      <a:pt x="304" y="287"/>
                    </a:lnTo>
                    <a:lnTo>
                      <a:pt x="313" y="206"/>
                    </a:lnTo>
                    <a:lnTo>
                      <a:pt x="304" y="126"/>
                    </a:lnTo>
                    <a:lnTo>
                      <a:pt x="224" y="19"/>
                    </a:lnTo>
                    <a:lnTo>
                      <a:pt x="161" y="1"/>
                    </a:lnTo>
                    <a:close/>
                  </a:path>
                </a:pathLst>
              </a:custGeom>
              <a:solidFill>
                <a:srgbClr val="010C3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45"/>
              <p:cNvSpPr/>
              <p:nvPr/>
            </p:nvSpPr>
            <p:spPr>
              <a:xfrm flipH="1">
                <a:off x="2189844" y="2051659"/>
                <a:ext cx="54945" cy="68553"/>
              </a:xfrm>
              <a:custGeom>
                <a:rect b="b" l="l" r="r" t="t"/>
                <a:pathLst>
                  <a:path extrusionOk="0" h="403" w="323">
                    <a:moveTo>
                      <a:pt x="161" y="1"/>
                    </a:moveTo>
                    <a:lnTo>
                      <a:pt x="99" y="10"/>
                    </a:lnTo>
                    <a:lnTo>
                      <a:pt x="19" y="117"/>
                    </a:lnTo>
                    <a:lnTo>
                      <a:pt x="1" y="197"/>
                    </a:lnTo>
                    <a:lnTo>
                      <a:pt x="10" y="278"/>
                    </a:lnTo>
                    <a:lnTo>
                      <a:pt x="99" y="394"/>
                    </a:lnTo>
                    <a:lnTo>
                      <a:pt x="161" y="403"/>
                    </a:lnTo>
                    <a:lnTo>
                      <a:pt x="224" y="394"/>
                    </a:lnTo>
                    <a:lnTo>
                      <a:pt x="304" y="287"/>
                    </a:lnTo>
                    <a:lnTo>
                      <a:pt x="322" y="206"/>
                    </a:lnTo>
                    <a:lnTo>
                      <a:pt x="313" y="126"/>
                    </a:lnTo>
                    <a:lnTo>
                      <a:pt x="224" y="19"/>
                    </a:lnTo>
                    <a:lnTo>
                      <a:pt x="161" y="1"/>
                    </a:lnTo>
                    <a:close/>
                  </a:path>
                </a:pathLst>
              </a:custGeom>
              <a:solidFill>
                <a:srgbClr val="010C3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45"/>
              <p:cNvSpPr/>
              <p:nvPr/>
            </p:nvSpPr>
            <p:spPr>
              <a:xfrm flipH="1">
                <a:off x="1708439" y="1990931"/>
                <a:ext cx="279657" cy="279657"/>
              </a:xfrm>
              <a:custGeom>
                <a:rect b="b" l="l" r="r" t="t"/>
                <a:pathLst>
                  <a:path extrusionOk="0" fill="none" h="1644" w="1644">
                    <a:moveTo>
                      <a:pt x="1644" y="822"/>
                    </a:moveTo>
                    <a:lnTo>
                      <a:pt x="1635" y="992"/>
                    </a:lnTo>
                    <a:lnTo>
                      <a:pt x="1510" y="1287"/>
                    </a:lnTo>
                    <a:lnTo>
                      <a:pt x="1287" y="1510"/>
                    </a:lnTo>
                    <a:lnTo>
                      <a:pt x="992" y="1635"/>
                    </a:lnTo>
                    <a:lnTo>
                      <a:pt x="822" y="1644"/>
                    </a:lnTo>
                    <a:lnTo>
                      <a:pt x="662" y="1635"/>
                    </a:lnTo>
                    <a:lnTo>
                      <a:pt x="367" y="1510"/>
                    </a:lnTo>
                    <a:lnTo>
                      <a:pt x="144" y="1287"/>
                    </a:lnTo>
                    <a:lnTo>
                      <a:pt x="19" y="992"/>
                    </a:lnTo>
                    <a:lnTo>
                      <a:pt x="1" y="822"/>
                    </a:lnTo>
                    <a:lnTo>
                      <a:pt x="19" y="653"/>
                    </a:lnTo>
                    <a:lnTo>
                      <a:pt x="144" y="358"/>
                    </a:lnTo>
                    <a:lnTo>
                      <a:pt x="367" y="135"/>
                    </a:lnTo>
                    <a:lnTo>
                      <a:pt x="662" y="10"/>
                    </a:lnTo>
                    <a:lnTo>
                      <a:pt x="822" y="1"/>
                    </a:lnTo>
                    <a:lnTo>
                      <a:pt x="992" y="10"/>
                    </a:lnTo>
                    <a:lnTo>
                      <a:pt x="1287" y="135"/>
                    </a:lnTo>
                    <a:lnTo>
                      <a:pt x="1510" y="358"/>
                    </a:lnTo>
                    <a:lnTo>
                      <a:pt x="1635" y="653"/>
                    </a:lnTo>
                    <a:lnTo>
                      <a:pt x="1644" y="822"/>
                    </a:lnTo>
                    <a:close/>
                  </a:path>
                </a:pathLst>
              </a:custGeom>
              <a:noFill/>
              <a:ln cap="flat" cmpd="sng" w="19050">
                <a:solidFill>
                  <a:srgbClr val="FFFFFF"/>
                </a:solidFill>
                <a:prstDash val="solid"/>
                <a:miter lim="8929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45"/>
              <p:cNvSpPr/>
              <p:nvPr/>
            </p:nvSpPr>
            <p:spPr>
              <a:xfrm flipH="1">
                <a:off x="2091181" y="1990931"/>
                <a:ext cx="279657" cy="279657"/>
              </a:xfrm>
              <a:custGeom>
                <a:rect b="b" l="l" r="r" t="t"/>
                <a:pathLst>
                  <a:path extrusionOk="0" fill="none" h="1644" w="1644">
                    <a:moveTo>
                      <a:pt x="1644" y="822"/>
                    </a:moveTo>
                    <a:lnTo>
                      <a:pt x="1635" y="992"/>
                    </a:lnTo>
                    <a:lnTo>
                      <a:pt x="1510" y="1287"/>
                    </a:lnTo>
                    <a:lnTo>
                      <a:pt x="1286" y="1510"/>
                    </a:lnTo>
                    <a:lnTo>
                      <a:pt x="992" y="1635"/>
                    </a:lnTo>
                    <a:lnTo>
                      <a:pt x="822" y="1644"/>
                    </a:lnTo>
                    <a:lnTo>
                      <a:pt x="661" y="1635"/>
                    </a:lnTo>
                    <a:lnTo>
                      <a:pt x="367" y="1510"/>
                    </a:lnTo>
                    <a:lnTo>
                      <a:pt x="143" y="1287"/>
                    </a:lnTo>
                    <a:lnTo>
                      <a:pt x="18" y="992"/>
                    </a:lnTo>
                    <a:lnTo>
                      <a:pt x="1" y="822"/>
                    </a:lnTo>
                    <a:lnTo>
                      <a:pt x="18" y="653"/>
                    </a:lnTo>
                    <a:lnTo>
                      <a:pt x="143" y="358"/>
                    </a:lnTo>
                    <a:lnTo>
                      <a:pt x="367" y="135"/>
                    </a:lnTo>
                    <a:lnTo>
                      <a:pt x="661" y="10"/>
                    </a:lnTo>
                    <a:lnTo>
                      <a:pt x="822" y="1"/>
                    </a:lnTo>
                    <a:lnTo>
                      <a:pt x="992" y="10"/>
                    </a:lnTo>
                    <a:lnTo>
                      <a:pt x="1286" y="135"/>
                    </a:lnTo>
                    <a:lnTo>
                      <a:pt x="1510" y="358"/>
                    </a:lnTo>
                    <a:lnTo>
                      <a:pt x="1635" y="653"/>
                    </a:lnTo>
                    <a:lnTo>
                      <a:pt x="1644" y="822"/>
                    </a:lnTo>
                    <a:close/>
                  </a:path>
                </a:pathLst>
              </a:custGeom>
              <a:noFill/>
              <a:ln cap="flat" cmpd="sng" w="19050">
                <a:solidFill>
                  <a:srgbClr val="FFFFFF"/>
                </a:solidFill>
                <a:prstDash val="solid"/>
                <a:miter lim="8929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" name="Google Shape;429;p45"/>
              <p:cNvSpPr/>
              <p:nvPr/>
            </p:nvSpPr>
            <p:spPr>
              <a:xfrm flipH="1">
                <a:off x="1987926" y="2095717"/>
                <a:ext cx="100363" cy="27557"/>
              </a:xfrm>
              <a:custGeom>
                <a:rect b="b" l="l" r="r" t="t"/>
                <a:pathLst>
                  <a:path extrusionOk="0" fill="none" h="162" w="590">
                    <a:moveTo>
                      <a:pt x="590" y="162"/>
                    </a:moveTo>
                    <a:lnTo>
                      <a:pt x="572" y="117"/>
                    </a:lnTo>
                    <a:lnTo>
                      <a:pt x="384" y="1"/>
                    </a:lnTo>
                    <a:lnTo>
                      <a:pt x="152" y="54"/>
                    </a:lnTo>
                    <a:lnTo>
                      <a:pt x="0" y="162"/>
                    </a:lnTo>
                  </a:path>
                </a:pathLst>
              </a:custGeom>
              <a:noFill/>
              <a:ln cap="flat" cmpd="sng" w="19050">
                <a:solidFill>
                  <a:srgbClr val="FFFFFF"/>
                </a:solidFill>
                <a:prstDash val="solid"/>
                <a:miter lim="8929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" name="Google Shape;430;p45"/>
              <p:cNvSpPr/>
              <p:nvPr/>
            </p:nvSpPr>
            <p:spPr>
              <a:xfrm flipH="1">
                <a:off x="2332734" y="2789930"/>
                <a:ext cx="635011" cy="2038738"/>
              </a:xfrm>
              <a:custGeom>
                <a:rect b="b" l="l" r="r" t="t"/>
                <a:pathLst>
                  <a:path extrusionOk="0" h="11985" w="3733">
                    <a:moveTo>
                      <a:pt x="3733" y="1"/>
                    </a:moveTo>
                    <a:lnTo>
                      <a:pt x="3393" y="19"/>
                    </a:lnTo>
                    <a:lnTo>
                      <a:pt x="1357" y="528"/>
                    </a:lnTo>
                    <a:lnTo>
                      <a:pt x="1741" y="6279"/>
                    </a:lnTo>
                    <a:lnTo>
                      <a:pt x="0" y="11333"/>
                    </a:lnTo>
                    <a:lnTo>
                      <a:pt x="277" y="11529"/>
                    </a:lnTo>
                    <a:lnTo>
                      <a:pt x="866" y="11788"/>
                    </a:lnTo>
                    <a:lnTo>
                      <a:pt x="1473" y="11931"/>
                    </a:lnTo>
                    <a:lnTo>
                      <a:pt x="2063" y="11985"/>
                    </a:lnTo>
                    <a:lnTo>
                      <a:pt x="2867" y="11940"/>
                    </a:lnTo>
                    <a:lnTo>
                      <a:pt x="3554" y="11815"/>
                    </a:lnTo>
                    <a:lnTo>
                      <a:pt x="3617" y="11797"/>
                    </a:lnTo>
                    <a:lnTo>
                      <a:pt x="3572" y="11583"/>
                    </a:lnTo>
                    <a:lnTo>
                      <a:pt x="3367" y="9556"/>
                    </a:lnTo>
                    <a:lnTo>
                      <a:pt x="3277" y="7109"/>
                    </a:lnTo>
                    <a:lnTo>
                      <a:pt x="3286" y="5439"/>
                    </a:lnTo>
                    <a:lnTo>
                      <a:pt x="3313" y="3805"/>
                    </a:lnTo>
                    <a:lnTo>
                      <a:pt x="3447" y="1608"/>
                    </a:lnTo>
                    <a:lnTo>
                      <a:pt x="3608" y="447"/>
                    </a:lnTo>
                    <a:lnTo>
                      <a:pt x="3724" y="19"/>
                    </a:lnTo>
                    <a:lnTo>
                      <a:pt x="3733" y="1"/>
                    </a:lnTo>
                    <a:close/>
                  </a:path>
                </a:pathLst>
              </a:custGeom>
              <a:solidFill>
                <a:srgbClr val="00857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45"/>
              <p:cNvSpPr/>
              <p:nvPr/>
            </p:nvSpPr>
            <p:spPr>
              <a:xfrm flipH="1">
                <a:off x="1115954" y="2792992"/>
                <a:ext cx="633650" cy="2038738"/>
              </a:xfrm>
              <a:custGeom>
                <a:rect b="b" l="l" r="r" t="t"/>
                <a:pathLst>
                  <a:path extrusionOk="0" h="11985" w="3725">
                    <a:moveTo>
                      <a:pt x="1" y="1"/>
                    </a:moveTo>
                    <a:lnTo>
                      <a:pt x="10" y="19"/>
                    </a:lnTo>
                    <a:lnTo>
                      <a:pt x="126" y="447"/>
                    </a:lnTo>
                    <a:lnTo>
                      <a:pt x="287" y="1608"/>
                    </a:lnTo>
                    <a:lnTo>
                      <a:pt x="421" y="3796"/>
                    </a:lnTo>
                    <a:lnTo>
                      <a:pt x="447" y="5439"/>
                    </a:lnTo>
                    <a:lnTo>
                      <a:pt x="447" y="7109"/>
                    </a:lnTo>
                    <a:lnTo>
                      <a:pt x="367" y="9556"/>
                    </a:lnTo>
                    <a:lnTo>
                      <a:pt x="162" y="11583"/>
                    </a:lnTo>
                    <a:lnTo>
                      <a:pt x="117" y="11788"/>
                    </a:lnTo>
                    <a:lnTo>
                      <a:pt x="179" y="11815"/>
                    </a:lnTo>
                    <a:lnTo>
                      <a:pt x="867" y="11940"/>
                    </a:lnTo>
                    <a:lnTo>
                      <a:pt x="1662" y="11985"/>
                    </a:lnTo>
                    <a:lnTo>
                      <a:pt x="2260" y="11931"/>
                    </a:lnTo>
                    <a:lnTo>
                      <a:pt x="2867" y="11788"/>
                    </a:lnTo>
                    <a:lnTo>
                      <a:pt x="3457" y="11529"/>
                    </a:lnTo>
                    <a:lnTo>
                      <a:pt x="3725" y="11333"/>
                    </a:lnTo>
                    <a:lnTo>
                      <a:pt x="1992" y="6278"/>
                    </a:lnTo>
                    <a:lnTo>
                      <a:pt x="2278" y="1912"/>
                    </a:lnTo>
                    <a:lnTo>
                      <a:pt x="2287" y="1760"/>
                    </a:lnTo>
                    <a:lnTo>
                      <a:pt x="2251" y="1474"/>
                    </a:lnTo>
                    <a:lnTo>
                      <a:pt x="2171" y="1197"/>
                    </a:lnTo>
                    <a:lnTo>
                      <a:pt x="2046" y="938"/>
                    </a:lnTo>
                    <a:lnTo>
                      <a:pt x="1876" y="715"/>
                    </a:lnTo>
                    <a:lnTo>
                      <a:pt x="1680" y="519"/>
                    </a:lnTo>
                    <a:lnTo>
                      <a:pt x="1439" y="358"/>
                    </a:lnTo>
                    <a:lnTo>
                      <a:pt x="1171" y="233"/>
                    </a:lnTo>
                    <a:lnTo>
                      <a:pt x="1028" y="197"/>
                    </a:lnTo>
                    <a:lnTo>
                      <a:pt x="340" y="1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00857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cxnSp>
        <p:nvCxnSpPr>
          <p:cNvPr id="432" name="Google Shape;432;p45"/>
          <p:cNvCxnSpPr/>
          <p:nvPr/>
        </p:nvCxnSpPr>
        <p:spPr>
          <a:xfrm flipH="1" rot="10800000">
            <a:off x="3569075" y="2045075"/>
            <a:ext cx="2857800" cy="16800"/>
          </a:xfrm>
          <a:prstGeom prst="straightConnector1">
            <a:avLst/>
          </a:prstGeom>
          <a:noFill/>
          <a:ln cap="flat" cmpd="sng" w="114300">
            <a:solidFill>
              <a:srgbClr val="00447B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3" name="Google Shape;433;p45"/>
          <p:cNvSpPr txBox="1"/>
          <p:nvPr/>
        </p:nvSpPr>
        <p:spPr>
          <a:xfrm>
            <a:off x="415625" y="3438550"/>
            <a:ext cx="3594900" cy="7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00447B"/>
                </a:solidFill>
                <a:latin typeface="Lato"/>
                <a:ea typeface="Lato"/>
                <a:cs typeface="Lato"/>
                <a:sym typeface="Lato"/>
              </a:rPr>
              <a:t>Provide the building blocks</a:t>
            </a:r>
            <a:endParaRPr b="1" sz="2100">
              <a:solidFill>
                <a:srgbClr val="00447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4" name="Google Shape;434;p45"/>
          <p:cNvSpPr txBox="1"/>
          <p:nvPr/>
        </p:nvSpPr>
        <p:spPr>
          <a:xfrm>
            <a:off x="5960175" y="3438550"/>
            <a:ext cx="2517000" cy="7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00447B"/>
                </a:solidFill>
                <a:latin typeface="Lato"/>
                <a:ea typeface="Lato"/>
                <a:cs typeface="Lato"/>
                <a:sym typeface="Lato"/>
              </a:rPr>
              <a:t>Become Successful</a:t>
            </a:r>
            <a:endParaRPr b="1" sz="2100">
              <a:solidFill>
                <a:srgbClr val="00447B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435" name="Google Shape;435;p45"/>
          <p:cNvGrpSpPr/>
          <p:nvPr/>
        </p:nvGrpSpPr>
        <p:grpSpPr>
          <a:xfrm>
            <a:off x="1466922" y="2286683"/>
            <a:ext cx="464720" cy="570144"/>
            <a:chOff x="2678350" y="4992125"/>
            <a:chExt cx="481825" cy="481825"/>
          </a:xfrm>
        </p:grpSpPr>
        <p:sp>
          <p:nvSpPr>
            <p:cNvPr id="436" name="Google Shape;436;p45"/>
            <p:cNvSpPr/>
            <p:nvPr/>
          </p:nvSpPr>
          <p:spPr>
            <a:xfrm>
              <a:off x="2975725" y="5079150"/>
              <a:ext cx="56475" cy="309125"/>
            </a:xfrm>
            <a:custGeom>
              <a:rect b="b" l="l" r="r" t="t"/>
              <a:pathLst>
                <a:path extrusionOk="0" h="12365" w="2259">
                  <a:moveTo>
                    <a:pt x="2259" y="1"/>
                  </a:moveTo>
                  <a:cubicBezTo>
                    <a:pt x="943" y="272"/>
                    <a:pt x="0" y="1428"/>
                    <a:pt x="0" y="2768"/>
                  </a:cubicBezTo>
                  <a:lnTo>
                    <a:pt x="0" y="6722"/>
                  </a:lnTo>
                  <a:lnTo>
                    <a:pt x="563" y="6722"/>
                  </a:lnTo>
                  <a:cubicBezTo>
                    <a:pt x="877" y="6722"/>
                    <a:pt x="1130" y="6972"/>
                    <a:pt x="1130" y="7285"/>
                  </a:cubicBezTo>
                  <a:lnTo>
                    <a:pt x="1130" y="11802"/>
                  </a:lnTo>
                  <a:cubicBezTo>
                    <a:pt x="1130" y="12115"/>
                    <a:pt x="1379" y="12365"/>
                    <a:pt x="1693" y="12365"/>
                  </a:cubicBezTo>
                  <a:cubicBezTo>
                    <a:pt x="2006" y="12365"/>
                    <a:pt x="2259" y="12115"/>
                    <a:pt x="2259" y="11802"/>
                  </a:cubicBezTo>
                  <a:lnTo>
                    <a:pt x="2259" y="1"/>
                  </a:lnTo>
                  <a:close/>
                </a:path>
              </a:pathLst>
            </a:custGeom>
            <a:solidFill>
              <a:srgbClr val="00447B"/>
            </a:solidFill>
            <a:ln cap="flat" cmpd="sng" w="19050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37" name="Google Shape;437;p45"/>
            <p:cNvSpPr/>
            <p:nvPr/>
          </p:nvSpPr>
          <p:spPr>
            <a:xfrm>
              <a:off x="2806350" y="5162500"/>
              <a:ext cx="84700" cy="225775"/>
            </a:xfrm>
            <a:custGeom>
              <a:rect b="b" l="l" r="r" t="t"/>
              <a:pathLst>
                <a:path extrusionOk="0" h="9031" w="3388">
                  <a:moveTo>
                    <a:pt x="0" y="0"/>
                  </a:moveTo>
                  <a:lnTo>
                    <a:pt x="0" y="563"/>
                  </a:lnTo>
                  <a:cubicBezTo>
                    <a:pt x="0" y="876"/>
                    <a:pt x="250" y="1129"/>
                    <a:pt x="563" y="1129"/>
                  </a:cubicBezTo>
                  <a:cubicBezTo>
                    <a:pt x="876" y="1129"/>
                    <a:pt x="1129" y="1379"/>
                    <a:pt x="1129" y="1692"/>
                  </a:cubicBezTo>
                  <a:lnTo>
                    <a:pt x="1129" y="8468"/>
                  </a:lnTo>
                  <a:cubicBezTo>
                    <a:pt x="1129" y="8781"/>
                    <a:pt x="1379" y="9031"/>
                    <a:pt x="1692" y="9031"/>
                  </a:cubicBezTo>
                  <a:cubicBezTo>
                    <a:pt x="2006" y="9031"/>
                    <a:pt x="2258" y="8781"/>
                    <a:pt x="2258" y="8468"/>
                  </a:cubicBezTo>
                  <a:lnTo>
                    <a:pt x="2258" y="1692"/>
                  </a:lnTo>
                  <a:cubicBezTo>
                    <a:pt x="2258" y="1379"/>
                    <a:pt x="2508" y="1129"/>
                    <a:pt x="2822" y="1129"/>
                  </a:cubicBezTo>
                  <a:cubicBezTo>
                    <a:pt x="3135" y="1129"/>
                    <a:pt x="3388" y="876"/>
                    <a:pt x="3388" y="563"/>
                  </a:cubicBezTo>
                  <a:lnTo>
                    <a:pt x="3388" y="0"/>
                  </a:lnTo>
                  <a:close/>
                </a:path>
              </a:pathLst>
            </a:custGeom>
            <a:solidFill>
              <a:srgbClr val="00447B"/>
            </a:solidFill>
            <a:ln cap="flat" cmpd="sng" w="19050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38" name="Google Shape;438;p45"/>
            <p:cNvSpPr/>
            <p:nvPr/>
          </p:nvSpPr>
          <p:spPr>
            <a:xfrm>
              <a:off x="2678350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9071" y="2298"/>
                  </a:moveTo>
                  <a:cubicBezTo>
                    <a:pt x="9384" y="2298"/>
                    <a:pt x="9637" y="2548"/>
                    <a:pt x="9637" y="2861"/>
                  </a:cubicBezTo>
                  <a:lnTo>
                    <a:pt x="9637" y="6249"/>
                  </a:lnTo>
                  <a:lnTo>
                    <a:pt x="9637" y="7378"/>
                  </a:lnTo>
                  <a:cubicBezTo>
                    <a:pt x="9634" y="8095"/>
                    <a:pt x="9182" y="8736"/>
                    <a:pt x="8508" y="8977"/>
                  </a:cubicBezTo>
                  <a:lnTo>
                    <a:pt x="8508" y="15283"/>
                  </a:lnTo>
                  <a:cubicBezTo>
                    <a:pt x="8508" y="16219"/>
                    <a:pt x="7749" y="16975"/>
                    <a:pt x="6812" y="16975"/>
                  </a:cubicBezTo>
                  <a:cubicBezTo>
                    <a:pt x="5876" y="16975"/>
                    <a:pt x="5120" y="16219"/>
                    <a:pt x="5120" y="15283"/>
                  </a:cubicBezTo>
                  <a:lnTo>
                    <a:pt x="5120" y="8977"/>
                  </a:lnTo>
                  <a:cubicBezTo>
                    <a:pt x="4443" y="8736"/>
                    <a:pt x="3991" y="8095"/>
                    <a:pt x="3991" y="7378"/>
                  </a:cubicBezTo>
                  <a:lnTo>
                    <a:pt x="3991" y="2861"/>
                  </a:lnTo>
                  <a:cubicBezTo>
                    <a:pt x="3991" y="2548"/>
                    <a:pt x="4241" y="2298"/>
                    <a:pt x="4554" y="2298"/>
                  </a:cubicBezTo>
                  <a:cubicBezTo>
                    <a:pt x="4867" y="2298"/>
                    <a:pt x="5120" y="2548"/>
                    <a:pt x="5120" y="2861"/>
                  </a:cubicBezTo>
                  <a:lnTo>
                    <a:pt x="5120" y="5686"/>
                  </a:lnTo>
                  <a:lnTo>
                    <a:pt x="6249" y="5686"/>
                  </a:lnTo>
                  <a:lnTo>
                    <a:pt x="6249" y="2861"/>
                  </a:lnTo>
                  <a:cubicBezTo>
                    <a:pt x="6249" y="2548"/>
                    <a:pt x="6499" y="2298"/>
                    <a:pt x="6812" y="2298"/>
                  </a:cubicBezTo>
                  <a:cubicBezTo>
                    <a:pt x="7126" y="2298"/>
                    <a:pt x="7378" y="2548"/>
                    <a:pt x="7378" y="2861"/>
                  </a:cubicBezTo>
                  <a:lnTo>
                    <a:pt x="7378" y="5686"/>
                  </a:lnTo>
                  <a:lnTo>
                    <a:pt x="8508" y="5686"/>
                  </a:lnTo>
                  <a:lnTo>
                    <a:pt x="8508" y="2861"/>
                  </a:lnTo>
                  <a:cubicBezTo>
                    <a:pt x="8508" y="2548"/>
                    <a:pt x="8758" y="2298"/>
                    <a:pt x="9071" y="2298"/>
                  </a:cubicBezTo>
                  <a:close/>
                  <a:moveTo>
                    <a:pt x="14717" y="2298"/>
                  </a:moveTo>
                  <a:cubicBezTo>
                    <a:pt x="15030" y="2298"/>
                    <a:pt x="15283" y="2548"/>
                    <a:pt x="15283" y="2861"/>
                  </a:cubicBezTo>
                  <a:lnTo>
                    <a:pt x="15283" y="15283"/>
                  </a:lnTo>
                  <a:cubicBezTo>
                    <a:pt x="15283" y="16219"/>
                    <a:pt x="14524" y="16975"/>
                    <a:pt x="13588" y="16975"/>
                  </a:cubicBezTo>
                  <a:cubicBezTo>
                    <a:pt x="12651" y="16975"/>
                    <a:pt x="11895" y="16219"/>
                    <a:pt x="11895" y="15283"/>
                  </a:cubicBezTo>
                  <a:lnTo>
                    <a:pt x="11895" y="11332"/>
                  </a:lnTo>
                  <a:lnTo>
                    <a:pt x="11329" y="11332"/>
                  </a:lnTo>
                  <a:cubicBezTo>
                    <a:pt x="11016" y="11332"/>
                    <a:pt x="10766" y="11079"/>
                    <a:pt x="10766" y="10766"/>
                  </a:cubicBezTo>
                  <a:lnTo>
                    <a:pt x="10766" y="6249"/>
                  </a:lnTo>
                  <a:cubicBezTo>
                    <a:pt x="10766" y="4066"/>
                    <a:pt x="12534" y="2298"/>
                    <a:pt x="14717" y="2298"/>
                  </a:cubicBezTo>
                  <a:close/>
                  <a:moveTo>
                    <a:pt x="1693" y="1"/>
                  </a:moveTo>
                  <a:cubicBezTo>
                    <a:pt x="757" y="1"/>
                    <a:pt x="1" y="759"/>
                    <a:pt x="1" y="1696"/>
                  </a:cubicBezTo>
                  <a:lnTo>
                    <a:pt x="1" y="17580"/>
                  </a:lnTo>
                  <a:cubicBezTo>
                    <a:pt x="1" y="18514"/>
                    <a:pt x="757" y="19273"/>
                    <a:pt x="1693" y="19273"/>
                  </a:cubicBezTo>
                  <a:lnTo>
                    <a:pt x="17578" y="19273"/>
                  </a:lnTo>
                  <a:cubicBezTo>
                    <a:pt x="18514" y="19273"/>
                    <a:pt x="19270" y="18514"/>
                    <a:pt x="19273" y="17580"/>
                  </a:cubicBezTo>
                  <a:lnTo>
                    <a:pt x="19273" y="1696"/>
                  </a:lnTo>
                  <a:cubicBezTo>
                    <a:pt x="19270" y="759"/>
                    <a:pt x="18514" y="1"/>
                    <a:pt x="17578" y="1"/>
                  </a:cubicBezTo>
                  <a:close/>
                </a:path>
              </a:pathLst>
            </a:custGeom>
            <a:solidFill>
              <a:srgbClr val="00447B"/>
            </a:solidFill>
            <a:ln cap="flat" cmpd="sng" w="19050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439" name="Google Shape;439;p45"/>
          <p:cNvSpPr/>
          <p:nvPr/>
        </p:nvSpPr>
        <p:spPr>
          <a:xfrm>
            <a:off x="2432085" y="2286684"/>
            <a:ext cx="464716" cy="570134"/>
          </a:xfrm>
          <a:custGeom>
            <a:rect b="b" l="l" r="r" t="t"/>
            <a:pathLst>
              <a:path extrusionOk="0" h="19076" w="14986">
                <a:moveTo>
                  <a:pt x="8743" y="1054"/>
                </a:moveTo>
                <a:lnTo>
                  <a:pt x="8073" y="3332"/>
                </a:lnTo>
                <a:lnTo>
                  <a:pt x="7413" y="1054"/>
                </a:lnTo>
                <a:lnTo>
                  <a:pt x="7413" y="1054"/>
                </a:lnTo>
                <a:lnTo>
                  <a:pt x="7564" y="1135"/>
                </a:lnTo>
                <a:lnTo>
                  <a:pt x="7904" y="1215"/>
                </a:lnTo>
                <a:lnTo>
                  <a:pt x="8073" y="1224"/>
                </a:lnTo>
                <a:lnTo>
                  <a:pt x="8252" y="1215"/>
                </a:lnTo>
                <a:lnTo>
                  <a:pt x="8591" y="1135"/>
                </a:lnTo>
                <a:lnTo>
                  <a:pt x="8743" y="1054"/>
                </a:lnTo>
                <a:close/>
                <a:moveTo>
                  <a:pt x="7011" y="1"/>
                </a:moveTo>
                <a:lnTo>
                  <a:pt x="6930" y="19"/>
                </a:lnTo>
                <a:lnTo>
                  <a:pt x="6761" y="99"/>
                </a:lnTo>
                <a:lnTo>
                  <a:pt x="6448" y="278"/>
                </a:lnTo>
                <a:lnTo>
                  <a:pt x="6162" y="492"/>
                </a:lnTo>
                <a:lnTo>
                  <a:pt x="5912" y="742"/>
                </a:lnTo>
                <a:lnTo>
                  <a:pt x="5796" y="876"/>
                </a:lnTo>
                <a:lnTo>
                  <a:pt x="5716" y="956"/>
                </a:lnTo>
                <a:lnTo>
                  <a:pt x="5653" y="1046"/>
                </a:lnTo>
                <a:lnTo>
                  <a:pt x="3341" y="4609"/>
                </a:lnTo>
                <a:lnTo>
                  <a:pt x="179" y="6225"/>
                </a:lnTo>
                <a:lnTo>
                  <a:pt x="81" y="6278"/>
                </a:lnTo>
                <a:lnTo>
                  <a:pt x="1" y="6332"/>
                </a:lnTo>
                <a:lnTo>
                  <a:pt x="1849" y="7538"/>
                </a:lnTo>
                <a:lnTo>
                  <a:pt x="4457" y="6216"/>
                </a:lnTo>
                <a:lnTo>
                  <a:pt x="4564" y="6153"/>
                </a:lnTo>
                <a:lnTo>
                  <a:pt x="4751" y="5984"/>
                </a:lnTo>
                <a:lnTo>
                  <a:pt x="4823" y="5877"/>
                </a:lnTo>
                <a:lnTo>
                  <a:pt x="5153" y="5377"/>
                </a:lnTo>
                <a:lnTo>
                  <a:pt x="5153" y="6037"/>
                </a:lnTo>
                <a:lnTo>
                  <a:pt x="2867" y="12512"/>
                </a:lnTo>
                <a:lnTo>
                  <a:pt x="2840" y="12619"/>
                </a:lnTo>
                <a:lnTo>
                  <a:pt x="2867" y="12806"/>
                </a:lnTo>
                <a:lnTo>
                  <a:pt x="2974" y="12967"/>
                </a:lnTo>
                <a:lnTo>
                  <a:pt x="3153" y="13056"/>
                </a:lnTo>
                <a:lnTo>
                  <a:pt x="3251" y="13065"/>
                </a:lnTo>
                <a:lnTo>
                  <a:pt x="5180" y="13065"/>
                </a:lnTo>
                <a:lnTo>
                  <a:pt x="5180" y="17753"/>
                </a:lnTo>
                <a:lnTo>
                  <a:pt x="5180" y="17887"/>
                </a:lnTo>
                <a:lnTo>
                  <a:pt x="5234" y="18137"/>
                </a:lnTo>
                <a:lnTo>
                  <a:pt x="5332" y="18379"/>
                </a:lnTo>
                <a:lnTo>
                  <a:pt x="5466" y="18584"/>
                </a:lnTo>
                <a:lnTo>
                  <a:pt x="5636" y="18763"/>
                </a:lnTo>
                <a:lnTo>
                  <a:pt x="5841" y="18905"/>
                </a:lnTo>
                <a:lnTo>
                  <a:pt x="6073" y="19013"/>
                </a:lnTo>
                <a:lnTo>
                  <a:pt x="6323" y="19066"/>
                </a:lnTo>
                <a:lnTo>
                  <a:pt x="6457" y="19075"/>
                </a:lnTo>
                <a:lnTo>
                  <a:pt x="6591" y="19075"/>
                </a:lnTo>
                <a:lnTo>
                  <a:pt x="6841" y="19021"/>
                </a:lnTo>
                <a:lnTo>
                  <a:pt x="7082" y="18923"/>
                </a:lnTo>
                <a:lnTo>
                  <a:pt x="7288" y="18789"/>
                </a:lnTo>
                <a:lnTo>
                  <a:pt x="7475" y="18611"/>
                </a:lnTo>
                <a:lnTo>
                  <a:pt x="7609" y="18405"/>
                </a:lnTo>
                <a:lnTo>
                  <a:pt x="7716" y="18164"/>
                </a:lnTo>
                <a:lnTo>
                  <a:pt x="7770" y="17914"/>
                </a:lnTo>
                <a:lnTo>
                  <a:pt x="7770" y="17780"/>
                </a:lnTo>
                <a:lnTo>
                  <a:pt x="7770" y="13065"/>
                </a:lnTo>
                <a:lnTo>
                  <a:pt x="8377" y="13065"/>
                </a:lnTo>
                <a:lnTo>
                  <a:pt x="8377" y="17753"/>
                </a:lnTo>
                <a:lnTo>
                  <a:pt x="8386" y="17887"/>
                </a:lnTo>
                <a:lnTo>
                  <a:pt x="8431" y="18137"/>
                </a:lnTo>
                <a:lnTo>
                  <a:pt x="8529" y="18379"/>
                </a:lnTo>
                <a:lnTo>
                  <a:pt x="8663" y="18584"/>
                </a:lnTo>
                <a:lnTo>
                  <a:pt x="8832" y="18763"/>
                </a:lnTo>
                <a:lnTo>
                  <a:pt x="9038" y="18905"/>
                </a:lnTo>
                <a:lnTo>
                  <a:pt x="9270" y="19013"/>
                </a:lnTo>
                <a:lnTo>
                  <a:pt x="9520" y="19066"/>
                </a:lnTo>
                <a:lnTo>
                  <a:pt x="9654" y="19075"/>
                </a:lnTo>
                <a:lnTo>
                  <a:pt x="9788" y="19075"/>
                </a:lnTo>
                <a:lnTo>
                  <a:pt x="10047" y="19021"/>
                </a:lnTo>
                <a:lnTo>
                  <a:pt x="10279" y="18923"/>
                </a:lnTo>
                <a:lnTo>
                  <a:pt x="10493" y="18789"/>
                </a:lnTo>
                <a:lnTo>
                  <a:pt x="10672" y="18611"/>
                </a:lnTo>
                <a:lnTo>
                  <a:pt x="10815" y="18405"/>
                </a:lnTo>
                <a:lnTo>
                  <a:pt x="10913" y="18164"/>
                </a:lnTo>
                <a:lnTo>
                  <a:pt x="10967" y="17914"/>
                </a:lnTo>
                <a:lnTo>
                  <a:pt x="10967" y="17780"/>
                </a:lnTo>
                <a:lnTo>
                  <a:pt x="10967" y="13065"/>
                </a:lnTo>
                <a:lnTo>
                  <a:pt x="12869" y="13065"/>
                </a:lnTo>
                <a:lnTo>
                  <a:pt x="12967" y="13056"/>
                </a:lnTo>
                <a:lnTo>
                  <a:pt x="13146" y="12967"/>
                </a:lnTo>
                <a:lnTo>
                  <a:pt x="13253" y="12806"/>
                </a:lnTo>
                <a:lnTo>
                  <a:pt x="13280" y="12619"/>
                </a:lnTo>
                <a:lnTo>
                  <a:pt x="13253" y="12512"/>
                </a:lnTo>
                <a:lnTo>
                  <a:pt x="10967" y="6037"/>
                </a:lnTo>
                <a:lnTo>
                  <a:pt x="10967" y="5323"/>
                </a:lnTo>
                <a:lnTo>
                  <a:pt x="13208" y="8681"/>
                </a:lnTo>
                <a:lnTo>
                  <a:pt x="13289" y="8788"/>
                </a:lnTo>
                <a:lnTo>
                  <a:pt x="13467" y="8949"/>
                </a:lnTo>
                <a:lnTo>
                  <a:pt x="13672" y="9056"/>
                </a:lnTo>
                <a:lnTo>
                  <a:pt x="13905" y="9109"/>
                </a:lnTo>
                <a:lnTo>
                  <a:pt x="14155" y="9109"/>
                </a:lnTo>
                <a:lnTo>
                  <a:pt x="14432" y="9029"/>
                </a:lnTo>
                <a:lnTo>
                  <a:pt x="14557" y="8949"/>
                </a:lnTo>
                <a:lnTo>
                  <a:pt x="14708" y="8832"/>
                </a:lnTo>
                <a:lnTo>
                  <a:pt x="14923" y="8511"/>
                </a:lnTo>
                <a:lnTo>
                  <a:pt x="14985" y="8145"/>
                </a:lnTo>
                <a:lnTo>
                  <a:pt x="14914" y="7770"/>
                </a:lnTo>
                <a:lnTo>
                  <a:pt x="14816" y="7600"/>
                </a:lnTo>
                <a:lnTo>
                  <a:pt x="10636" y="1331"/>
                </a:lnTo>
                <a:lnTo>
                  <a:pt x="10511" y="1117"/>
                </a:lnTo>
                <a:lnTo>
                  <a:pt x="10208" y="724"/>
                </a:lnTo>
                <a:lnTo>
                  <a:pt x="9842" y="394"/>
                </a:lnTo>
                <a:lnTo>
                  <a:pt x="9431" y="126"/>
                </a:lnTo>
                <a:lnTo>
                  <a:pt x="9199" y="19"/>
                </a:lnTo>
                <a:lnTo>
                  <a:pt x="9118" y="1"/>
                </a:lnTo>
                <a:lnTo>
                  <a:pt x="8966" y="36"/>
                </a:lnTo>
                <a:lnTo>
                  <a:pt x="8913" y="90"/>
                </a:lnTo>
                <a:lnTo>
                  <a:pt x="8877" y="242"/>
                </a:lnTo>
                <a:lnTo>
                  <a:pt x="8734" y="510"/>
                </a:lnTo>
                <a:lnTo>
                  <a:pt x="8511" y="706"/>
                </a:lnTo>
                <a:lnTo>
                  <a:pt x="8225" y="813"/>
                </a:lnTo>
                <a:lnTo>
                  <a:pt x="8064" y="822"/>
                </a:lnTo>
                <a:lnTo>
                  <a:pt x="7904" y="813"/>
                </a:lnTo>
                <a:lnTo>
                  <a:pt x="7618" y="706"/>
                </a:lnTo>
                <a:lnTo>
                  <a:pt x="7395" y="510"/>
                </a:lnTo>
                <a:lnTo>
                  <a:pt x="7252" y="242"/>
                </a:lnTo>
                <a:lnTo>
                  <a:pt x="7216" y="90"/>
                </a:lnTo>
                <a:lnTo>
                  <a:pt x="7163" y="36"/>
                </a:lnTo>
                <a:lnTo>
                  <a:pt x="7011" y="1"/>
                </a:lnTo>
                <a:close/>
              </a:path>
            </a:pathLst>
          </a:custGeom>
          <a:solidFill>
            <a:srgbClr val="00447B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45"/>
          <p:cNvSpPr/>
          <p:nvPr/>
        </p:nvSpPr>
        <p:spPr>
          <a:xfrm>
            <a:off x="1980714" y="1525574"/>
            <a:ext cx="464715" cy="433136"/>
          </a:xfrm>
          <a:custGeom>
            <a:rect b="b" l="l" r="r" t="t"/>
            <a:pathLst>
              <a:path extrusionOk="0" h="12729" w="10776">
                <a:moveTo>
                  <a:pt x="1670" y="851"/>
                </a:moveTo>
                <a:lnTo>
                  <a:pt x="1670" y="9326"/>
                </a:lnTo>
                <a:cubicBezTo>
                  <a:pt x="1355" y="9326"/>
                  <a:pt x="1072" y="9421"/>
                  <a:pt x="851" y="9578"/>
                </a:cubicBezTo>
                <a:lnTo>
                  <a:pt x="851" y="2049"/>
                </a:lnTo>
                <a:cubicBezTo>
                  <a:pt x="851" y="1481"/>
                  <a:pt x="1198" y="1072"/>
                  <a:pt x="1670" y="851"/>
                </a:cubicBezTo>
                <a:close/>
                <a:moveTo>
                  <a:pt x="9925" y="10177"/>
                </a:moveTo>
                <a:lnTo>
                  <a:pt x="9925" y="10208"/>
                </a:lnTo>
                <a:lnTo>
                  <a:pt x="9925" y="11846"/>
                </a:lnTo>
                <a:lnTo>
                  <a:pt x="1670" y="11846"/>
                </a:lnTo>
                <a:cubicBezTo>
                  <a:pt x="1229" y="11846"/>
                  <a:pt x="851" y="11468"/>
                  <a:pt x="851" y="11027"/>
                </a:cubicBezTo>
                <a:cubicBezTo>
                  <a:pt x="851" y="10586"/>
                  <a:pt x="1229" y="10177"/>
                  <a:pt x="1670" y="10177"/>
                </a:cubicBezTo>
                <a:close/>
                <a:moveTo>
                  <a:pt x="2111" y="1"/>
                </a:moveTo>
                <a:cubicBezTo>
                  <a:pt x="914" y="1"/>
                  <a:pt x="1" y="946"/>
                  <a:pt x="1" y="2080"/>
                </a:cubicBezTo>
                <a:lnTo>
                  <a:pt x="1" y="11059"/>
                </a:lnTo>
                <a:cubicBezTo>
                  <a:pt x="1" y="11973"/>
                  <a:pt x="757" y="12729"/>
                  <a:pt x="1670" y="12729"/>
                </a:cubicBezTo>
                <a:lnTo>
                  <a:pt x="10334" y="12729"/>
                </a:lnTo>
                <a:cubicBezTo>
                  <a:pt x="10586" y="12729"/>
                  <a:pt x="10775" y="12508"/>
                  <a:pt x="10775" y="12319"/>
                </a:cubicBezTo>
                <a:lnTo>
                  <a:pt x="10775" y="473"/>
                </a:lnTo>
                <a:cubicBezTo>
                  <a:pt x="10775" y="221"/>
                  <a:pt x="10586" y="64"/>
                  <a:pt x="10334" y="64"/>
                </a:cubicBezTo>
                <a:lnTo>
                  <a:pt x="9105" y="64"/>
                </a:lnTo>
                <a:lnTo>
                  <a:pt x="9105" y="3781"/>
                </a:lnTo>
                <a:cubicBezTo>
                  <a:pt x="9105" y="4011"/>
                  <a:pt x="8912" y="4171"/>
                  <a:pt x="8708" y="4171"/>
                </a:cubicBezTo>
                <a:cubicBezTo>
                  <a:pt x="8604" y="4171"/>
                  <a:pt x="8498" y="4129"/>
                  <a:pt x="8412" y="4033"/>
                </a:cubicBezTo>
                <a:lnTo>
                  <a:pt x="7845" y="3498"/>
                </a:lnTo>
                <a:lnTo>
                  <a:pt x="7310" y="4033"/>
                </a:lnTo>
                <a:cubicBezTo>
                  <a:pt x="7214" y="4129"/>
                  <a:pt x="7100" y="4171"/>
                  <a:pt x="6991" y="4171"/>
                </a:cubicBezTo>
                <a:cubicBezTo>
                  <a:pt x="6778" y="4171"/>
                  <a:pt x="6585" y="4011"/>
                  <a:pt x="6585" y="3781"/>
                </a:cubicBezTo>
                <a:lnTo>
                  <a:pt x="6585" y="64"/>
                </a:lnTo>
                <a:lnTo>
                  <a:pt x="2111" y="64"/>
                </a:lnTo>
                <a:lnTo>
                  <a:pt x="2111" y="1"/>
                </a:lnTo>
                <a:close/>
              </a:path>
            </a:pathLst>
          </a:custGeom>
          <a:solidFill>
            <a:srgbClr val="00447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45"/>
          <p:cNvSpPr/>
          <p:nvPr/>
        </p:nvSpPr>
        <p:spPr>
          <a:xfrm>
            <a:off x="982425" y="4144450"/>
            <a:ext cx="7009200" cy="793500"/>
          </a:xfrm>
          <a:prstGeom prst="ribbon2">
            <a:avLst>
              <a:gd fmla="val 16667" name="adj1"/>
              <a:gd fmla="val 50000" name="adj2"/>
            </a:avLst>
          </a:prstGeom>
          <a:solidFill>
            <a:srgbClr val="F6F4B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Lato Light"/>
                <a:ea typeface="Lato Light"/>
                <a:cs typeface="Lato Light"/>
                <a:sym typeface="Lato Light"/>
              </a:rPr>
              <a:t>Everything is </a:t>
            </a:r>
            <a:r>
              <a:rPr b="1" lang="en" sz="2100">
                <a:latin typeface="Lato"/>
                <a:ea typeface="Lato"/>
                <a:cs typeface="Lato"/>
                <a:sym typeface="Lato"/>
              </a:rPr>
              <a:t>FREE</a:t>
            </a:r>
            <a:endParaRPr b="1" sz="21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42" name="Google Shape;44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6"/>
          <p:cNvSpPr txBox="1"/>
          <p:nvPr>
            <p:ph type="title"/>
          </p:nvPr>
        </p:nvSpPr>
        <p:spPr>
          <a:xfrm>
            <a:off x="0" y="0"/>
            <a:ext cx="7788000" cy="572700"/>
          </a:xfrm>
          <a:prstGeom prst="rect">
            <a:avLst/>
          </a:prstGeom>
          <a:solidFill>
            <a:srgbClr val="F6F4B8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>
                <a:latin typeface="Lato Light"/>
                <a:ea typeface="Lato Light"/>
                <a:cs typeface="Lato Light"/>
                <a:sym typeface="Lato Light"/>
              </a:rPr>
              <a:t>Gamecock CommUnity Shop</a:t>
            </a:r>
            <a:endParaRPr sz="3620"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448" name="Google Shape;448;p46"/>
          <p:cNvGrpSpPr/>
          <p:nvPr/>
        </p:nvGrpSpPr>
        <p:grpSpPr>
          <a:xfrm>
            <a:off x="323513" y="1986800"/>
            <a:ext cx="2952125" cy="1289700"/>
            <a:chOff x="323513" y="1986800"/>
            <a:chExt cx="2952125" cy="1289700"/>
          </a:xfrm>
        </p:grpSpPr>
        <p:sp>
          <p:nvSpPr>
            <p:cNvPr id="449" name="Google Shape;449;p46"/>
            <p:cNvSpPr txBox="1"/>
            <p:nvPr/>
          </p:nvSpPr>
          <p:spPr>
            <a:xfrm>
              <a:off x="323513" y="198680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00447B"/>
                  </a:solidFill>
                  <a:latin typeface="Lato"/>
                  <a:ea typeface="Lato"/>
                  <a:cs typeface="Lato"/>
                  <a:sym typeface="Lato"/>
                </a:rPr>
                <a:t>Collect &amp; Organize Donations</a:t>
              </a:r>
              <a:endParaRPr b="1">
                <a:solidFill>
                  <a:srgbClr val="00447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50" name="Google Shape;450;p46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cap="flat" cmpd="sng" w="9525">
              <a:solidFill>
                <a:srgbClr val="236FBA"/>
              </a:solidFill>
              <a:prstDash val="solid"/>
              <a:round/>
              <a:headEnd len="sm" w="sm" type="none"/>
              <a:tailEnd len="med" w="med" type="oval"/>
            </a:ln>
          </p:spPr>
        </p:cxnSp>
      </p:grpSp>
      <p:grpSp>
        <p:nvGrpSpPr>
          <p:cNvPr id="451" name="Google Shape;451;p46"/>
          <p:cNvGrpSpPr/>
          <p:nvPr/>
        </p:nvGrpSpPr>
        <p:grpSpPr>
          <a:xfrm>
            <a:off x="5209838" y="1227275"/>
            <a:ext cx="3668863" cy="1289700"/>
            <a:chOff x="5209838" y="1227275"/>
            <a:chExt cx="3668863" cy="1289700"/>
          </a:xfrm>
        </p:grpSpPr>
        <p:sp>
          <p:nvSpPr>
            <p:cNvPr id="452" name="Google Shape;452;p46"/>
            <p:cNvSpPr txBox="1"/>
            <p:nvPr/>
          </p:nvSpPr>
          <p:spPr>
            <a:xfrm>
              <a:off x="6696500" y="1227275"/>
              <a:ext cx="21822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1800">
                  <a:solidFill>
                    <a:srgbClr val="00447B"/>
                  </a:solidFill>
                  <a:latin typeface="Lato"/>
                  <a:ea typeface="Lato"/>
                  <a:cs typeface="Lato"/>
                  <a:sym typeface="Lato"/>
                </a:rPr>
                <a:t>Checkout &amp; Receive Points </a:t>
              </a:r>
              <a:endParaRPr b="1" sz="1800">
                <a:solidFill>
                  <a:srgbClr val="00447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53" name="Google Shape;453;p46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med" w="med" type="oval"/>
            </a:ln>
          </p:spPr>
        </p:cxnSp>
      </p:grpSp>
      <p:grpSp>
        <p:nvGrpSpPr>
          <p:cNvPr id="454" name="Google Shape;454;p46"/>
          <p:cNvGrpSpPr/>
          <p:nvPr/>
        </p:nvGrpSpPr>
        <p:grpSpPr>
          <a:xfrm>
            <a:off x="5209838" y="3020450"/>
            <a:ext cx="3610650" cy="1289700"/>
            <a:chOff x="5209838" y="3020450"/>
            <a:chExt cx="3610650" cy="1289700"/>
          </a:xfrm>
        </p:grpSpPr>
        <p:sp>
          <p:nvSpPr>
            <p:cNvPr id="455" name="Google Shape;455;p46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00447B"/>
                  </a:solidFill>
                  <a:latin typeface="Lato"/>
                  <a:ea typeface="Lato"/>
                  <a:cs typeface="Lato"/>
                  <a:sym typeface="Lato"/>
                </a:rPr>
                <a:t>Student Shop</a:t>
              </a:r>
              <a:endParaRPr b="1" sz="1800">
                <a:solidFill>
                  <a:srgbClr val="00447B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00447B"/>
                  </a:solidFill>
                  <a:latin typeface="Lato"/>
                  <a:ea typeface="Lato"/>
                  <a:cs typeface="Lato"/>
                  <a:sym typeface="Lato"/>
                </a:rPr>
                <a:t>**Bring USC ID**</a:t>
              </a:r>
              <a:endParaRPr b="1" sz="1600">
                <a:solidFill>
                  <a:srgbClr val="00447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456" name="Google Shape;456;p46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cap="flat" cmpd="sng" w="9525">
              <a:solidFill>
                <a:srgbClr val="5589B7"/>
              </a:solidFill>
              <a:prstDash val="solid"/>
              <a:round/>
              <a:headEnd len="sm" w="sm" type="none"/>
              <a:tailEnd len="med" w="med" type="oval"/>
            </a:ln>
          </p:spPr>
        </p:cxnSp>
      </p:grpSp>
      <p:grpSp>
        <p:nvGrpSpPr>
          <p:cNvPr id="457" name="Google Shape;457;p46"/>
          <p:cNvGrpSpPr/>
          <p:nvPr/>
        </p:nvGrpSpPr>
        <p:grpSpPr>
          <a:xfrm>
            <a:off x="2662213" y="728463"/>
            <a:ext cx="3814835" cy="3790597"/>
            <a:chOff x="2662213" y="676344"/>
            <a:chExt cx="3814835" cy="3790597"/>
          </a:xfrm>
        </p:grpSpPr>
        <p:sp>
          <p:nvSpPr>
            <p:cNvPr id="458" name="Google Shape;458;p46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fmla="val 12622480" name="adj1"/>
                <a:gd fmla="val 19781569" name="adj2"/>
                <a:gd fmla="val 20773" name="adj3"/>
              </a:avLst>
            </a:prstGeom>
            <a:solidFill>
              <a:srgbClr val="00447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46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fmla="val 12622480" name="adj1"/>
                <a:gd fmla="val 19662822" name="adj2"/>
                <a:gd fmla="val 20729" name="adj3"/>
              </a:avLst>
            </a:prstGeom>
            <a:solidFill>
              <a:srgbClr val="5589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46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fmla="val 12622480" name="adj1"/>
                <a:gd fmla="val 19703271" name="adj2"/>
                <a:gd fmla="val 20851" name="adj3"/>
              </a:avLst>
            </a:prstGeom>
            <a:solidFill>
              <a:srgbClr val="236FB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1" name="Google Shape;461;p46"/>
            <p:cNvGrpSpPr/>
            <p:nvPr/>
          </p:nvGrpSpPr>
          <p:grpSpPr>
            <a:xfrm rot="-7200165">
              <a:off x="3337679" y="2826785"/>
              <a:ext cx="585011" cy="585536"/>
              <a:chOff x="1967628" y="812211"/>
              <a:chExt cx="588000" cy="588000"/>
            </a:xfrm>
          </p:grpSpPr>
          <p:sp>
            <p:nvSpPr>
              <p:cNvPr id="462" name="Google Shape;462;p46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fmla="val 6190354" name="adj1"/>
                  <a:gd fmla="val 14996165" name="adj2"/>
                </a:avLst>
              </a:prstGeom>
              <a:solidFill>
                <a:srgbClr val="236FBA"/>
              </a:solidFill>
              <a:ln>
                <a:noFill/>
              </a:ln>
              <a:effectLst>
                <a:outerShdw blurRad="142875" rotWithShape="0" algn="bl">
                  <a:srgbClr val="000000">
                    <a:alpha val="43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" name="Google Shape;463;p46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fmla="val 4028252" name="adj1"/>
                  <a:gd fmla="val 17183677" name="adj2"/>
                </a:avLst>
              </a:prstGeom>
              <a:solidFill>
                <a:srgbClr val="236FB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4" name="Google Shape;464;p46"/>
            <p:cNvGrpSpPr/>
            <p:nvPr/>
          </p:nvGrpSpPr>
          <p:grpSpPr>
            <a:xfrm>
              <a:off x="4264097" y="1180331"/>
              <a:ext cx="585001" cy="585530"/>
              <a:chOff x="1970048" y="811613"/>
              <a:chExt cx="588000" cy="588000"/>
            </a:xfrm>
          </p:grpSpPr>
          <p:sp>
            <p:nvSpPr>
              <p:cNvPr id="465" name="Google Shape;465;p46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fmla="val 6190354" name="adj1"/>
                  <a:gd fmla="val 14996165" name="adj2"/>
                </a:avLst>
              </a:prstGeom>
              <a:solidFill>
                <a:srgbClr val="00447B"/>
              </a:solidFill>
              <a:ln>
                <a:noFill/>
              </a:ln>
              <a:effectLst>
                <a:outerShdw blurRad="142875" rotWithShape="0" algn="bl">
                  <a:srgbClr val="000000">
                    <a:alpha val="43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" name="Google Shape;466;p46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fmla="val 4028252" name="adj1"/>
                  <a:gd fmla="val 17183677" name="adj2"/>
                </a:avLst>
              </a:prstGeom>
              <a:solidFill>
                <a:srgbClr val="00447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7" name="Google Shape;467;p46"/>
            <p:cNvGrpSpPr/>
            <p:nvPr/>
          </p:nvGrpSpPr>
          <p:grpSpPr>
            <a:xfrm rot="7200165">
              <a:off x="5229930" y="2804716"/>
              <a:ext cx="585011" cy="585536"/>
              <a:chOff x="1977085" y="811649"/>
              <a:chExt cx="588000" cy="588000"/>
            </a:xfrm>
          </p:grpSpPr>
          <p:sp>
            <p:nvSpPr>
              <p:cNvPr id="468" name="Google Shape;468;p46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fmla="val 6190354" name="adj1"/>
                  <a:gd fmla="val 14996165" name="adj2"/>
                </a:avLst>
              </a:prstGeom>
              <a:solidFill>
                <a:srgbClr val="5589B7"/>
              </a:solidFill>
              <a:ln>
                <a:noFill/>
              </a:ln>
              <a:effectLst>
                <a:outerShdw blurRad="142875" rotWithShape="0" algn="bl">
                  <a:srgbClr val="000000">
                    <a:alpha val="43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46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fmla="val 4028252" name="adj1"/>
                  <a:gd fmla="val 17183677" name="adj2"/>
                </a:avLst>
              </a:prstGeom>
              <a:solidFill>
                <a:srgbClr val="5589B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70" name="Google Shape;470;p46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03 </a:t>
              </a:r>
              <a:endParaRPr b="1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71" name="Google Shape;471;p46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01 </a:t>
              </a:r>
              <a:endParaRPr b="1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72" name="Google Shape;472;p46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02 </a:t>
              </a:r>
              <a:endParaRPr b="1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73" name="Google Shape;473;p46"/>
          <p:cNvSpPr/>
          <p:nvPr/>
        </p:nvSpPr>
        <p:spPr>
          <a:xfrm>
            <a:off x="415600" y="2935425"/>
            <a:ext cx="2182194" cy="658854"/>
          </a:xfrm>
          <a:prstGeom prst="flowChartTerminator">
            <a:avLst/>
          </a:prstGeom>
          <a:solidFill>
            <a:srgbClr val="F6F4B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Want to Donate? </a:t>
            </a:r>
            <a:r>
              <a:rPr lang="en" u="sng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Amazon Wishlist</a:t>
            </a:r>
            <a:endParaRPr/>
          </a:p>
        </p:txBody>
      </p:sp>
      <p:sp>
        <p:nvSpPr>
          <p:cNvPr id="474" name="Google Shape;474;p46"/>
          <p:cNvSpPr/>
          <p:nvPr/>
        </p:nvSpPr>
        <p:spPr>
          <a:xfrm>
            <a:off x="1312950" y="4401950"/>
            <a:ext cx="6518100" cy="572700"/>
          </a:xfrm>
          <a:prstGeom prst="roundRect">
            <a:avLst>
              <a:gd fmla="val 16667" name="adj"/>
            </a:avLst>
          </a:prstGeom>
          <a:solidFill>
            <a:srgbClr val="DEEDF7"/>
          </a:solidFill>
          <a:ln cap="flat" cmpd="sng" w="952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Lato Light"/>
                <a:ea typeface="Lato Light"/>
                <a:cs typeface="Lato Light"/>
                <a:sym typeface="Lato Light"/>
              </a:rPr>
              <a:t>4000 Suite, Carolina Coliseum</a:t>
            </a:r>
            <a:endParaRPr sz="2600"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475" name="Google Shape;475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6"/>
          <p:cNvSpPr txBox="1"/>
          <p:nvPr/>
        </p:nvSpPr>
        <p:spPr>
          <a:xfrm>
            <a:off x="6677325" y="2121025"/>
            <a:ext cx="17871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7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47"/>
          <p:cNvSpPr txBox="1"/>
          <p:nvPr>
            <p:ph type="ctrTitle"/>
          </p:nvPr>
        </p:nvSpPr>
        <p:spPr>
          <a:xfrm>
            <a:off x="1218100" y="146400"/>
            <a:ext cx="7577700" cy="56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Recommended Stores</a:t>
            </a:r>
            <a:endParaRPr sz="36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83" name="Google Shape;483;p47"/>
          <p:cNvSpPr/>
          <p:nvPr/>
        </p:nvSpPr>
        <p:spPr>
          <a:xfrm>
            <a:off x="2814875" y="1255050"/>
            <a:ext cx="1546500" cy="1025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47"/>
          <p:cNvSpPr/>
          <p:nvPr/>
        </p:nvSpPr>
        <p:spPr>
          <a:xfrm>
            <a:off x="6750375" y="1255050"/>
            <a:ext cx="1546500" cy="1025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47"/>
          <p:cNvSpPr/>
          <p:nvPr/>
        </p:nvSpPr>
        <p:spPr>
          <a:xfrm>
            <a:off x="847125" y="2942213"/>
            <a:ext cx="1546500" cy="1025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47"/>
          <p:cNvSpPr/>
          <p:nvPr/>
        </p:nvSpPr>
        <p:spPr>
          <a:xfrm>
            <a:off x="4782625" y="2942213"/>
            <a:ext cx="1546500" cy="1025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7" name="Google Shape;48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124" y="1255050"/>
            <a:ext cx="1546500" cy="1025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488" name="Google Shape;488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4875" y="1255050"/>
            <a:ext cx="1546500" cy="1025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489" name="Google Shape;489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82625" y="1255052"/>
            <a:ext cx="1546500" cy="1025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490" name="Google Shape;490;p47"/>
          <p:cNvPicPr preferRelativeResize="0"/>
          <p:nvPr/>
        </p:nvPicPr>
        <p:blipFill rotWithShape="1">
          <a:blip r:embed="rId6">
            <a:alphaModFix/>
          </a:blip>
          <a:srcRect b="34981" l="0" r="0" t="34198"/>
          <a:stretch/>
        </p:blipFill>
        <p:spPr>
          <a:xfrm>
            <a:off x="6750375" y="1255075"/>
            <a:ext cx="1546501" cy="102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7125" y="2942225"/>
            <a:ext cx="1546501" cy="102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47"/>
          <p:cNvPicPr preferRelativeResize="0"/>
          <p:nvPr/>
        </p:nvPicPr>
        <p:blipFill rotWithShape="1">
          <a:blip r:embed="rId8">
            <a:alphaModFix/>
          </a:blip>
          <a:srcRect b="37864" l="0" r="0" t="38279"/>
          <a:stretch/>
        </p:blipFill>
        <p:spPr>
          <a:xfrm>
            <a:off x="2814875" y="2942225"/>
            <a:ext cx="1546500" cy="1025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493" name="Google Shape;493;p47"/>
          <p:cNvPicPr preferRelativeResize="0"/>
          <p:nvPr/>
        </p:nvPicPr>
        <p:blipFill rotWithShape="1">
          <a:blip r:embed="rId9">
            <a:alphaModFix/>
          </a:blip>
          <a:srcRect b="36662" l="0" r="0" t="34663"/>
          <a:stretch/>
        </p:blipFill>
        <p:spPr>
          <a:xfrm>
            <a:off x="4782625" y="3023825"/>
            <a:ext cx="1546501" cy="8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7"/>
          <p:cNvPicPr preferRelativeResize="0"/>
          <p:nvPr/>
        </p:nvPicPr>
        <p:blipFill rotWithShape="1">
          <a:blip r:embed="rId10">
            <a:alphaModFix/>
          </a:blip>
          <a:srcRect b="21420" l="6370" r="6726" t="17064"/>
          <a:stretch/>
        </p:blipFill>
        <p:spPr>
          <a:xfrm>
            <a:off x="6750375" y="2942225"/>
            <a:ext cx="1546500" cy="1025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495" name="Google Shape;495;p4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8"/>
          <p:cNvSpPr/>
          <p:nvPr/>
        </p:nvSpPr>
        <p:spPr>
          <a:xfrm>
            <a:off x="2286000" y="0"/>
            <a:ext cx="4572000" cy="6837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48"/>
          <p:cNvSpPr txBox="1"/>
          <p:nvPr>
            <p:ph type="ctrTitle"/>
          </p:nvPr>
        </p:nvSpPr>
        <p:spPr>
          <a:xfrm>
            <a:off x="2460150" y="0"/>
            <a:ext cx="4223700" cy="56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Building Your Closet</a:t>
            </a:r>
            <a:endParaRPr sz="36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502" name="Google Shape;50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216939">
            <a:off x="-68537" y="3864576"/>
            <a:ext cx="1584051" cy="892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5387" y="1397825"/>
            <a:ext cx="1136200" cy="166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20900" y="1397825"/>
            <a:ext cx="1841976" cy="166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8100" y="2571750"/>
            <a:ext cx="942880" cy="220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34963" y="95980"/>
            <a:ext cx="1226000" cy="10604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7" name="Google Shape;507;p48"/>
          <p:cNvCxnSpPr/>
          <p:nvPr/>
        </p:nvCxnSpPr>
        <p:spPr>
          <a:xfrm>
            <a:off x="4308650" y="784400"/>
            <a:ext cx="33600" cy="4370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508" name="Google Shape;508;p48"/>
          <p:cNvPicPr preferRelativeResize="0"/>
          <p:nvPr/>
        </p:nvPicPr>
        <p:blipFill rotWithShape="1">
          <a:blip r:embed="rId8">
            <a:alphaModFix/>
          </a:blip>
          <a:srcRect b="8851" l="17187" r="17187" t="24549"/>
          <a:stretch/>
        </p:blipFill>
        <p:spPr>
          <a:xfrm>
            <a:off x="4572000" y="861227"/>
            <a:ext cx="1399924" cy="1893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48"/>
          <p:cNvPicPr preferRelativeResize="0"/>
          <p:nvPr/>
        </p:nvPicPr>
        <p:blipFill rotWithShape="1">
          <a:blip r:embed="rId9">
            <a:alphaModFix/>
          </a:blip>
          <a:srcRect b="6758" l="20269" r="26306" t="34988"/>
          <a:stretch/>
        </p:blipFill>
        <p:spPr>
          <a:xfrm>
            <a:off x="6489925" y="962700"/>
            <a:ext cx="1302998" cy="189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48"/>
          <p:cNvPicPr preferRelativeResize="0"/>
          <p:nvPr/>
        </p:nvPicPr>
        <p:blipFill rotWithShape="1">
          <a:blip r:embed="rId10">
            <a:alphaModFix/>
          </a:blip>
          <a:srcRect b="25568" l="14642" r="7682" t="5938"/>
          <a:stretch/>
        </p:blipFill>
        <p:spPr>
          <a:xfrm>
            <a:off x="6981050" y="2613775"/>
            <a:ext cx="1802375" cy="211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48"/>
          <p:cNvPicPr preferRelativeResize="0"/>
          <p:nvPr/>
        </p:nvPicPr>
        <p:blipFill rotWithShape="1">
          <a:blip r:embed="rId11">
            <a:alphaModFix/>
          </a:blip>
          <a:srcRect b="17628" l="13370" r="20671" t="24441"/>
          <a:stretch/>
        </p:blipFill>
        <p:spPr>
          <a:xfrm>
            <a:off x="7841000" y="962695"/>
            <a:ext cx="1303000" cy="1525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4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663700" y="4374099"/>
            <a:ext cx="1136201" cy="647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4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571999" y="4144788"/>
            <a:ext cx="942874" cy="876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4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76723" y="95975"/>
            <a:ext cx="1723184" cy="56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4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353664" y="3547725"/>
            <a:ext cx="1226001" cy="122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48"/>
          <p:cNvPicPr preferRelativeResize="0"/>
          <p:nvPr/>
        </p:nvPicPr>
        <p:blipFill rotWithShape="1">
          <a:blip r:embed="rId16">
            <a:alphaModFix/>
          </a:blip>
          <a:srcRect b="8295" l="24340" r="28959" t="35695"/>
          <a:stretch/>
        </p:blipFill>
        <p:spPr>
          <a:xfrm>
            <a:off x="4961790" y="2487976"/>
            <a:ext cx="1303000" cy="2082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49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49"/>
          <p:cNvSpPr txBox="1"/>
          <p:nvPr>
            <p:ph type="ctrTitle"/>
          </p:nvPr>
        </p:nvSpPr>
        <p:spPr>
          <a:xfrm>
            <a:off x="1218100" y="146400"/>
            <a:ext cx="7577700" cy="56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Reminders</a:t>
            </a:r>
            <a:endParaRPr sz="36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523" name="Google Shape;523;p49"/>
          <p:cNvGrpSpPr/>
          <p:nvPr/>
        </p:nvGrpSpPr>
        <p:grpSpPr>
          <a:xfrm>
            <a:off x="6292457" y="2008013"/>
            <a:ext cx="2090756" cy="2090756"/>
            <a:chOff x="6077707" y="1644751"/>
            <a:chExt cx="1854000" cy="1854000"/>
          </a:xfrm>
        </p:grpSpPr>
        <p:sp>
          <p:nvSpPr>
            <p:cNvPr id="524" name="Google Shape;524;p49"/>
            <p:cNvSpPr/>
            <p:nvPr/>
          </p:nvSpPr>
          <p:spPr>
            <a:xfrm>
              <a:off x="6077707" y="1644751"/>
              <a:ext cx="1854000" cy="1854000"/>
            </a:xfrm>
            <a:prstGeom prst="ellipse">
              <a:avLst/>
            </a:prstGeom>
            <a:solidFill>
              <a:srgbClr val="F6F4B8"/>
            </a:solidFill>
            <a:ln cap="flat" cmpd="sng" w="32250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100" lIns="103100" spcFirstLastPara="1" rIns="103100" wrap="square" tIns="103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49"/>
            <p:cNvSpPr txBox="1"/>
            <p:nvPr/>
          </p:nvSpPr>
          <p:spPr>
            <a:xfrm>
              <a:off x="6386100" y="2311040"/>
              <a:ext cx="1290600" cy="521400"/>
            </a:xfrm>
            <a:prstGeom prst="rect">
              <a:avLst/>
            </a:prstGeom>
            <a:solidFill>
              <a:srgbClr val="F6F4B8"/>
            </a:solidFill>
            <a:ln>
              <a:noFill/>
            </a:ln>
          </p:spPr>
          <p:txBody>
            <a:bodyPr anchorCtr="0" anchor="ctr" bIns="103100" lIns="103100" spcFirstLastPara="1" rIns="103100" wrap="square" tIns="1031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4">
                  <a:solidFill>
                    <a:srgbClr val="00447B"/>
                  </a:solidFill>
                  <a:latin typeface="Lato"/>
                  <a:ea typeface="Lato"/>
                  <a:cs typeface="Lato"/>
                  <a:sym typeface="Lato"/>
                </a:rPr>
                <a:t>Use your resources</a:t>
              </a:r>
              <a:endParaRPr sz="1804">
                <a:solidFill>
                  <a:srgbClr val="00447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526" name="Google Shape;526;p49"/>
          <p:cNvGrpSpPr/>
          <p:nvPr/>
        </p:nvGrpSpPr>
        <p:grpSpPr>
          <a:xfrm>
            <a:off x="4463550" y="2008013"/>
            <a:ext cx="2090756" cy="2090756"/>
            <a:chOff x="4455905" y="1644751"/>
            <a:chExt cx="1854000" cy="1854000"/>
          </a:xfrm>
        </p:grpSpPr>
        <p:sp>
          <p:nvSpPr>
            <p:cNvPr id="527" name="Google Shape;527;p49"/>
            <p:cNvSpPr/>
            <p:nvPr/>
          </p:nvSpPr>
          <p:spPr>
            <a:xfrm>
              <a:off x="4455905" y="1644751"/>
              <a:ext cx="1854000" cy="1854000"/>
            </a:xfrm>
            <a:prstGeom prst="ellipse">
              <a:avLst/>
            </a:prstGeom>
            <a:solidFill>
              <a:srgbClr val="F6F4B8"/>
            </a:solidFill>
            <a:ln cap="flat" cmpd="sng" w="32250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100" lIns="103100" spcFirstLastPara="1" rIns="103100" wrap="square" tIns="103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49"/>
            <p:cNvSpPr txBox="1"/>
            <p:nvPr/>
          </p:nvSpPr>
          <p:spPr>
            <a:xfrm>
              <a:off x="4764300" y="2311040"/>
              <a:ext cx="1290600" cy="521400"/>
            </a:xfrm>
            <a:prstGeom prst="rect">
              <a:avLst/>
            </a:prstGeom>
            <a:solidFill>
              <a:srgbClr val="F6F4B8"/>
            </a:solidFill>
            <a:ln>
              <a:noFill/>
            </a:ln>
          </p:spPr>
          <p:txBody>
            <a:bodyPr anchorCtr="0" anchor="ctr" bIns="103100" lIns="103100" spcFirstLastPara="1" rIns="103100" wrap="square" tIns="1031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4">
                  <a:solidFill>
                    <a:srgbClr val="00447B"/>
                  </a:solidFill>
                  <a:latin typeface="Lato"/>
                  <a:ea typeface="Lato"/>
                  <a:cs typeface="Lato"/>
                  <a:sym typeface="Lato"/>
                </a:rPr>
                <a:t>Sizing varies with brands</a:t>
              </a:r>
              <a:endParaRPr sz="1804">
                <a:solidFill>
                  <a:srgbClr val="00447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529" name="Google Shape;529;p49"/>
          <p:cNvGrpSpPr/>
          <p:nvPr/>
        </p:nvGrpSpPr>
        <p:grpSpPr>
          <a:xfrm>
            <a:off x="2634644" y="2008024"/>
            <a:ext cx="2090756" cy="2090756"/>
            <a:chOff x="2834102" y="1644762"/>
            <a:chExt cx="1854000" cy="1854000"/>
          </a:xfrm>
        </p:grpSpPr>
        <p:sp>
          <p:nvSpPr>
            <p:cNvPr id="530" name="Google Shape;530;p49"/>
            <p:cNvSpPr/>
            <p:nvPr/>
          </p:nvSpPr>
          <p:spPr>
            <a:xfrm>
              <a:off x="2834102" y="1644762"/>
              <a:ext cx="1854000" cy="1854000"/>
            </a:xfrm>
            <a:prstGeom prst="ellipse">
              <a:avLst/>
            </a:prstGeom>
            <a:solidFill>
              <a:srgbClr val="F6F4B8"/>
            </a:solidFill>
            <a:ln cap="flat" cmpd="sng" w="32250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100" lIns="103100" spcFirstLastPara="1" rIns="103100" wrap="square" tIns="103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49"/>
            <p:cNvSpPr txBox="1"/>
            <p:nvPr/>
          </p:nvSpPr>
          <p:spPr>
            <a:xfrm>
              <a:off x="3142502" y="2311050"/>
              <a:ext cx="1290600" cy="521400"/>
            </a:xfrm>
            <a:prstGeom prst="rect">
              <a:avLst/>
            </a:prstGeom>
            <a:solidFill>
              <a:srgbClr val="F6F4B8"/>
            </a:solidFill>
            <a:ln>
              <a:noFill/>
            </a:ln>
          </p:spPr>
          <p:txBody>
            <a:bodyPr anchorCtr="0" anchor="ctr" bIns="103100" lIns="103100" spcFirstLastPara="1" rIns="103100" wrap="square" tIns="1031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4">
                  <a:solidFill>
                    <a:srgbClr val="00447B"/>
                  </a:solidFill>
                  <a:latin typeface="Lato"/>
                  <a:ea typeface="Lato"/>
                  <a:cs typeface="Lato"/>
                  <a:sym typeface="Lato"/>
                </a:rPr>
                <a:t>Confidence</a:t>
              </a:r>
              <a:endParaRPr sz="1804">
                <a:solidFill>
                  <a:srgbClr val="00447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532" name="Google Shape;532;p49"/>
          <p:cNvGrpSpPr/>
          <p:nvPr/>
        </p:nvGrpSpPr>
        <p:grpSpPr>
          <a:xfrm>
            <a:off x="805738" y="2008024"/>
            <a:ext cx="2090756" cy="2090756"/>
            <a:chOff x="1212300" y="1644762"/>
            <a:chExt cx="1854000" cy="1854000"/>
          </a:xfrm>
        </p:grpSpPr>
        <p:sp>
          <p:nvSpPr>
            <p:cNvPr id="533" name="Google Shape;533;p49"/>
            <p:cNvSpPr/>
            <p:nvPr/>
          </p:nvSpPr>
          <p:spPr>
            <a:xfrm>
              <a:off x="1212300" y="1644762"/>
              <a:ext cx="1854000" cy="1854000"/>
            </a:xfrm>
            <a:prstGeom prst="ellipse">
              <a:avLst/>
            </a:prstGeom>
            <a:solidFill>
              <a:srgbClr val="F6F4B8"/>
            </a:solidFill>
            <a:ln cap="flat" cmpd="sng" w="32250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100" lIns="103100" spcFirstLastPara="1" rIns="103100" wrap="square" tIns="103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49"/>
            <p:cNvSpPr txBox="1"/>
            <p:nvPr/>
          </p:nvSpPr>
          <p:spPr>
            <a:xfrm>
              <a:off x="1286550" y="2311050"/>
              <a:ext cx="1705500" cy="52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3100" lIns="103100" spcFirstLastPara="1" rIns="103100" wrap="square" tIns="1031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4">
                  <a:solidFill>
                    <a:srgbClr val="00447B"/>
                  </a:solidFill>
                  <a:latin typeface="Lato"/>
                  <a:ea typeface="Lato"/>
                  <a:cs typeface="Lato"/>
                  <a:sym typeface="Lato"/>
                </a:rPr>
                <a:t>This takes TIME </a:t>
              </a:r>
              <a:endParaRPr sz="1804">
                <a:solidFill>
                  <a:srgbClr val="00447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pic>
        <p:nvPicPr>
          <p:cNvPr id="535" name="Google Shape;53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50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50"/>
          <p:cNvSpPr txBox="1"/>
          <p:nvPr>
            <p:ph type="title"/>
          </p:nvPr>
        </p:nvSpPr>
        <p:spPr>
          <a:xfrm>
            <a:off x="414575" y="144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Professionalism </a:t>
            </a: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Tips 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542" name="Google Shape;54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50"/>
          <p:cNvSpPr/>
          <p:nvPr/>
        </p:nvSpPr>
        <p:spPr>
          <a:xfrm>
            <a:off x="991625" y="1232575"/>
            <a:ext cx="2710800" cy="862200"/>
          </a:xfrm>
          <a:prstGeom prst="roundRect">
            <a:avLst>
              <a:gd fmla="val 16667" name="adj"/>
            </a:avLst>
          </a:prstGeom>
          <a:solidFill>
            <a:srgbClr val="00447B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Overdressed &gt; Underdressed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4" name="Google Shape;544;p50"/>
          <p:cNvSpPr/>
          <p:nvPr/>
        </p:nvSpPr>
        <p:spPr>
          <a:xfrm>
            <a:off x="1810550" y="2344675"/>
            <a:ext cx="2710800" cy="862200"/>
          </a:xfrm>
          <a:prstGeom prst="roundRect">
            <a:avLst>
              <a:gd fmla="val 16667" name="adj"/>
            </a:avLst>
          </a:prstGeom>
          <a:solidFill>
            <a:srgbClr val="00447B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Look at the Company Culture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545" name="Google Shape;545;p50"/>
          <p:cNvGrpSpPr/>
          <p:nvPr/>
        </p:nvGrpSpPr>
        <p:grpSpPr>
          <a:xfrm>
            <a:off x="165342" y="1329965"/>
            <a:ext cx="673447" cy="667424"/>
            <a:chOff x="1492675" y="4992125"/>
            <a:chExt cx="481825" cy="481825"/>
          </a:xfrm>
        </p:grpSpPr>
        <p:sp>
          <p:nvSpPr>
            <p:cNvPr id="546" name="Google Shape;546;p50"/>
            <p:cNvSpPr/>
            <p:nvPr/>
          </p:nvSpPr>
          <p:spPr>
            <a:xfrm>
              <a:off x="149267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19050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47" name="Google Shape;547;p50"/>
            <p:cNvSpPr/>
            <p:nvPr/>
          </p:nvSpPr>
          <p:spPr>
            <a:xfrm>
              <a:off x="1639625" y="5170175"/>
              <a:ext cx="190100" cy="125750"/>
            </a:xfrm>
            <a:custGeom>
              <a:rect b="b" l="l" r="r" t="t"/>
              <a:pathLst>
                <a:path extrusionOk="0" h="5030" w="7604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19050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48" name="Google Shape;548;p50"/>
          <p:cNvGrpSpPr/>
          <p:nvPr/>
        </p:nvGrpSpPr>
        <p:grpSpPr>
          <a:xfrm>
            <a:off x="998142" y="2442052"/>
            <a:ext cx="673447" cy="667424"/>
            <a:chOff x="1492675" y="4992125"/>
            <a:chExt cx="481825" cy="481825"/>
          </a:xfrm>
        </p:grpSpPr>
        <p:sp>
          <p:nvSpPr>
            <p:cNvPr id="549" name="Google Shape;549;p50"/>
            <p:cNvSpPr/>
            <p:nvPr/>
          </p:nvSpPr>
          <p:spPr>
            <a:xfrm>
              <a:off x="149267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19050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0" name="Google Shape;550;p50"/>
            <p:cNvSpPr/>
            <p:nvPr/>
          </p:nvSpPr>
          <p:spPr>
            <a:xfrm>
              <a:off x="1639625" y="5170175"/>
              <a:ext cx="190100" cy="125750"/>
            </a:xfrm>
            <a:custGeom>
              <a:rect b="b" l="l" r="r" t="t"/>
              <a:pathLst>
                <a:path extrusionOk="0" h="5030" w="7604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19050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51" name="Google Shape;551;p50"/>
          <p:cNvSpPr/>
          <p:nvPr/>
        </p:nvSpPr>
        <p:spPr>
          <a:xfrm>
            <a:off x="2622950" y="3456775"/>
            <a:ext cx="2710800" cy="862200"/>
          </a:xfrm>
          <a:prstGeom prst="roundRect">
            <a:avLst>
              <a:gd fmla="val 16667" name="adj"/>
            </a:avLst>
          </a:prstGeom>
          <a:solidFill>
            <a:srgbClr val="00447B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Shake with RIGHT Hand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552" name="Google Shape;552;p50"/>
          <p:cNvGrpSpPr/>
          <p:nvPr/>
        </p:nvGrpSpPr>
        <p:grpSpPr>
          <a:xfrm>
            <a:off x="1810542" y="3554152"/>
            <a:ext cx="673447" cy="667424"/>
            <a:chOff x="1492675" y="4992125"/>
            <a:chExt cx="481825" cy="481825"/>
          </a:xfrm>
        </p:grpSpPr>
        <p:sp>
          <p:nvSpPr>
            <p:cNvPr id="553" name="Google Shape;553;p50"/>
            <p:cNvSpPr/>
            <p:nvPr/>
          </p:nvSpPr>
          <p:spPr>
            <a:xfrm>
              <a:off x="149267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19050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4" name="Google Shape;554;p50"/>
            <p:cNvSpPr/>
            <p:nvPr/>
          </p:nvSpPr>
          <p:spPr>
            <a:xfrm>
              <a:off x="1639625" y="5170175"/>
              <a:ext cx="190100" cy="125750"/>
            </a:xfrm>
            <a:custGeom>
              <a:rect b="b" l="l" r="r" t="t"/>
              <a:pathLst>
                <a:path extrusionOk="0" h="5030" w="7604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19050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55" name="Google Shape;555;p50"/>
          <p:cNvGrpSpPr/>
          <p:nvPr/>
        </p:nvGrpSpPr>
        <p:grpSpPr>
          <a:xfrm>
            <a:off x="5926837" y="1232576"/>
            <a:ext cx="2213908" cy="2140852"/>
            <a:chOff x="4991425" y="3234750"/>
            <a:chExt cx="296175" cy="297225"/>
          </a:xfrm>
        </p:grpSpPr>
        <p:sp>
          <p:nvSpPr>
            <p:cNvPr id="556" name="Google Shape;556;p50"/>
            <p:cNvSpPr/>
            <p:nvPr/>
          </p:nvSpPr>
          <p:spPr>
            <a:xfrm>
              <a:off x="5077275" y="3304450"/>
              <a:ext cx="122100" cy="99275"/>
            </a:xfrm>
            <a:custGeom>
              <a:rect b="b" l="l" r="r" t="t"/>
              <a:pathLst>
                <a:path extrusionOk="0" h="3971" w="4884">
                  <a:moveTo>
                    <a:pt x="2426" y="1"/>
                  </a:moveTo>
                  <a:cubicBezTo>
                    <a:pt x="1103" y="1"/>
                    <a:pt x="0" y="1104"/>
                    <a:pt x="0" y="2427"/>
                  </a:cubicBezTo>
                  <a:cubicBezTo>
                    <a:pt x="0" y="3025"/>
                    <a:pt x="190" y="3530"/>
                    <a:pt x="536" y="3971"/>
                  </a:cubicBezTo>
                  <a:cubicBezTo>
                    <a:pt x="820" y="3624"/>
                    <a:pt x="1103" y="3309"/>
                    <a:pt x="1481" y="3057"/>
                  </a:cubicBezTo>
                  <a:cubicBezTo>
                    <a:pt x="1261" y="2805"/>
                    <a:pt x="1103" y="2458"/>
                    <a:pt x="1103" y="2112"/>
                  </a:cubicBezTo>
                  <a:cubicBezTo>
                    <a:pt x="1103" y="1356"/>
                    <a:pt x="1733" y="726"/>
                    <a:pt x="2489" y="726"/>
                  </a:cubicBezTo>
                  <a:cubicBezTo>
                    <a:pt x="3214" y="726"/>
                    <a:pt x="3844" y="1356"/>
                    <a:pt x="3844" y="2112"/>
                  </a:cubicBezTo>
                  <a:cubicBezTo>
                    <a:pt x="3844" y="2458"/>
                    <a:pt x="3687" y="2805"/>
                    <a:pt x="3466" y="3057"/>
                  </a:cubicBezTo>
                  <a:cubicBezTo>
                    <a:pt x="3844" y="3246"/>
                    <a:pt x="4128" y="3561"/>
                    <a:pt x="4317" y="3971"/>
                  </a:cubicBezTo>
                  <a:cubicBezTo>
                    <a:pt x="4695" y="3530"/>
                    <a:pt x="4884" y="3025"/>
                    <a:pt x="4884" y="2427"/>
                  </a:cubicBezTo>
                  <a:cubicBezTo>
                    <a:pt x="4884" y="1104"/>
                    <a:pt x="3781" y="1"/>
                    <a:pt x="2426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50"/>
            <p:cNvSpPr/>
            <p:nvPr/>
          </p:nvSpPr>
          <p:spPr>
            <a:xfrm>
              <a:off x="5121375" y="3339900"/>
              <a:ext cx="35475" cy="35475"/>
            </a:xfrm>
            <a:custGeom>
              <a:rect b="b" l="l" r="r" t="t"/>
              <a:pathLst>
                <a:path extrusionOk="0" h="1419" w="1419">
                  <a:moveTo>
                    <a:pt x="725" y="1"/>
                  </a:moveTo>
                  <a:cubicBezTo>
                    <a:pt x="316" y="1"/>
                    <a:pt x="1" y="316"/>
                    <a:pt x="1" y="694"/>
                  </a:cubicBezTo>
                  <a:cubicBezTo>
                    <a:pt x="1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50"/>
            <p:cNvSpPr/>
            <p:nvPr/>
          </p:nvSpPr>
          <p:spPr>
            <a:xfrm>
              <a:off x="5009550" y="3234750"/>
              <a:ext cx="259150" cy="261125"/>
            </a:xfrm>
            <a:custGeom>
              <a:rect b="b" l="l" r="r" t="t"/>
              <a:pathLst>
                <a:path extrusionOk="0" h="10445" w="10366">
                  <a:moveTo>
                    <a:pt x="5198" y="2159"/>
                  </a:moveTo>
                  <a:cubicBezTo>
                    <a:pt x="6931" y="2159"/>
                    <a:pt x="8286" y="3514"/>
                    <a:pt x="8286" y="5246"/>
                  </a:cubicBezTo>
                  <a:cubicBezTo>
                    <a:pt x="8286" y="6916"/>
                    <a:pt x="6931" y="8365"/>
                    <a:pt x="5198" y="8365"/>
                  </a:cubicBezTo>
                  <a:cubicBezTo>
                    <a:pt x="3340" y="8365"/>
                    <a:pt x="2079" y="6822"/>
                    <a:pt x="2079" y="5246"/>
                  </a:cubicBezTo>
                  <a:cubicBezTo>
                    <a:pt x="2079" y="3514"/>
                    <a:pt x="3497" y="2159"/>
                    <a:pt x="5198" y="2159"/>
                  </a:cubicBezTo>
                  <a:close/>
                  <a:moveTo>
                    <a:pt x="5167" y="1"/>
                  </a:moveTo>
                  <a:cubicBezTo>
                    <a:pt x="5088" y="1"/>
                    <a:pt x="5009" y="17"/>
                    <a:pt x="4946" y="48"/>
                  </a:cubicBezTo>
                  <a:lnTo>
                    <a:pt x="4001" y="836"/>
                  </a:lnTo>
                  <a:lnTo>
                    <a:pt x="2773" y="678"/>
                  </a:lnTo>
                  <a:cubicBezTo>
                    <a:pt x="2756" y="675"/>
                    <a:pt x="2739" y="673"/>
                    <a:pt x="2723" y="673"/>
                  </a:cubicBezTo>
                  <a:cubicBezTo>
                    <a:pt x="2583" y="673"/>
                    <a:pt x="2454" y="786"/>
                    <a:pt x="2426" y="899"/>
                  </a:cubicBezTo>
                  <a:lnTo>
                    <a:pt x="1953" y="2033"/>
                  </a:lnTo>
                  <a:lnTo>
                    <a:pt x="819" y="2505"/>
                  </a:lnTo>
                  <a:cubicBezTo>
                    <a:pt x="662" y="2568"/>
                    <a:pt x="567" y="2694"/>
                    <a:pt x="630" y="2852"/>
                  </a:cubicBezTo>
                  <a:lnTo>
                    <a:pt x="788" y="4081"/>
                  </a:lnTo>
                  <a:lnTo>
                    <a:pt x="32" y="5026"/>
                  </a:lnTo>
                  <a:cubicBezTo>
                    <a:pt x="0" y="5183"/>
                    <a:pt x="0" y="5341"/>
                    <a:pt x="63" y="5467"/>
                  </a:cubicBezTo>
                  <a:lnTo>
                    <a:pt x="819" y="6381"/>
                  </a:lnTo>
                  <a:lnTo>
                    <a:pt x="662" y="7609"/>
                  </a:lnTo>
                  <a:cubicBezTo>
                    <a:pt x="630" y="7767"/>
                    <a:pt x="725" y="7924"/>
                    <a:pt x="851" y="7956"/>
                  </a:cubicBezTo>
                  <a:lnTo>
                    <a:pt x="1985" y="8428"/>
                  </a:lnTo>
                  <a:lnTo>
                    <a:pt x="2457" y="9594"/>
                  </a:lnTo>
                  <a:cubicBezTo>
                    <a:pt x="2536" y="9725"/>
                    <a:pt x="2637" y="9791"/>
                    <a:pt x="2741" y="9791"/>
                  </a:cubicBezTo>
                  <a:cubicBezTo>
                    <a:pt x="2762" y="9791"/>
                    <a:pt x="2783" y="9788"/>
                    <a:pt x="2804" y="9783"/>
                  </a:cubicBezTo>
                  <a:lnTo>
                    <a:pt x="4033" y="9626"/>
                  </a:lnTo>
                  <a:lnTo>
                    <a:pt x="4978" y="10382"/>
                  </a:lnTo>
                  <a:cubicBezTo>
                    <a:pt x="5072" y="10413"/>
                    <a:pt x="5104" y="10445"/>
                    <a:pt x="5167" y="10445"/>
                  </a:cubicBezTo>
                  <a:cubicBezTo>
                    <a:pt x="5261" y="10445"/>
                    <a:pt x="5324" y="10413"/>
                    <a:pt x="5387" y="10382"/>
                  </a:cubicBezTo>
                  <a:lnTo>
                    <a:pt x="6333" y="9626"/>
                  </a:lnTo>
                  <a:lnTo>
                    <a:pt x="7530" y="9783"/>
                  </a:lnTo>
                  <a:cubicBezTo>
                    <a:pt x="7687" y="9783"/>
                    <a:pt x="7876" y="9689"/>
                    <a:pt x="7908" y="9594"/>
                  </a:cubicBezTo>
                  <a:lnTo>
                    <a:pt x="8380" y="8428"/>
                  </a:lnTo>
                  <a:lnTo>
                    <a:pt x="9515" y="7956"/>
                  </a:lnTo>
                  <a:cubicBezTo>
                    <a:pt x="9672" y="7893"/>
                    <a:pt x="9735" y="7767"/>
                    <a:pt x="9704" y="7609"/>
                  </a:cubicBezTo>
                  <a:lnTo>
                    <a:pt x="9546" y="6381"/>
                  </a:lnTo>
                  <a:lnTo>
                    <a:pt x="10302" y="5467"/>
                  </a:lnTo>
                  <a:cubicBezTo>
                    <a:pt x="10365" y="5341"/>
                    <a:pt x="10365" y="5120"/>
                    <a:pt x="10302" y="5026"/>
                  </a:cubicBezTo>
                  <a:lnTo>
                    <a:pt x="9546" y="4081"/>
                  </a:lnTo>
                  <a:lnTo>
                    <a:pt x="9704" y="2852"/>
                  </a:lnTo>
                  <a:cubicBezTo>
                    <a:pt x="9735" y="2694"/>
                    <a:pt x="9641" y="2537"/>
                    <a:pt x="9515" y="2505"/>
                  </a:cubicBezTo>
                  <a:lnTo>
                    <a:pt x="8380" y="2033"/>
                  </a:lnTo>
                  <a:lnTo>
                    <a:pt x="7908" y="899"/>
                  </a:lnTo>
                  <a:cubicBezTo>
                    <a:pt x="7826" y="762"/>
                    <a:pt x="7719" y="672"/>
                    <a:pt x="7589" y="672"/>
                  </a:cubicBezTo>
                  <a:cubicBezTo>
                    <a:pt x="7570" y="672"/>
                    <a:pt x="7550" y="674"/>
                    <a:pt x="7530" y="678"/>
                  </a:cubicBezTo>
                  <a:lnTo>
                    <a:pt x="6333" y="836"/>
                  </a:lnTo>
                  <a:lnTo>
                    <a:pt x="5387" y="48"/>
                  </a:lnTo>
                  <a:cubicBezTo>
                    <a:pt x="5324" y="17"/>
                    <a:pt x="5246" y="1"/>
                    <a:pt x="5167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50"/>
            <p:cNvSpPr/>
            <p:nvPr/>
          </p:nvSpPr>
          <p:spPr>
            <a:xfrm>
              <a:off x="5105625" y="3391900"/>
              <a:ext cx="66975" cy="34675"/>
            </a:xfrm>
            <a:custGeom>
              <a:rect b="b" l="l" r="r" t="t"/>
              <a:pathLst>
                <a:path extrusionOk="0" h="1387" w="2679">
                  <a:moveTo>
                    <a:pt x="1355" y="0"/>
                  </a:moveTo>
                  <a:cubicBezTo>
                    <a:pt x="725" y="0"/>
                    <a:pt x="190" y="441"/>
                    <a:pt x="1" y="977"/>
                  </a:cubicBezTo>
                  <a:cubicBezTo>
                    <a:pt x="410" y="1229"/>
                    <a:pt x="820" y="1386"/>
                    <a:pt x="1355" y="1386"/>
                  </a:cubicBezTo>
                  <a:cubicBezTo>
                    <a:pt x="1859" y="1386"/>
                    <a:pt x="2301" y="1229"/>
                    <a:pt x="2679" y="977"/>
                  </a:cubicBezTo>
                  <a:cubicBezTo>
                    <a:pt x="2521" y="410"/>
                    <a:pt x="1985" y="0"/>
                    <a:pt x="1355" y="0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50"/>
            <p:cNvSpPr/>
            <p:nvPr/>
          </p:nvSpPr>
          <p:spPr>
            <a:xfrm>
              <a:off x="5192275" y="3443075"/>
              <a:ext cx="95325" cy="86975"/>
            </a:xfrm>
            <a:custGeom>
              <a:rect b="b" l="l" r="r" t="t"/>
              <a:pathLst>
                <a:path extrusionOk="0" h="3479" w="3813">
                  <a:moveTo>
                    <a:pt x="2867" y="1"/>
                  </a:moveTo>
                  <a:cubicBezTo>
                    <a:pt x="2741" y="127"/>
                    <a:pt x="2647" y="221"/>
                    <a:pt x="2489" y="284"/>
                  </a:cubicBezTo>
                  <a:lnTo>
                    <a:pt x="1607" y="631"/>
                  </a:lnTo>
                  <a:lnTo>
                    <a:pt x="1260" y="1482"/>
                  </a:lnTo>
                  <a:cubicBezTo>
                    <a:pt x="1103" y="1891"/>
                    <a:pt x="693" y="2112"/>
                    <a:pt x="284" y="2112"/>
                  </a:cubicBezTo>
                  <a:lnTo>
                    <a:pt x="158" y="2112"/>
                  </a:lnTo>
                  <a:lnTo>
                    <a:pt x="0" y="2080"/>
                  </a:lnTo>
                  <a:lnTo>
                    <a:pt x="1166" y="3372"/>
                  </a:lnTo>
                  <a:cubicBezTo>
                    <a:pt x="1237" y="3443"/>
                    <a:pt x="1343" y="3478"/>
                    <a:pt x="1445" y="3478"/>
                  </a:cubicBezTo>
                  <a:cubicBezTo>
                    <a:pt x="1479" y="3478"/>
                    <a:pt x="1512" y="3474"/>
                    <a:pt x="1544" y="3466"/>
                  </a:cubicBezTo>
                  <a:cubicBezTo>
                    <a:pt x="1638" y="3403"/>
                    <a:pt x="1764" y="3340"/>
                    <a:pt x="1764" y="3183"/>
                  </a:cubicBezTo>
                  <a:lnTo>
                    <a:pt x="2080" y="1639"/>
                  </a:lnTo>
                  <a:lnTo>
                    <a:pt x="3497" y="1324"/>
                  </a:lnTo>
                  <a:cubicBezTo>
                    <a:pt x="3532" y="1338"/>
                    <a:pt x="3563" y="1344"/>
                    <a:pt x="3592" y="1344"/>
                  </a:cubicBezTo>
                  <a:cubicBezTo>
                    <a:pt x="3693" y="1344"/>
                    <a:pt x="3756" y="1265"/>
                    <a:pt x="3781" y="1167"/>
                  </a:cubicBezTo>
                  <a:cubicBezTo>
                    <a:pt x="3812" y="1072"/>
                    <a:pt x="3781" y="946"/>
                    <a:pt x="3686" y="820"/>
                  </a:cubicBezTo>
                  <a:lnTo>
                    <a:pt x="2867" y="1"/>
                  </a:ln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50"/>
            <p:cNvSpPr/>
            <p:nvPr/>
          </p:nvSpPr>
          <p:spPr>
            <a:xfrm>
              <a:off x="4991425" y="3444650"/>
              <a:ext cx="95325" cy="87325"/>
            </a:xfrm>
            <a:custGeom>
              <a:rect b="b" l="l" r="r" t="t"/>
              <a:pathLst>
                <a:path extrusionOk="0" h="3493" w="3813">
                  <a:moveTo>
                    <a:pt x="946" y="1"/>
                  </a:moveTo>
                  <a:lnTo>
                    <a:pt x="126" y="851"/>
                  </a:lnTo>
                  <a:cubicBezTo>
                    <a:pt x="0" y="851"/>
                    <a:pt x="0" y="1009"/>
                    <a:pt x="32" y="1104"/>
                  </a:cubicBezTo>
                  <a:cubicBezTo>
                    <a:pt x="95" y="1230"/>
                    <a:pt x="158" y="1324"/>
                    <a:pt x="315" y="1356"/>
                  </a:cubicBezTo>
                  <a:lnTo>
                    <a:pt x="1733" y="1671"/>
                  </a:lnTo>
                  <a:lnTo>
                    <a:pt x="2048" y="3214"/>
                  </a:lnTo>
                  <a:cubicBezTo>
                    <a:pt x="2080" y="3309"/>
                    <a:pt x="2174" y="3435"/>
                    <a:pt x="2300" y="3466"/>
                  </a:cubicBezTo>
                  <a:cubicBezTo>
                    <a:pt x="2328" y="3485"/>
                    <a:pt x="2361" y="3492"/>
                    <a:pt x="2396" y="3492"/>
                  </a:cubicBezTo>
                  <a:cubicBezTo>
                    <a:pt x="2482" y="3492"/>
                    <a:pt x="2580" y="3448"/>
                    <a:pt x="2647" y="3403"/>
                  </a:cubicBezTo>
                  <a:lnTo>
                    <a:pt x="3813" y="2112"/>
                  </a:lnTo>
                  <a:lnTo>
                    <a:pt x="3813" y="2112"/>
                  </a:lnTo>
                  <a:lnTo>
                    <a:pt x="3624" y="2143"/>
                  </a:lnTo>
                  <a:lnTo>
                    <a:pt x="3561" y="2143"/>
                  </a:lnTo>
                  <a:cubicBezTo>
                    <a:pt x="3119" y="2143"/>
                    <a:pt x="2773" y="1891"/>
                    <a:pt x="2552" y="1513"/>
                  </a:cubicBezTo>
                  <a:lnTo>
                    <a:pt x="2206" y="631"/>
                  </a:lnTo>
                  <a:lnTo>
                    <a:pt x="1355" y="284"/>
                  </a:lnTo>
                  <a:cubicBezTo>
                    <a:pt x="1198" y="221"/>
                    <a:pt x="1072" y="127"/>
                    <a:pt x="946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51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51"/>
          <p:cNvSpPr txBox="1"/>
          <p:nvPr>
            <p:ph type="title"/>
          </p:nvPr>
        </p:nvSpPr>
        <p:spPr>
          <a:xfrm>
            <a:off x="0" y="146475"/>
            <a:ext cx="88056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Company Culture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68" name="Google Shape;568;p51"/>
          <p:cNvSpPr txBox="1"/>
          <p:nvPr>
            <p:ph idx="1" type="body"/>
          </p:nvPr>
        </p:nvSpPr>
        <p:spPr>
          <a:xfrm>
            <a:off x="320100" y="1288475"/>
            <a:ext cx="8503800" cy="7686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 sz="2439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Pay attention to company culture when deciding what is appropriate to wear. Ask around if jeans or more casual clothing is ever appropriate for your job. Never assume!!</a:t>
            </a:r>
            <a:endParaRPr sz="425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569" name="Google Shape;569;p51"/>
          <p:cNvCxnSpPr/>
          <p:nvPr/>
        </p:nvCxnSpPr>
        <p:spPr>
          <a:xfrm>
            <a:off x="320100" y="2065651"/>
            <a:ext cx="8503800" cy="0"/>
          </a:xfrm>
          <a:prstGeom prst="straightConnector1">
            <a:avLst/>
          </a:prstGeom>
          <a:noFill/>
          <a:ln cap="flat" cmpd="sng" w="28575">
            <a:solidFill>
              <a:srgbClr val="FFFFC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70" name="Google Shape;57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0523" y="2214550"/>
            <a:ext cx="1379150" cy="274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36012" y="2214550"/>
            <a:ext cx="1379150" cy="2751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6717" y="2214550"/>
            <a:ext cx="1433933" cy="275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51"/>
          <p:cNvSpPr/>
          <p:nvPr/>
        </p:nvSpPr>
        <p:spPr>
          <a:xfrm>
            <a:off x="6069425" y="2581913"/>
            <a:ext cx="2198100" cy="1531200"/>
          </a:xfrm>
          <a:prstGeom prst="rect">
            <a:avLst/>
          </a:prstGeom>
          <a:solidFill>
            <a:srgbClr val="F6F4B8"/>
          </a:solidFill>
          <a:ln cap="flat" cmpd="sng" w="2857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This can happen</a:t>
            </a:r>
            <a:r>
              <a:rPr lang="en" sz="1800">
                <a:latin typeface="Lato"/>
                <a:ea typeface="Lato"/>
                <a:cs typeface="Lato"/>
                <a:sym typeface="Lato"/>
              </a:rPr>
              <a:t> when clients don’t come into the</a:t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office often. 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52"/>
          <p:cNvSpPr txBox="1"/>
          <p:nvPr>
            <p:ph type="title"/>
          </p:nvPr>
        </p:nvSpPr>
        <p:spPr>
          <a:xfrm>
            <a:off x="719750" y="1471650"/>
            <a:ext cx="4949700" cy="2991300"/>
          </a:xfrm>
          <a:prstGeom prst="rect">
            <a:avLst/>
          </a:prstGeom>
          <a:solidFill>
            <a:srgbClr val="00447B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QUIZ TIME!!</a:t>
            </a:r>
            <a:endParaRPr sz="4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Pair up in </a:t>
            </a:r>
            <a:r>
              <a:rPr lang="en" sz="30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teams of two</a:t>
            </a:r>
            <a:endParaRPr sz="3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There is a prize for the top three teams!</a:t>
            </a:r>
            <a:endParaRPr sz="3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580" name="Google Shape;58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52"/>
          <p:cNvSpPr/>
          <p:nvPr/>
        </p:nvSpPr>
        <p:spPr>
          <a:xfrm>
            <a:off x="6719425" y="298275"/>
            <a:ext cx="2137200" cy="1173300"/>
          </a:xfrm>
          <a:prstGeom prst="rect">
            <a:avLst/>
          </a:prstGeom>
          <a:solidFill>
            <a:srgbClr val="FFFFC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Take Quiz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53"/>
          <p:cNvSpPr/>
          <p:nvPr/>
        </p:nvSpPr>
        <p:spPr>
          <a:xfrm>
            <a:off x="1162500" y="1486575"/>
            <a:ext cx="7981500" cy="21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53"/>
          <p:cNvSpPr txBox="1"/>
          <p:nvPr>
            <p:ph type="ctrTitle"/>
          </p:nvPr>
        </p:nvSpPr>
        <p:spPr>
          <a:xfrm>
            <a:off x="1162500" y="1729888"/>
            <a:ext cx="7981500" cy="14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Georgia"/>
              <a:buNone/>
            </a:pPr>
            <a:r>
              <a:rPr lang="en" sz="60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NETWORKING</a:t>
            </a:r>
            <a:endParaRPr i="0" sz="6000" u="none" cap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588" name="Google Shape;58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54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54"/>
          <p:cNvSpPr txBox="1"/>
          <p:nvPr>
            <p:ph type="title"/>
          </p:nvPr>
        </p:nvSpPr>
        <p:spPr>
          <a:xfrm>
            <a:off x="0" y="146475"/>
            <a:ext cx="88056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How to Give a Handshake 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595" name="Google Shape;59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54"/>
          <p:cNvPicPr preferRelativeResize="0"/>
          <p:nvPr/>
        </p:nvPicPr>
        <p:blipFill rotWithShape="1">
          <a:blip r:embed="rId4">
            <a:alphaModFix/>
          </a:blip>
          <a:srcRect b="0" l="9411" r="16257" t="0"/>
          <a:stretch/>
        </p:blipFill>
        <p:spPr>
          <a:xfrm>
            <a:off x="608825" y="1014600"/>
            <a:ext cx="3603775" cy="3228975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54"/>
          <p:cNvSpPr txBox="1"/>
          <p:nvPr/>
        </p:nvSpPr>
        <p:spPr>
          <a:xfrm>
            <a:off x="4575925" y="1649684"/>
            <a:ext cx="4229700" cy="28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Georgia"/>
              <a:buChar char="●"/>
            </a:pPr>
            <a:r>
              <a:rPr lang="en" sz="1800">
                <a:solidFill>
                  <a:srgbClr val="595959"/>
                </a:solidFill>
                <a:latin typeface="Georgia"/>
                <a:ea typeface="Georgia"/>
                <a:cs typeface="Georgia"/>
                <a:sym typeface="Georgia"/>
              </a:rPr>
              <a:t>Firm, but not bone-crushing</a:t>
            </a:r>
            <a:endParaRPr sz="1800">
              <a:solidFill>
                <a:srgbClr val="5959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Georgia"/>
              <a:buChar char="●"/>
            </a:pPr>
            <a:r>
              <a:rPr lang="en" sz="1800">
                <a:solidFill>
                  <a:srgbClr val="595959"/>
                </a:solidFill>
                <a:latin typeface="Georgia"/>
                <a:ea typeface="Georgia"/>
                <a:cs typeface="Georgia"/>
                <a:sym typeface="Georgia"/>
              </a:rPr>
              <a:t>Last about 3 seconds</a:t>
            </a:r>
            <a:endParaRPr sz="1800">
              <a:solidFill>
                <a:srgbClr val="5959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Georgia"/>
              <a:buChar char="●"/>
            </a:pPr>
            <a:r>
              <a:rPr lang="en" sz="1800">
                <a:solidFill>
                  <a:srgbClr val="595959"/>
                </a:solidFill>
                <a:latin typeface="Georgia"/>
                <a:ea typeface="Georgia"/>
                <a:cs typeface="Georgia"/>
                <a:sym typeface="Georgia"/>
              </a:rPr>
              <a:t>Maintain good eye-contact with the other person</a:t>
            </a:r>
            <a:endParaRPr sz="1800">
              <a:solidFill>
                <a:srgbClr val="5959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Georgia"/>
              <a:buChar char="●"/>
            </a:pPr>
            <a:r>
              <a:rPr lang="en" sz="1800">
                <a:solidFill>
                  <a:srgbClr val="595959"/>
                </a:solidFill>
                <a:latin typeface="Georgia"/>
                <a:ea typeface="Georgia"/>
                <a:cs typeface="Georgia"/>
                <a:sym typeface="Georgia"/>
              </a:rPr>
              <a:t>After shaking, you release and continue the introduction</a:t>
            </a:r>
            <a:endParaRPr sz="2100">
              <a:solidFill>
                <a:srgbClr val="595959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55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55"/>
          <p:cNvSpPr txBox="1"/>
          <p:nvPr>
            <p:ph type="title"/>
          </p:nvPr>
        </p:nvSpPr>
        <p:spPr>
          <a:xfrm>
            <a:off x="0" y="146475"/>
            <a:ext cx="88056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 Brand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604" name="Google Shape;604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55"/>
          <p:cNvSpPr/>
          <p:nvPr/>
        </p:nvSpPr>
        <p:spPr>
          <a:xfrm>
            <a:off x="273445" y="1602625"/>
            <a:ext cx="1870800" cy="1771200"/>
          </a:xfrm>
          <a:prstGeom prst="ellipse">
            <a:avLst/>
          </a:prstGeom>
          <a:solidFill>
            <a:srgbClr val="5589B7"/>
          </a:solidFill>
          <a:ln cap="flat" cmpd="sng" w="987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775" lIns="94775" spcFirstLastPara="1" rIns="94775" wrap="square" tIns="94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1"/>
          </a:p>
        </p:txBody>
      </p:sp>
      <p:sp>
        <p:nvSpPr>
          <p:cNvPr id="606" name="Google Shape;606;p55"/>
          <p:cNvSpPr/>
          <p:nvPr/>
        </p:nvSpPr>
        <p:spPr>
          <a:xfrm>
            <a:off x="1913853" y="2483273"/>
            <a:ext cx="1870800" cy="1771200"/>
          </a:xfrm>
          <a:prstGeom prst="ellipse">
            <a:avLst/>
          </a:prstGeom>
          <a:solidFill>
            <a:srgbClr val="DEEDF7"/>
          </a:solidFill>
          <a:ln cap="flat" cmpd="sng" w="987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775" lIns="94775" spcFirstLastPara="1" rIns="94775" wrap="square" tIns="94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1"/>
          </a:p>
        </p:txBody>
      </p:sp>
      <p:sp>
        <p:nvSpPr>
          <p:cNvPr id="607" name="Google Shape;607;p55"/>
          <p:cNvSpPr/>
          <p:nvPr/>
        </p:nvSpPr>
        <p:spPr>
          <a:xfrm>
            <a:off x="3580798" y="1636501"/>
            <a:ext cx="1870800" cy="1771200"/>
          </a:xfrm>
          <a:prstGeom prst="ellipse">
            <a:avLst/>
          </a:prstGeom>
          <a:solidFill>
            <a:srgbClr val="83E3DA"/>
          </a:solidFill>
          <a:ln cap="flat" cmpd="sng" w="987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775" lIns="94775" spcFirstLastPara="1" rIns="94775" wrap="square" tIns="94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1"/>
          </a:p>
        </p:txBody>
      </p:sp>
      <p:sp>
        <p:nvSpPr>
          <p:cNvPr id="608" name="Google Shape;608;p55"/>
          <p:cNvSpPr/>
          <p:nvPr/>
        </p:nvSpPr>
        <p:spPr>
          <a:xfrm>
            <a:off x="5287627" y="2415394"/>
            <a:ext cx="1870800" cy="1771200"/>
          </a:xfrm>
          <a:prstGeom prst="ellipse">
            <a:avLst/>
          </a:prstGeom>
          <a:solidFill>
            <a:srgbClr val="FFFFC1"/>
          </a:solidFill>
          <a:ln cap="flat" cmpd="sng" w="987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775" lIns="94775" spcFirstLastPara="1" rIns="94775" wrap="square" tIns="94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1"/>
          </a:p>
        </p:txBody>
      </p:sp>
      <p:sp>
        <p:nvSpPr>
          <p:cNvPr id="609" name="Google Shape;609;p55"/>
          <p:cNvSpPr/>
          <p:nvPr/>
        </p:nvSpPr>
        <p:spPr>
          <a:xfrm>
            <a:off x="6993268" y="1618297"/>
            <a:ext cx="1870800" cy="1771200"/>
          </a:xfrm>
          <a:prstGeom prst="ellipse">
            <a:avLst/>
          </a:prstGeom>
          <a:solidFill>
            <a:schemeClr val="lt2"/>
          </a:solidFill>
          <a:ln cap="flat" cmpd="sng" w="987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775" lIns="94775" spcFirstLastPara="1" rIns="94775" wrap="square" tIns="94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1"/>
          </a:p>
        </p:txBody>
      </p:sp>
      <p:sp>
        <p:nvSpPr>
          <p:cNvPr id="610" name="Google Shape;610;p55"/>
          <p:cNvSpPr txBox="1"/>
          <p:nvPr/>
        </p:nvSpPr>
        <p:spPr>
          <a:xfrm>
            <a:off x="227320" y="3878075"/>
            <a:ext cx="1960500" cy="11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Step 1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Define your purpose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611" name="Google Shape;611;p55"/>
          <p:cNvCxnSpPr>
            <a:stCxn id="605" idx="4"/>
            <a:endCxn id="610" idx="0"/>
          </p:cNvCxnSpPr>
          <p:nvPr/>
        </p:nvCxnSpPr>
        <p:spPr>
          <a:xfrm flipH="1">
            <a:off x="1207645" y="3373825"/>
            <a:ext cx="1200" cy="504300"/>
          </a:xfrm>
          <a:prstGeom prst="straightConnector1">
            <a:avLst/>
          </a:prstGeom>
          <a:noFill/>
          <a:ln cap="flat" cmpd="sng" w="28575">
            <a:solidFill>
              <a:srgbClr val="00447B"/>
            </a:solidFill>
            <a:prstDash val="solid"/>
            <a:round/>
            <a:headEnd len="med" w="med" type="none"/>
            <a:tailEnd len="med" w="med" type="oval"/>
          </a:ln>
        </p:spPr>
      </p:cxnSp>
      <p:pic>
        <p:nvPicPr>
          <p:cNvPr id="612" name="Google Shape;612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747" y="2057127"/>
            <a:ext cx="862200" cy="862200"/>
          </a:xfrm>
          <a:prstGeom prst="rect">
            <a:avLst/>
          </a:prstGeom>
          <a:solidFill>
            <a:srgbClr val="5589B7"/>
          </a:solidFill>
          <a:ln>
            <a:noFill/>
          </a:ln>
        </p:spPr>
      </p:pic>
      <p:cxnSp>
        <p:nvCxnSpPr>
          <p:cNvPr id="613" name="Google Shape;613;p55"/>
          <p:cNvCxnSpPr/>
          <p:nvPr/>
        </p:nvCxnSpPr>
        <p:spPr>
          <a:xfrm flipH="1">
            <a:off x="2860420" y="1978975"/>
            <a:ext cx="4200" cy="504300"/>
          </a:xfrm>
          <a:prstGeom prst="straightConnector1">
            <a:avLst/>
          </a:prstGeom>
          <a:noFill/>
          <a:ln cap="flat" cmpd="sng" w="28575">
            <a:solidFill>
              <a:srgbClr val="00447B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614" name="Google Shape;614;p55"/>
          <p:cNvCxnSpPr/>
          <p:nvPr/>
        </p:nvCxnSpPr>
        <p:spPr>
          <a:xfrm flipH="1">
            <a:off x="4534033" y="3373825"/>
            <a:ext cx="4200" cy="504300"/>
          </a:xfrm>
          <a:prstGeom prst="straightConnector1">
            <a:avLst/>
          </a:prstGeom>
          <a:noFill/>
          <a:ln cap="flat" cmpd="sng" w="28575">
            <a:solidFill>
              <a:srgbClr val="00447B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615" name="Google Shape;615;p55"/>
          <p:cNvCxnSpPr/>
          <p:nvPr/>
        </p:nvCxnSpPr>
        <p:spPr>
          <a:xfrm flipH="1">
            <a:off x="7926583" y="3373825"/>
            <a:ext cx="4200" cy="504300"/>
          </a:xfrm>
          <a:prstGeom prst="straightConnector1">
            <a:avLst/>
          </a:prstGeom>
          <a:noFill/>
          <a:ln cap="flat" cmpd="sng" w="28575">
            <a:solidFill>
              <a:srgbClr val="00447B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616" name="Google Shape;616;p55"/>
          <p:cNvCxnSpPr/>
          <p:nvPr/>
        </p:nvCxnSpPr>
        <p:spPr>
          <a:xfrm flipH="1">
            <a:off x="6220333" y="1911100"/>
            <a:ext cx="4200" cy="504300"/>
          </a:xfrm>
          <a:prstGeom prst="straightConnector1">
            <a:avLst/>
          </a:prstGeom>
          <a:noFill/>
          <a:ln cap="flat" cmpd="sng" w="28575">
            <a:solidFill>
              <a:srgbClr val="00447B"/>
            </a:solidFill>
            <a:prstDash val="solid"/>
            <a:round/>
            <a:headEnd len="med" w="med" type="oval"/>
            <a:tailEnd len="med" w="med" type="none"/>
          </a:ln>
        </p:spPr>
      </p:cxnSp>
      <p:sp>
        <p:nvSpPr>
          <p:cNvPr id="617" name="Google Shape;617;p55"/>
          <p:cNvSpPr txBox="1"/>
          <p:nvPr/>
        </p:nvSpPr>
        <p:spPr>
          <a:xfrm>
            <a:off x="1738050" y="906839"/>
            <a:ext cx="2222400" cy="11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Step 2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Personal brand audit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8" name="Google Shape;618;p55"/>
          <p:cNvSpPr txBox="1"/>
          <p:nvPr/>
        </p:nvSpPr>
        <p:spPr>
          <a:xfrm>
            <a:off x="3424925" y="3911077"/>
            <a:ext cx="2222400" cy="11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Step 3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Construct a narrative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9" name="Google Shape;619;p55"/>
          <p:cNvSpPr txBox="1"/>
          <p:nvPr/>
        </p:nvSpPr>
        <p:spPr>
          <a:xfrm>
            <a:off x="5272272" y="906848"/>
            <a:ext cx="1870800" cy="11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Step 4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Embody your brand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20" name="Google Shape;620;p55"/>
          <p:cNvSpPr txBox="1"/>
          <p:nvPr/>
        </p:nvSpPr>
        <p:spPr>
          <a:xfrm>
            <a:off x="6618355" y="3878075"/>
            <a:ext cx="2609100" cy="11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Step 5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Find your community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21" name="Google Shape;621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03563" y="2895977"/>
            <a:ext cx="1000225" cy="1000225"/>
          </a:xfrm>
          <a:prstGeom prst="rect">
            <a:avLst/>
          </a:prstGeom>
          <a:solidFill>
            <a:srgbClr val="DEEDF7"/>
          </a:solidFill>
          <a:ln>
            <a:noFill/>
          </a:ln>
        </p:spPr>
      </p:pic>
      <p:pic>
        <p:nvPicPr>
          <p:cNvPr id="622" name="Google Shape;622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05025" y="2091000"/>
            <a:ext cx="862200" cy="8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52087" y="2791795"/>
            <a:ext cx="1000225" cy="100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5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02625" y="2162169"/>
            <a:ext cx="652106" cy="6521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56"/>
          <p:cNvSpPr txBox="1"/>
          <p:nvPr>
            <p:ph type="title"/>
          </p:nvPr>
        </p:nvSpPr>
        <p:spPr>
          <a:xfrm>
            <a:off x="301752" y="351806"/>
            <a:ext cx="85344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589B7"/>
                </a:solidFill>
              </a:rPr>
              <a:t>Guess the Personal Brand:</a:t>
            </a:r>
            <a:endParaRPr>
              <a:solidFill>
                <a:srgbClr val="5589B7"/>
              </a:solidFill>
            </a:endParaRPr>
          </a:p>
        </p:txBody>
      </p:sp>
      <p:sp>
        <p:nvSpPr>
          <p:cNvPr id="630" name="Google Shape;630;p56"/>
          <p:cNvSpPr txBox="1"/>
          <p:nvPr>
            <p:ph idx="1" type="body"/>
          </p:nvPr>
        </p:nvSpPr>
        <p:spPr>
          <a:xfrm>
            <a:off x="304800" y="1186625"/>
            <a:ext cx="8534400" cy="3429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b="1" lang="en" sz="1600"/>
              <a:t>Purpose </a:t>
            </a:r>
            <a:r>
              <a:rPr lang="en" sz="1600"/>
              <a:t>→ Wanted to build a </a:t>
            </a:r>
            <a:r>
              <a:rPr lang="en" sz="1600"/>
              <a:t>beauty brand for every skin tone</a:t>
            </a:r>
            <a:endParaRPr sz="1600"/>
          </a:p>
          <a:p>
            <a:pPr indent="0" lvl="0" marL="0" rtl="0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/>
              <a:t>Audit </a:t>
            </a:r>
            <a:r>
              <a:rPr lang="en" sz="1600"/>
              <a:t>→ Google her, and you’d find a “pop superstar, 8 Grammys,” but she believed the beauty industry was failing at diversity</a:t>
            </a:r>
            <a:endParaRPr sz="1600"/>
          </a:p>
          <a:p>
            <a:pPr indent="0" lvl="0" marL="0" rtl="0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/>
              <a:t>Narrative </a:t>
            </a:r>
            <a:r>
              <a:rPr lang="en" sz="1600"/>
              <a:t>→ From a teen singer from Barbados, to a global pop star and now beauty mogul</a:t>
            </a:r>
            <a:endParaRPr sz="1600"/>
          </a:p>
          <a:p>
            <a:pPr indent="0" lvl="0" marL="0" rtl="0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/>
              <a:t>Embody </a:t>
            </a:r>
            <a:r>
              <a:rPr lang="en" sz="1600"/>
              <a:t>→ Fenty is her brand and namesake</a:t>
            </a:r>
            <a:endParaRPr sz="1600"/>
          </a:p>
          <a:p>
            <a:pPr indent="0" lvl="0" marL="0" rtl="0"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600"/>
              <a:t>Community </a:t>
            </a:r>
            <a:r>
              <a:rPr lang="en" sz="1600"/>
              <a:t>→ Women of color who found represented enough to buy from her brands</a:t>
            </a:r>
            <a:endParaRPr sz="16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57"/>
          <p:cNvSpPr txBox="1"/>
          <p:nvPr>
            <p:ph type="title"/>
          </p:nvPr>
        </p:nvSpPr>
        <p:spPr>
          <a:xfrm>
            <a:off x="301752" y="435542"/>
            <a:ext cx="85344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589B7"/>
                </a:solidFill>
              </a:rPr>
              <a:t>Answer: Robyn </a:t>
            </a:r>
            <a:r>
              <a:rPr b="1" lang="en">
                <a:solidFill>
                  <a:srgbClr val="5589B7"/>
                </a:solidFill>
              </a:rPr>
              <a:t>Rihanna </a:t>
            </a:r>
            <a:r>
              <a:rPr lang="en">
                <a:solidFill>
                  <a:srgbClr val="5589B7"/>
                </a:solidFill>
              </a:rPr>
              <a:t>‘Fenty’</a:t>
            </a:r>
            <a:endParaRPr>
              <a:solidFill>
                <a:srgbClr val="5589B7"/>
              </a:solidFill>
            </a:endParaRPr>
          </a:p>
        </p:txBody>
      </p:sp>
      <p:pic>
        <p:nvPicPr>
          <p:cNvPr id="636" name="Google Shape;636;p57"/>
          <p:cNvPicPr preferRelativeResize="0"/>
          <p:nvPr/>
        </p:nvPicPr>
        <p:blipFill rotWithShape="1">
          <a:blip r:embed="rId3">
            <a:alphaModFix/>
          </a:blip>
          <a:srcRect b="8307" l="0" r="0" t="0"/>
          <a:stretch/>
        </p:blipFill>
        <p:spPr>
          <a:xfrm>
            <a:off x="4915769" y="1235825"/>
            <a:ext cx="2851206" cy="3280074"/>
          </a:xfrm>
          <a:prstGeom prst="rect">
            <a:avLst/>
          </a:prstGeom>
          <a:noFill/>
          <a:ln cap="flat" cmpd="sng" w="249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7" name="Google Shape;637;p57"/>
          <p:cNvPicPr preferRelativeResize="0"/>
          <p:nvPr/>
        </p:nvPicPr>
        <p:blipFill rotWithShape="1">
          <a:blip r:embed="rId4">
            <a:alphaModFix/>
          </a:blip>
          <a:srcRect b="0" l="23776" r="13949" t="0"/>
          <a:stretch/>
        </p:blipFill>
        <p:spPr>
          <a:xfrm>
            <a:off x="1036625" y="1470091"/>
            <a:ext cx="3309221" cy="2979331"/>
          </a:xfrm>
          <a:prstGeom prst="rect">
            <a:avLst/>
          </a:prstGeom>
          <a:noFill/>
          <a:ln cap="flat" cmpd="sng" w="249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58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58"/>
          <p:cNvSpPr txBox="1"/>
          <p:nvPr>
            <p:ph type="title"/>
          </p:nvPr>
        </p:nvSpPr>
        <p:spPr>
          <a:xfrm>
            <a:off x="0" y="146475"/>
            <a:ext cx="88056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Confidence Tips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644" name="Google Shape;644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58"/>
          <p:cNvSpPr/>
          <p:nvPr/>
        </p:nvSpPr>
        <p:spPr>
          <a:xfrm>
            <a:off x="602550" y="1166288"/>
            <a:ext cx="7600500" cy="3159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rgbClr val="4059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58"/>
          <p:cNvSpPr txBox="1"/>
          <p:nvPr/>
        </p:nvSpPr>
        <p:spPr>
          <a:xfrm>
            <a:off x="808950" y="1593075"/>
            <a:ext cx="73941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500"/>
              <a:buFont typeface="Lato"/>
              <a:buAutoNum type="arabicPeriod"/>
            </a:pPr>
            <a:r>
              <a:rPr lang="en" sz="2500">
                <a:solidFill>
                  <a:srgbClr val="222222"/>
                </a:solidFill>
                <a:latin typeface="Lato"/>
                <a:ea typeface="Lato"/>
                <a:cs typeface="Lato"/>
                <a:sym typeface="Lato"/>
              </a:rPr>
              <a:t>Sleep well, exercise regularly, and maintain a balanced nutrition</a:t>
            </a:r>
            <a:endParaRPr sz="2500">
              <a:solidFill>
                <a:srgbClr val="22222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500"/>
              <a:buFont typeface="Lato"/>
              <a:buAutoNum type="arabicPeriod"/>
            </a:pPr>
            <a:r>
              <a:rPr lang="en" sz="2500">
                <a:solidFill>
                  <a:srgbClr val="222222"/>
                </a:solidFill>
                <a:latin typeface="Lato"/>
                <a:ea typeface="Lato"/>
                <a:cs typeface="Lato"/>
                <a:sym typeface="Lato"/>
              </a:rPr>
              <a:t>Identify and challenge negative self-talk</a:t>
            </a:r>
            <a:endParaRPr sz="2500">
              <a:solidFill>
                <a:srgbClr val="22222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500"/>
              <a:buFont typeface="Lato"/>
              <a:buAutoNum type="arabicPeriod"/>
            </a:pPr>
            <a:r>
              <a:rPr lang="en" sz="2500">
                <a:solidFill>
                  <a:srgbClr val="222222"/>
                </a:solidFill>
                <a:latin typeface="Lato"/>
                <a:ea typeface="Lato"/>
                <a:cs typeface="Lato"/>
                <a:sym typeface="Lato"/>
              </a:rPr>
              <a:t>Surround yourself with positive people</a:t>
            </a:r>
            <a:endParaRPr sz="2500">
              <a:solidFill>
                <a:srgbClr val="22222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500"/>
              <a:buFont typeface="Lato"/>
              <a:buAutoNum type="arabicPeriod"/>
            </a:pPr>
            <a:r>
              <a:rPr lang="en" sz="2500">
                <a:solidFill>
                  <a:srgbClr val="222222"/>
                </a:solidFill>
                <a:latin typeface="Lato"/>
                <a:ea typeface="Lato"/>
                <a:cs typeface="Lato"/>
                <a:sym typeface="Lato"/>
              </a:rPr>
              <a:t>Set achievable goals and celebrate your progress</a:t>
            </a:r>
            <a:endParaRPr sz="2500">
              <a:solidFill>
                <a:srgbClr val="22222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59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59"/>
          <p:cNvSpPr txBox="1"/>
          <p:nvPr>
            <p:ph type="title"/>
          </p:nvPr>
        </p:nvSpPr>
        <p:spPr>
          <a:xfrm>
            <a:off x="0" y="146475"/>
            <a:ext cx="88056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Networking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53" name="Google Shape;653;p59"/>
          <p:cNvSpPr txBox="1"/>
          <p:nvPr>
            <p:ph idx="1" type="body"/>
          </p:nvPr>
        </p:nvSpPr>
        <p:spPr>
          <a:xfrm>
            <a:off x="320100" y="1288475"/>
            <a:ext cx="8503800" cy="7686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2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0157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The action/process of interacting with others to exchange information and develop professional or social contacts </a:t>
            </a:r>
            <a:endParaRPr sz="2100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4" name="Google Shape;654;p59"/>
          <p:cNvCxnSpPr/>
          <p:nvPr/>
        </p:nvCxnSpPr>
        <p:spPr>
          <a:xfrm>
            <a:off x="320100" y="2065651"/>
            <a:ext cx="8503800" cy="0"/>
          </a:xfrm>
          <a:prstGeom prst="straightConnector1">
            <a:avLst/>
          </a:prstGeom>
          <a:noFill/>
          <a:ln cap="flat" cmpd="sng" w="28575">
            <a:solidFill>
              <a:srgbClr val="FFFFC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5" name="Google Shape;655;p59"/>
          <p:cNvSpPr/>
          <p:nvPr/>
        </p:nvSpPr>
        <p:spPr>
          <a:xfrm>
            <a:off x="1495650" y="2457474"/>
            <a:ext cx="864600" cy="768600"/>
          </a:xfrm>
          <a:prstGeom prst="upArrow">
            <a:avLst>
              <a:gd fmla="val 50000" name="adj1"/>
              <a:gd fmla="val 41416" name="adj2"/>
            </a:avLst>
          </a:prstGeom>
          <a:solidFill>
            <a:schemeClr val="lt1"/>
          </a:solidFill>
          <a:ln cap="flat" cmpd="sng" w="2857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59"/>
          <p:cNvSpPr txBox="1"/>
          <p:nvPr/>
        </p:nvSpPr>
        <p:spPr>
          <a:xfrm>
            <a:off x="614550" y="3226075"/>
            <a:ext cx="2626800" cy="9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Connections you make</a:t>
            </a:r>
            <a:endParaRPr sz="23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57" name="Google Shape;657;p59"/>
          <p:cNvSpPr/>
          <p:nvPr/>
        </p:nvSpPr>
        <p:spPr>
          <a:xfrm>
            <a:off x="3814950" y="3152575"/>
            <a:ext cx="1175700" cy="685800"/>
          </a:xfrm>
          <a:prstGeom prst="mathEqual">
            <a:avLst>
              <a:gd fmla="val 23520" name="adj1"/>
              <a:gd fmla="val 11760" name="adj2"/>
            </a:avLst>
          </a:prstGeom>
          <a:solidFill>
            <a:schemeClr val="lt1"/>
          </a:solidFill>
          <a:ln cap="flat" cmpd="sng" w="2857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59"/>
          <p:cNvSpPr/>
          <p:nvPr/>
        </p:nvSpPr>
        <p:spPr>
          <a:xfrm>
            <a:off x="6445350" y="2457474"/>
            <a:ext cx="864600" cy="768600"/>
          </a:xfrm>
          <a:prstGeom prst="upArrow">
            <a:avLst>
              <a:gd fmla="val 50000" name="adj1"/>
              <a:gd fmla="val 41416" name="adj2"/>
            </a:avLst>
          </a:prstGeom>
          <a:solidFill>
            <a:schemeClr val="lt1"/>
          </a:solidFill>
          <a:ln cap="flat" cmpd="sng" w="2857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59"/>
          <p:cNvSpPr txBox="1"/>
          <p:nvPr/>
        </p:nvSpPr>
        <p:spPr>
          <a:xfrm>
            <a:off x="5122650" y="3226075"/>
            <a:ext cx="3510000" cy="9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Potential job and internship opportunities</a:t>
            </a:r>
            <a:endParaRPr sz="23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60" name="Google Shape;66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60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60"/>
          <p:cNvSpPr txBox="1"/>
          <p:nvPr>
            <p:ph type="title"/>
          </p:nvPr>
        </p:nvSpPr>
        <p:spPr>
          <a:xfrm>
            <a:off x="0" y="146475"/>
            <a:ext cx="88056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How to Start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67" name="Google Shape;667;p60"/>
          <p:cNvSpPr/>
          <p:nvPr/>
        </p:nvSpPr>
        <p:spPr>
          <a:xfrm>
            <a:off x="415550" y="986925"/>
            <a:ext cx="2198100" cy="1531200"/>
          </a:xfrm>
          <a:prstGeom prst="rect">
            <a:avLst/>
          </a:prstGeom>
          <a:solidFill>
            <a:srgbClr val="DEEDF7"/>
          </a:solidFill>
          <a:ln cap="flat" cmpd="sng" w="2857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Capitalize on friends and family connections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68" name="Google Shape;668;p60"/>
          <p:cNvSpPr/>
          <p:nvPr/>
        </p:nvSpPr>
        <p:spPr>
          <a:xfrm>
            <a:off x="3472950" y="986925"/>
            <a:ext cx="2198100" cy="1531200"/>
          </a:xfrm>
          <a:prstGeom prst="rect">
            <a:avLst/>
          </a:prstGeom>
          <a:solidFill>
            <a:srgbClr val="F6F4B8"/>
          </a:solidFill>
          <a:ln cap="flat" cmpd="sng" w="2857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Utilize LinkedIn or MooreConnect to connect with alumni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69" name="Google Shape;669;p60"/>
          <p:cNvSpPr/>
          <p:nvPr/>
        </p:nvSpPr>
        <p:spPr>
          <a:xfrm>
            <a:off x="6530350" y="986925"/>
            <a:ext cx="2198100" cy="1531200"/>
          </a:xfrm>
          <a:prstGeom prst="rect">
            <a:avLst/>
          </a:prstGeom>
          <a:solidFill>
            <a:srgbClr val="DEEDF7"/>
          </a:solidFill>
          <a:ln cap="flat" cmpd="sng" w="2857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Talk to people in classes or clubs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70" name="Google Shape;670;p60"/>
          <p:cNvSpPr/>
          <p:nvPr/>
        </p:nvSpPr>
        <p:spPr>
          <a:xfrm>
            <a:off x="415550" y="2789175"/>
            <a:ext cx="2198100" cy="1531200"/>
          </a:xfrm>
          <a:prstGeom prst="rect">
            <a:avLst/>
          </a:prstGeom>
          <a:solidFill>
            <a:srgbClr val="F6F4B8"/>
          </a:solidFill>
          <a:ln cap="flat" cmpd="sng" w="2857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Attend University/Moore school events 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71" name="Google Shape;671;p60"/>
          <p:cNvSpPr/>
          <p:nvPr/>
        </p:nvSpPr>
        <p:spPr>
          <a:xfrm>
            <a:off x="3472950" y="2789175"/>
            <a:ext cx="2198100" cy="1531200"/>
          </a:xfrm>
          <a:prstGeom prst="rect">
            <a:avLst/>
          </a:prstGeom>
          <a:solidFill>
            <a:srgbClr val="DEEDF7"/>
          </a:solidFill>
          <a:ln cap="flat" cmpd="sng" w="2857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Get involved within the Moore School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72" name="Google Shape;672;p60"/>
          <p:cNvSpPr/>
          <p:nvPr/>
        </p:nvSpPr>
        <p:spPr>
          <a:xfrm>
            <a:off x="6530350" y="2808150"/>
            <a:ext cx="2198100" cy="1531200"/>
          </a:xfrm>
          <a:prstGeom prst="rect">
            <a:avLst/>
          </a:prstGeom>
          <a:solidFill>
            <a:srgbClr val="F6F4B8"/>
          </a:solidFill>
          <a:ln cap="flat" cmpd="sng" w="2857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Get to know your professors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73" name="Google Shape;67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61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61"/>
          <p:cNvSpPr txBox="1"/>
          <p:nvPr>
            <p:ph type="title"/>
          </p:nvPr>
        </p:nvSpPr>
        <p:spPr>
          <a:xfrm>
            <a:off x="0" y="146475"/>
            <a:ext cx="88056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Elevator Pitch 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80" name="Google Shape;680;p61"/>
          <p:cNvSpPr txBox="1"/>
          <p:nvPr>
            <p:ph idx="1" type="body"/>
          </p:nvPr>
        </p:nvSpPr>
        <p:spPr>
          <a:xfrm>
            <a:off x="468475" y="1229750"/>
            <a:ext cx="8355600" cy="364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3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439">
                <a:latin typeface="Lato"/>
                <a:ea typeface="Lato"/>
                <a:cs typeface="Lato"/>
                <a:sym typeface="Lato"/>
              </a:rPr>
              <a:t>Hello! My name is ____________ (full name), and I am a ____________ (class year, major area of study), with expertise in ____________ (key functions, skills, capabilities). My strengths include ____________, ____________, and ____________ (unique professional competencies), and I am well-versed in the areas of ____________ (specific industry/field/techniques), because of my experiences in ____________ and ____________. I am interested in this company because of ____________, ____________, and ____________. </a:t>
            </a:r>
            <a:endParaRPr sz="76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8244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681" name="Google Shape;68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62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62"/>
          <p:cNvSpPr txBox="1"/>
          <p:nvPr>
            <p:ph type="ctrTitle"/>
          </p:nvPr>
        </p:nvSpPr>
        <p:spPr>
          <a:xfrm>
            <a:off x="1218100" y="146400"/>
            <a:ext cx="7577700" cy="56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>
                <a:latin typeface="Lato Light"/>
                <a:ea typeface="Lato Light"/>
                <a:cs typeface="Lato Light"/>
                <a:sym typeface="Lato Light"/>
              </a:rPr>
              <a:t>“Tell Me About Yourself”</a:t>
            </a:r>
            <a:endParaRPr sz="36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688" name="Google Shape;68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001" y="4629375"/>
            <a:ext cx="1225986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62"/>
          <p:cNvSpPr txBox="1"/>
          <p:nvPr>
            <p:ph idx="1" type="subTitle"/>
          </p:nvPr>
        </p:nvSpPr>
        <p:spPr>
          <a:xfrm>
            <a:off x="218100" y="1046450"/>
            <a:ext cx="8707800" cy="388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Lato"/>
              <a:buNone/>
            </a:pPr>
            <a:r>
              <a:rPr b="1" lang="en" sz="1900">
                <a:latin typeface="Lato"/>
                <a:ea typeface="Lato"/>
                <a:cs typeface="Lato"/>
                <a:sym typeface="Lato"/>
              </a:rPr>
              <a:t>Elevator Pitch (PETS)</a:t>
            </a:r>
            <a:endParaRPr b="1" sz="1900">
              <a:latin typeface="Lato"/>
              <a:ea typeface="Lato"/>
              <a:cs typeface="Lato"/>
              <a:sym typeface="Lato"/>
            </a:endParaRPr>
          </a:p>
          <a:p>
            <a:pPr indent="-2286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Lato"/>
              <a:buNone/>
            </a:pPr>
            <a:r>
              <a:rPr b="1" lang="en" sz="1900">
                <a:latin typeface="Lato"/>
                <a:ea typeface="Lato"/>
                <a:cs typeface="Lato"/>
                <a:sym typeface="Lato"/>
              </a:rPr>
              <a:t>P</a:t>
            </a:r>
            <a:r>
              <a:rPr lang="en" sz="1900">
                <a:latin typeface="Lato"/>
                <a:ea typeface="Lato"/>
                <a:cs typeface="Lato"/>
                <a:sym typeface="Lato"/>
              </a:rPr>
              <a:t> - what type of </a:t>
            </a:r>
            <a:r>
              <a:rPr b="1" lang="en" sz="1900">
                <a:latin typeface="Lato"/>
                <a:ea typeface="Lato"/>
                <a:cs typeface="Lato"/>
                <a:sym typeface="Lato"/>
              </a:rPr>
              <a:t>professional</a:t>
            </a:r>
            <a:r>
              <a:rPr lang="en" sz="1900">
                <a:latin typeface="Lato"/>
                <a:ea typeface="Lato"/>
                <a:cs typeface="Lato"/>
                <a:sym typeface="Lato"/>
              </a:rPr>
              <a:t> are you?</a:t>
            </a:r>
            <a:endParaRPr sz="1900">
              <a:latin typeface="Lato"/>
              <a:ea typeface="Lato"/>
              <a:cs typeface="Lato"/>
              <a:sym typeface="Lato"/>
            </a:endParaRPr>
          </a:p>
          <a:p>
            <a:pPr indent="-2286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Lato"/>
              <a:buNone/>
            </a:pPr>
            <a:r>
              <a:rPr b="1" lang="en" sz="1900">
                <a:latin typeface="Lato"/>
                <a:ea typeface="Lato"/>
                <a:cs typeface="Lato"/>
                <a:sym typeface="Lato"/>
              </a:rPr>
              <a:t>E</a:t>
            </a:r>
            <a:r>
              <a:rPr lang="en" sz="1900">
                <a:latin typeface="Lato"/>
                <a:ea typeface="Lato"/>
                <a:cs typeface="Lato"/>
                <a:sym typeface="Lato"/>
              </a:rPr>
              <a:t> - what </a:t>
            </a:r>
            <a:r>
              <a:rPr b="1" lang="en" sz="1900">
                <a:latin typeface="Lato"/>
                <a:ea typeface="Lato"/>
                <a:cs typeface="Lato"/>
                <a:sym typeface="Lato"/>
              </a:rPr>
              <a:t>expertise/experience</a:t>
            </a:r>
            <a:r>
              <a:rPr lang="en" sz="1900">
                <a:latin typeface="Lato"/>
                <a:ea typeface="Lato"/>
                <a:cs typeface="Lato"/>
                <a:sym typeface="Lato"/>
              </a:rPr>
              <a:t> do you have?</a:t>
            </a:r>
            <a:endParaRPr sz="1900">
              <a:latin typeface="Lato"/>
              <a:ea typeface="Lato"/>
              <a:cs typeface="Lato"/>
              <a:sym typeface="Lato"/>
            </a:endParaRPr>
          </a:p>
          <a:p>
            <a:pPr indent="-2286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Lato"/>
              <a:buNone/>
            </a:pPr>
            <a:r>
              <a:rPr b="1" lang="en" sz="1900">
                <a:latin typeface="Lato"/>
                <a:ea typeface="Lato"/>
                <a:cs typeface="Lato"/>
                <a:sym typeface="Lato"/>
              </a:rPr>
              <a:t>T </a:t>
            </a:r>
            <a:r>
              <a:rPr lang="en" sz="1900">
                <a:latin typeface="Lato"/>
                <a:ea typeface="Lato"/>
                <a:cs typeface="Lato"/>
                <a:sym typeface="Lato"/>
              </a:rPr>
              <a:t>- what </a:t>
            </a:r>
            <a:r>
              <a:rPr b="1" lang="en" sz="1900">
                <a:latin typeface="Lato"/>
                <a:ea typeface="Lato"/>
                <a:cs typeface="Lato"/>
                <a:sym typeface="Lato"/>
              </a:rPr>
              <a:t>types of organizations/fields</a:t>
            </a:r>
            <a:r>
              <a:rPr lang="en" sz="1900">
                <a:latin typeface="Lato"/>
                <a:ea typeface="Lato"/>
                <a:cs typeface="Lato"/>
                <a:sym typeface="Lato"/>
              </a:rPr>
              <a:t> have you worked for? </a:t>
            </a:r>
            <a:endParaRPr sz="1900">
              <a:latin typeface="Lato"/>
              <a:ea typeface="Lato"/>
              <a:cs typeface="Lato"/>
              <a:sym typeface="Lato"/>
            </a:endParaRPr>
          </a:p>
          <a:p>
            <a:pPr indent="-2286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Lato"/>
              <a:buNone/>
            </a:pPr>
            <a:r>
              <a:rPr b="1" lang="en" sz="1900">
                <a:latin typeface="Lato"/>
                <a:ea typeface="Lato"/>
                <a:cs typeface="Lato"/>
                <a:sym typeface="Lato"/>
              </a:rPr>
              <a:t>S </a:t>
            </a:r>
            <a:r>
              <a:rPr lang="en" sz="1900">
                <a:latin typeface="Lato"/>
                <a:ea typeface="Lato"/>
                <a:cs typeface="Lato"/>
                <a:sym typeface="Lato"/>
              </a:rPr>
              <a:t>- what are your </a:t>
            </a:r>
            <a:r>
              <a:rPr b="1" lang="en" sz="1900">
                <a:latin typeface="Lato"/>
                <a:ea typeface="Lato"/>
                <a:cs typeface="Lato"/>
                <a:sym typeface="Lato"/>
              </a:rPr>
              <a:t>strengths/skills</a:t>
            </a:r>
            <a:r>
              <a:rPr lang="en" sz="1900">
                <a:latin typeface="Lato"/>
                <a:ea typeface="Lato"/>
                <a:cs typeface="Lato"/>
                <a:sym typeface="Lato"/>
              </a:rPr>
              <a:t>? </a:t>
            </a:r>
            <a:endParaRPr sz="19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90" name="Google Shape;690;p62"/>
          <p:cNvSpPr/>
          <p:nvPr/>
        </p:nvSpPr>
        <p:spPr>
          <a:xfrm>
            <a:off x="1022375" y="3342675"/>
            <a:ext cx="5975700" cy="12867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62"/>
          <p:cNvSpPr txBox="1"/>
          <p:nvPr/>
        </p:nvSpPr>
        <p:spPr>
          <a:xfrm>
            <a:off x="1238525" y="3428775"/>
            <a:ext cx="5543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Lato Black"/>
                <a:ea typeface="Lato Black"/>
                <a:cs typeface="Lato Black"/>
                <a:sym typeface="Lato Black"/>
              </a:rPr>
              <a:t>This is another way to think about an elevator pitch. Do what works for you!</a:t>
            </a:r>
            <a:endParaRPr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63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63"/>
          <p:cNvSpPr txBox="1"/>
          <p:nvPr>
            <p:ph type="title"/>
          </p:nvPr>
        </p:nvSpPr>
        <p:spPr>
          <a:xfrm>
            <a:off x="0" y="146475"/>
            <a:ext cx="88056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Attending</a:t>
            </a: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Networking Event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98" name="Google Shape;698;p63"/>
          <p:cNvSpPr txBox="1"/>
          <p:nvPr>
            <p:ph idx="1" type="body"/>
          </p:nvPr>
        </p:nvSpPr>
        <p:spPr>
          <a:xfrm>
            <a:off x="4293525" y="1763700"/>
            <a:ext cx="4470300" cy="3122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b="1" i="1" lang="en" sz="1700">
                <a:latin typeface="Lato"/>
                <a:ea typeface="Lato"/>
                <a:cs typeface="Lato"/>
                <a:sym typeface="Lato"/>
              </a:rPr>
              <a:t>Preparation and Mindset</a:t>
            </a:r>
            <a:endParaRPr b="1" i="1" sz="1700"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447B"/>
              </a:buClr>
              <a:buSzPts val="1200"/>
              <a:buFont typeface="Lato"/>
              <a:buChar char="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Are you looking to just meet people, looking for a job currently?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47B"/>
              </a:buClr>
              <a:buSzPts val="1200"/>
              <a:buFont typeface="Lato"/>
              <a:buChar char="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Polish Your Online Presence: Ensure your LinkedIn profile is current to make a strong impression.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47B"/>
              </a:buClr>
              <a:buSzPts val="1200"/>
              <a:buFont typeface="Lato"/>
              <a:buChar char="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Have a completed/updated linkedin (will go over in future meeting)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47B"/>
              </a:buClr>
              <a:buSzPts val="1200"/>
              <a:buFont typeface="Lato"/>
              <a:buChar char="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Prepare Your elevator pitch (more in a later slide)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47B"/>
              </a:buClr>
              <a:buSzPts val="1200"/>
              <a:buFont typeface="Lato"/>
              <a:buChar char="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Have copies of your resume (will go over in future meeting)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47B"/>
              </a:buClr>
              <a:buSzPts val="1200"/>
              <a:buFont typeface="Lato"/>
              <a:buChar char="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Research Attendees: Know what companies will be at the event and plan out a few people to talk to, maybe the website will have the recruiters name listed. Know the company's mission. 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699" name="Google Shape;699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63"/>
          <p:cNvSpPr txBox="1"/>
          <p:nvPr/>
        </p:nvSpPr>
        <p:spPr>
          <a:xfrm>
            <a:off x="455400" y="1939175"/>
            <a:ext cx="3588600" cy="1616100"/>
          </a:xfrm>
          <a:prstGeom prst="rect">
            <a:avLst/>
          </a:prstGeom>
          <a:noFill/>
          <a:ln cap="flat" cmpd="sng" w="952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00447B"/>
                </a:solidFill>
                <a:latin typeface="Caveat"/>
                <a:ea typeface="Caveat"/>
                <a:cs typeface="Caveat"/>
                <a:sym typeface="Caveat"/>
              </a:rPr>
              <a:t>Know </a:t>
            </a:r>
            <a:r>
              <a:rPr b="1" lang="en" sz="3100">
                <a:solidFill>
                  <a:srgbClr val="00447B"/>
                </a:solidFill>
                <a:latin typeface="Caveat"/>
                <a:ea typeface="Caveat"/>
                <a:cs typeface="Caveat"/>
                <a:sym typeface="Caveat"/>
              </a:rPr>
              <a:t>WHY</a:t>
            </a:r>
            <a:r>
              <a:rPr lang="en" sz="3100">
                <a:solidFill>
                  <a:srgbClr val="00447B"/>
                </a:solidFill>
                <a:latin typeface="Caveat"/>
                <a:ea typeface="Caveat"/>
                <a:cs typeface="Caveat"/>
                <a:sym typeface="Caveat"/>
              </a:rPr>
              <a:t> you are attending an event to guide your focus!</a:t>
            </a:r>
            <a:endParaRPr sz="3100">
              <a:solidFill>
                <a:srgbClr val="00447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01" name="Google Shape;701;p63"/>
          <p:cNvSpPr txBox="1"/>
          <p:nvPr/>
        </p:nvSpPr>
        <p:spPr>
          <a:xfrm>
            <a:off x="1015650" y="1477475"/>
            <a:ext cx="246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Define Your Goals</a:t>
            </a:r>
            <a:endParaRPr sz="1800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64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64"/>
          <p:cNvSpPr txBox="1"/>
          <p:nvPr>
            <p:ph type="title"/>
          </p:nvPr>
        </p:nvSpPr>
        <p:spPr>
          <a:xfrm>
            <a:off x="0" y="146475"/>
            <a:ext cx="88056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Attending a Networking Event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708" name="Google Shape;708;p64"/>
          <p:cNvSpPr txBox="1"/>
          <p:nvPr>
            <p:ph idx="1" type="body"/>
          </p:nvPr>
        </p:nvSpPr>
        <p:spPr>
          <a:xfrm>
            <a:off x="5343900" y="924475"/>
            <a:ext cx="3461700" cy="364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b="1" i="1" lang="en" sz="1600">
                <a:latin typeface="Lato"/>
                <a:ea typeface="Lato"/>
                <a:cs typeface="Lato"/>
                <a:sym typeface="Lato"/>
              </a:rPr>
              <a:t>During the Event</a:t>
            </a:r>
            <a:endParaRPr b="1" i="1" sz="1600"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Lato"/>
              <a:buChar char="❏"/>
            </a:pPr>
            <a:r>
              <a:rPr b="1" lang="en" sz="1200">
                <a:latin typeface="Lato"/>
                <a:ea typeface="Lato"/>
                <a:cs typeface="Lato"/>
                <a:sym typeface="Lato"/>
              </a:rPr>
              <a:t>Be Strategic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: Approach people standing alone, or look for gaps in conversations. Sometimes a firm will be popular and busy and you will have to wait a minute.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Lato"/>
              <a:buChar char="❏"/>
            </a:pPr>
            <a:r>
              <a:rPr b="1" lang="en" sz="1200">
                <a:latin typeface="Lato"/>
                <a:ea typeface="Lato"/>
                <a:cs typeface="Lato"/>
                <a:sym typeface="Lato"/>
              </a:rPr>
              <a:t>Listen Actively: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Ask open-ended questions that require more than 'yes' or 'no' answers. 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Lato"/>
              <a:buChar char="❏"/>
            </a:pPr>
            <a:r>
              <a:rPr b="1" lang="en" sz="1200">
                <a:latin typeface="Lato"/>
                <a:ea typeface="Lato"/>
                <a:cs typeface="Lato"/>
                <a:sym typeface="Lato"/>
              </a:rPr>
              <a:t>Come Prepared: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Have questions ready to ask an employer/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recruiter.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Lato"/>
              <a:buChar char="❏"/>
            </a:pPr>
            <a:r>
              <a:rPr b="1" lang="en" sz="1200">
                <a:latin typeface="Lato"/>
                <a:ea typeface="Lato"/>
                <a:cs typeface="Lato"/>
                <a:sym typeface="Lato"/>
              </a:rPr>
              <a:t>Offer Value: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Tell them about yourself and why you might be interested in working for them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Lato"/>
              <a:buChar char="❏"/>
            </a:pPr>
            <a:r>
              <a:rPr b="1" lang="en" sz="1200">
                <a:latin typeface="Lato"/>
                <a:ea typeface="Lato"/>
                <a:cs typeface="Lato"/>
                <a:sym typeface="Lato"/>
              </a:rPr>
              <a:t>Resume Ready: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Offer them a copy of your resume (if you want to stand out more have personalized resumes for each firm)</a:t>
            </a:r>
            <a:endParaRPr sz="300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709" name="Google Shape;709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64"/>
          <p:cNvSpPr/>
          <p:nvPr/>
        </p:nvSpPr>
        <p:spPr>
          <a:xfrm rot="489">
            <a:off x="644124" y="2138102"/>
            <a:ext cx="2109600" cy="1516200"/>
          </a:xfrm>
          <a:prstGeom prst="wedgeEllipseCallout">
            <a:avLst>
              <a:gd fmla="val -52759" name="adj1"/>
              <a:gd fmla="val 54275" name="adj2"/>
            </a:avLst>
          </a:prstGeom>
          <a:solidFill>
            <a:srgbClr val="236FBA"/>
          </a:solidFill>
          <a:ln cap="flat" cmpd="sng" w="9525">
            <a:solidFill>
              <a:srgbClr val="236F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64"/>
          <p:cNvSpPr/>
          <p:nvPr/>
        </p:nvSpPr>
        <p:spPr>
          <a:xfrm flipH="1" rot="-499">
            <a:off x="2753725" y="3275425"/>
            <a:ext cx="2068500" cy="1353900"/>
          </a:xfrm>
          <a:prstGeom prst="wedgeEllipseCallout">
            <a:avLst>
              <a:gd fmla="val -52759" name="adj1"/>
              <a:gd fmla="val 54275" name="adj2"/>
            </a:avLst>
          </a:prstGeom>
          <a:solidFill>
            <a:srgbClr val="5589B7"/>
          </a:solidFill>
          <a:ln cap="flat" cmpd="sng" w="9525">
            <a:solidFill>
              <a:srgbClr val="5589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64"/>
          <p:cNvSpPr/>
          <p:nvPr/>
        </p:nvSpPr>
        <p:spPr>
          <a:xfrm flipH="1" rot="-580">
            <a:off x="2467978" y="1114697"/>
            <a:ext cx="1778700" cy="1229100"/>
          </a:xfrm>
          <a:prstGeom prst="wedgeEllipseCallout">
            <a:avLst>
              <a:gd fmla="val -52759" name="adj1"/>
              <a:gd fmla="val 54275" name="adj2"/>
            </a:avLst>
          </a:prstGeom>
          <a:solidFill>
            <a:srgbClr val="5589B7"/>
          </a:solidFill>
          <a:ln cap="flat" cmpd="sng" w="9525">
            <a:solidFill>
              <a:srgbClr val="5589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64"/>
          <p:cNvSpPr txBox="1"/>
          <p:nvPr/>
        </p:nvSpPr>
        <p:spPr>
          <a:xfrm>
            <a:off x="946375" y="2343950"/>
            <a:ext cx="15051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What are key skills for this role?</a:t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714" name="Google Shape;714;p64"/>
          <p:cNvSpPr txBox="1"/>
          <p:nvPr/>
        </p:nvSpPr>
        <p:spPr>
          <a:xfrm>
            <a:off x="2578075" y="1392188"/>
            <a:ext cx="1668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What is company culture like?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715" name="Google Shape;715;p64"/>
          <p:cNvSpPr txBox="1"/>
          <p:nvPr/>
        </p:nvSpPr>
        <p:spPr>
          <a:xfrm>
            <a:off x="3159900" y="3551050"/>
            <a:ext cx="1412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What does your day to day look like in your current role?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65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65"/>
          <p:cNvSpPr txBox="1"/>
          <p:nvPr>
            <p:ph type="title"/>
          </p:nvPr>
        </p:nvSpPr>
        <p:spPr>
          <a:xfrm>
            <a:off x="0" y="146475"/>
            <a:ext cx="88056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Upcoming </a:t>
            </a: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Networking Event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722" name="Google Shape;722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65"/>
          <p:cNvSpPr txBox="1"/>
          <p:nvPr/>
        </p:nvSpPr>
        <p:spPr>
          <a:xfrm>
            <a:off x="5102625" y="1210550"/>
            <a:ext cx="3000000" cy="1293000"/>
          </a:xfrm>
          <a:prstGeom prst="rect">
            <a:avLst/>
          </a:prstGeom>
          <a:solidFill>
            <a:srgbClr val="236FBA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HRSM 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Spring 2027 Expo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TBD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12-4pm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724" name="Google Shape;724;p65"/>
          <p:cNvSpPr txBox="1"/>
          <p:nvPr/>
        </p:nvSpPr>
        <p:spPr>
          <a:xfrm>
            <a:off x="810875" y="1210538"/>
            <a:ext cx="3000000" cy="1293000"/>
          </a:xfrm>
          <a:prstGeom prst="rect">
            <a:avLst/>
          </a:prstGeom>
          <a:solidFill>
            <a:srgbClr val="00447B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DMSB 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Fall 2026 EXPO 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  September 30, 2026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10am-4pm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725" name="Google Shape;725;p65"/>
          <p:cNvSpPr txBox="1"/>
          <p:nvPr/>
        </p:nvSpPr>
        <p:spPr>
          <a:xfrm>
            <a:off x="845225" y="2960675"/>
            <a:ext cx="3000000" cy="1569900"/>
          </a:xfrm>
          <a:prstGeom prst="rect">
            <a:avLst/>
          </a:prstGeom>
          <a:solidFill>
            <a:srgbClr val="236FBA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USC STEM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Career &amp; Internship Fair</a:t>
            </a:r>
            <a:r>
              <a:rPr lang="en" sz="1800">
                <a:solidFill>
                  <a:schemeClr val="lt1"/>
                </a:solidFill>
              </a:rPr>
              <a:t> 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(Fall 2026)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September 9-10, 2026 11-4pm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726" name="Google Shape;726;p65"/>
          <p:cNvSpPr txBox="1"/>
          <p:nvPr/>
        </p:nvSpPr>
        <p:spPr>
          <a:xfrm>
            <a:off x="5102625" y="2960675"/>
            <a:ext cx="2877300" cy="1569900"/>
          </a:xfrm>
          <a:prstGeom prst="rect">
            <a:avLst/>
          </a:prstGeom>
          <a:solidFill>
            <a:srgbClr val="00447B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All Majors Career &amp; Internship Fair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(Fall 2026)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October 21,2026 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11am-3pm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727" name="Google Shape;727;p65"/>
          <p:cNvSpPr txBox="1"/>
          <p:nvPr/>
        </p:nvSpPr>
        <p:spPr>
          <a:xfrm>
            <a:off x="226625" y="4629375"/>
            <a:ext cx="7875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</a:rPr>
              <a:t>*****More information and r</a:t>
            </a:r>
            <a:r>
              <a:rPr b="1" lang="en" sz="1100">
                <a:solidFill>
                  <a:schemeClr val="dk2"/>
                </a:solidFill>
              </a:rPr>
              <a:t>egistration can be found on Handshake*****</a:t>
            </a:r>
            <a:endParaRPr b="1" sz="1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66"/>
          <p:cNvSpPr/>
          <p:nvPr/>
        </p:nvSpPr>
        <p:spPr>
          <a:xfrm>
            <a:off x="4738350" y="1311600"/>
            <a:ext cx="4179000" cy="3124500"/>
          </a:xfrm>
          <a:prstGeom prst="flowChartAlternateProcess">
            <a:avLst/>
          </a:prstGeom>
          <a:solidFill>
            <a:srgbClr val="40599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66"/>
          <p:cNvSpPr/>
          <p:nvPr/>
        </p:nvSpPr>
        <p:spPr>
          <a:xfrm>
            <a:off x="254075" y="1311600"/>
            <a:ext cx="4360800" cy="3124500"/>
          </a:xfrm>
          <a:prstGeom prst="flowChartAlternateProcess">
            <a:avLst/>
          </a:prstGeom>
          <a:solidFill>
            <a:srgbClr val="40599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66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66"/>
          <p:cNvSpPr txBox="1"/>
          <p:nvPr>
            <p:ph type="title"/>
          </p:nvPr>
        </p:nvSpPr>
        <p:spPr>
          <a:xfrm>
            <a:off x="0" y="146475"/>
            <a:ext cx="88056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Attending a Networking Event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736" name="Google Shape;736;p66"/>
          <p:cNvSpPr txBox="1"/>
          <p:nvPr>
            <p:ph idx="1" type="body"/>
          </p:nvPr>
        </p:nvSpPr>
        <p:spPr>
          <a:xfrm>
            <a:off x="470325" y="1707161"/>
            <a:ext cx="3708300" cy="2236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b="1" i="1" lang="en" sz="1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After the Event (Follow-Up)</a:t>
            </a:r>
            <a:endParaRPr b="1" i="1" sz="1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❏"/>
            </a:pPr>
            <a:r>
              <a:rPr b="1" lang="en" sz="1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Jot Down Notes:</a:t>
            </a:r>
            <a:r>
              <a:rPr lang="en" sz="1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Immediately note details about new contacts to make follow-ups personal.</a:t>
            </a:r>
            <a:endParaRPr sz="1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❏"/>
            </a:pPr>
            <a:r>
              <a:rPr b="1" lang="en" sz="1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Connect Promptly:</a:t>
            </a:r>
            <a:r>
              <a:rPr lang="en" sz="1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Reach out via LinkedIn or email within 24-48 hours. </a:t>
            </a:r>
            <a:endParaRPr sz="1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❏"/>
            </a:pPr>
            <a:r>
              <a:rPr b="1" lang="en" sz="1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Maintain the Relationship:</a:t>
            </a:r>
            <a:r>
              <a:rPr lang="en" sz="1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Send </a:t>
            </a:r>
            <a:r>
              <a:rPr lang="en" sz="1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check in and </a:t>
            </a:r>
            <a:r>
              <a:rPr lang="en" sz="1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congratulations on achievements </a:t>
            </a:r>
            <a:r>
              <a:rPr lang="en" sz="1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messages</a:t>
            </a:r>
            <a:r>
              <a:rPr lang="en" sz="1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, share relevant articles, or ask for updates to keep the connection alive. </a:t>
            </a:r>
            <a:endParaRPr sz="14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737" name="Google Shape;737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66"/>
          <p:cNvSpPr txBox="1"/>
          <p:nvPr/>
        </p:nvSpPr>
        <p:spPr>
          <a:xfrm>
            <a:off x="5204150" y="1311600"/>
            <a:ext cx="34503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Building Long-Term Connections</a:t>
            </a:r>
            <a:endParaRPr b="1" i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❏"/>
            </a:pPr>
            <a:r>
              <a:rPr b="1"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Informational Interviews:</a:t>
            </a: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Set up casual conversations to learn from others in your industry. (more on a later slide)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❏"/>
            </a:pPr>
            <a:r>
              <a:rPr b="1"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Be Consistent:</a:t>
            </a: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Networking is a long-term investment, not a one-time activity</a:t>
            </a:r>
            <a:endParaRPr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67"/>
          <p:cNvSpPr/>
          <p:nvPr/>
        </p:nvSpPr>
        <p:spPr>
          <a:xfrm>
            <a:off x="289475" y="1093525"/>
            <a:ext cx="3934800" cy="77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67"/>
          <p:cNvSpPr txBox="1"/>
          <p:nvPr>
            <p:ph idx="1" type="body"/>
          </p:nvPr>
        </p:nvSpPr>
        <p:spPr>
          <a:xfrm>
            <a:off x="256925" y="1195950"/>
            <a:ext cx="3999900" cy="6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200">
                <a:latin typeface="Lato"/>
                <a:ea typeface="Lato"/>
                <a:cs typeface="Lato"/>
                <a:sym typeface="Lato"/>
              </a:rPr>
              <a:t>What is it?</a:t>
            </a:r>
            <a:endParaRPr sz="20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45" name="Google Shape;745;p67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67"/>
          <p:cNvSpPr txBox="1"/>
          <p:nvPr>
            <p:ph type="title"/>
          </p:nvPr>
        </p:nvSpPr>
        <p:spPr>
          <a:xfrm>
            <a:off x="373825" y="72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Informational Interviews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747" name="Google Shape;747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67"/>
          <p:cNvSpPr/>
          <p:nvPr/>
        </p:nvSpPr>
        <p:spPr>
          <a:xfrm>
            <a:off x="642362" y="2735221"/>
            <a:ext cx="335965" cy="107799"/>
          </a:xfrm>
          <a:custGeom>
            <a:rect b="b" l="l" r="r" t="t"/>
            <a:pathLst>
              <a:path extrusionOk="0" h="2259" w="7589">
                <a:moveTo>
                  <a:pt x="2792" y="0"/>
                </a:moveTo>
                <a:lnTo>
                  <a:pt x="2415" y="1130"/>
                </a:lnTo>
                <a:lnTo>
                  <a:pt x="567" y="1130"/>
                </a:lnTo>
                <a:cubicBezTo>
                  <a:pt x="253" y="1130"/>
                  <a:pt x="0" y="1383"/>
                  <a:pt x="0" y="1696"/>
                </a:cubicBezTo>
                <a:cubicBezTo>
                  <a:pt x="0" y="2006"/>
                  <a:pt x="253" y="2259"/>
                  <a:pt x="567" y="2259"/>
                </a:cubicBezTo>
                <a:lnTo>
                  <a:pt x="7589" y="2259"/>
                </a:lnTo>
                <a:cubicBezTo>
                  <a:pt x="7101" y="1831"/>
                  <a:pt x="6821" y="1214"/>
                  <a:pt x="6821" y="567"/>
                </a:cubicBezTo>
                <a:lnTo>
                  <a:pt x="6821" y="0"/>
                </a:lnTo>
                <a:close/>
              </a:path>
            </a:pathLst>
          </a:custGeom>
          <a:solidFill>
            <a:srgbClr val="00447B"/>
          </a:solidFill>
          <a:ln cap="flat" cmpd="sng" w="19050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</a:endParaRPr>
          </a:p>
        </p:txBody>
      </p:sp>
      <p:sp>
        <p:nvSpPr>
          <p:cNvPr id="749" name="Google Shape;749;p67"/>
          <p:cNvSpPr/>
          <p:nvPr/>
        </p:nvSpPr>
        <p:spPr>
          <a:xfrm>
            <a:off x="490782" y="2573546"/>
            <a:ext cx="453546" cy="107847"/>
          </a:xfrm>
          <a:custGeom>
            <a:rect b="b" l="l" r="r" t="t"/>
            <a:pathLst>
              <a:path extrusionOk="0" h="2260" w="10245">
                <a:moveTo>
                  <a:pt x="1" y="1"/>
                </a:moveTo>
                <a:lnTo>
                  <a:pt x="1" y="567"/>
                </a:lnTo>
                <a:cubicBezTo>
                  <a:pt x="1" y="1500"/>
                  <a:pt x="756" y="2259"/>
                  <a:pt x="1693" y="2259"/>
                </a:cubicBezTo>
                <a:lnTo>
                  <a:pt x="10245" y="2259"/>
                </a:lnTo>
                <a:lnTo>
                  <a:pt x="10245" y="1"/>
                </a:lnTo>
                <a:close/>
              </a:path>
            </a:pathLst>
          </a:custGeom>
          <a:solidFill>
            <a:srgbClr val="00447B"/>
          </a:solidFill>
          <a:ln cap="flat" cmpd="sng" w="19050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</a:endParaRPr>
          </a:p>
        </p:txBody>
      </p:sp>
      <p:sp>
        <p:nvSpPr>
          <p:cNvPr id="750" name="Google Shape;750;p67"/>
          <p:cNvSpPr/>
          <p:nvPr/>
        </p:nvSpPr>
        <p:spPr>
          <a:xfrm>
            <a:off x="994309" y="2411918"/>
            <a:ext cx="299974" cy="269475"/>
          </a:xfrm>
          <a:custGeom>
            <a:rect b="b" l="l" r="r" t="t"/>
            <a:pathLst>
              <a:path extrusionOk="0" h="5647" w="6776">
                <a:moveTo>
                  <a:pt x="0" y="0"/>
                </a:moveTo>
                <a:lnTo>
                  <a:pt x="0" y="5646"/>
                </a:lnTo>
                <a:lnTo>
                  <a:pt x="6775" y="5646"/>
                </a:lnTo>
                <a:lnTo>
                  <a:pt x="6775" y="0"/>
                </a:lnTo>
                <a:close/>
              </a:path>
            </a:pathLst>
          </a:custGeom>
          <a:solidFill>
            <a:srgbClr val="00447B"/>
          </a:solidFill>
          <a:ln cap="flat" cmpd="sng" w="19050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</a:endParaRPr>
          </a:p>
        </p:txBody>
      </p:sp>
      <p:sp>
        <p:nvSpPr>
          <p:cNvPr id="751" name="Google Shape;751;p67"/>
          <p:cNvSpPr/>
          <p:nvPr/>
        </p:nvSpPr>
        <p:spPr>
          <a:xfrm>
            <a:off x="994309" y="2735221"/>
            <a:ext cx="299974" cy="80933"/>
          </a:xfrm>
          <a:custGeom>
            <a:rect b="b" l="l" r="r" t="t"/>
            <a:pathLst>
              <a:path extrusionOk="0" h="1696" w="6776">
                <a:moveTo>
                  <a:pt x="0" y="0"/>
                </a:moveTo>
                <a:lnTo>
                  <a:pt x="0" y="567"/>
                </a:lnTo>
                <a:cubicBezTo>
                  <a:pt x="0" y="1190"/>
                  <a:pt x="506" y="1696"/>
                  <a:pt x="1129" y="1696"/>
                </a:cubicBezTo>
                <a:lnTo>
                  <a:pt x="5646" y="1696"/>
                </a:lnTo>
                <a:cubicBezTo>
                  <a:pt x="6270" y="1696"/>
                  <a:pt x="6775" y="1190"/>
                  <a:pt x="6775" y="567"/>
                </a:cubicBezTo>
                <a:lnTo>
                  <a:pt x="6775" y="0"/>
                </a:lnTo>
                <a:close/>
              </a:path>
            </a:pathLst>
          </a:custGeom>
          <a:solidFill>
            <a:srgbClr val="00447B"/>
          </a:solidFill>
          <a:ln cap="flat" cmpd="sng" w="19050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</a:endParaRPr>
          </a:p>
        </p:txBody>
      </p:sp>
      <p:sp>
        <p:nvSpPr>
          <p:cNvPr id="752" name="Google Shape;752;p67"/>
          <p:cNvSpPr/>
          <p:nvPr/>
        </p:nvSpPr>
        <p:spPr>
          <a:xfrm>
            <a:off x="490769" y="1980816"/>
            <a:ext cx="853216" cy="538902"/>
          </a:xfrm>
          <a:custGeom>
            <a:rect b="b" l="l" r="r" t="t"/>
            <a:pathLst>
              <a:path extrusionOk="0" h="11293" w="19273">
                <a:moveTo>
                  <a:pt x="1693" y="0"/>
                </a:moveTo>
                <a:cubicBezTo>
                  <a:pt x="756" y="0"/>
                  <a:pt x="1" y="759"/>
                  <a:pt x="1" y="1696"/>
                </a:cubicBezTo>
                <a:lnTo>
                  <a:pt x="1" y="11293"/>
                </a:lnTo>
                <a:lnTo>
                  <a:pt x="10245" y="11293"/>
                </a:lnTo>
                <a:lnTo>
                  <a:pt x="10245" y="7342"/>
                </a:lnTo>
                <a:cubicBezTo>
                  <a:pt x="10245" y="6092"/>
                  <a:pt x="11257" y="5083"/>
                  <a:pt x="12503" y="5083"/>
                </a:cubicBezTo>
                <a:lnTo>
                  <a:pt x="17020" y="5083"/>
                </a:lnTo>
                <a:cubicBezTo>
                  <a:pt x="18201" y="5083"/>
                  <a:pt x="19179" y="5993"/>
                  <a:pt x="19273" y="7167"/>
                </a:cubicBezTo>
                <a:lnTo>
                  <a:pt x="19273" y="1696"/>
                </a:lnTo>
                <a:cubicBezTo>
                  <a:pt x="19270" y="759"/>
                  <a:pt x="18514" y="0"/>
                  <a:pt x="17577" y="0"/>
                </a:cubicBezTo>
                <a:close/>
              </a:path>
            </a:pathLst>
          </a:custGeom>
          <a:solidFill>
            <a:srgbClr val="00447B"/>
          </a:solidFill>
          <a:ln cap="flat" cmpd="sng" w="19050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</a:endParaRPr>
          </a:p>
        </p:txBody>
      </p:sp>
      <p:sp>
        <p:nvSpPr>
          <p:cNvPr id="753" name="Google Shape;753;p67"/>
          <p:cNvSpPr/>
          <p:nvPr/>
        </p:nvSpPr>
        <p:spPr>
          <a:xfrm>
            <a:off x="994309" y="2277252"/>
            <a:ext cx="299974" cy="80790"/>
          </a:xfrm>
          <a:custGeom>
            <a:rect b="b" l="l" r="r" t="t"/>
            <a:pathLst>
              <a:path extrusionOk="0" h="1693" w="6776">
                <a:moveTo>
                  <a:pt x="1129" y="1"/>
                </a:moveTo>
                <a:cubicBezTo>
                  <a:pt x="506" y="1"/>
                  <a:pt x="0" y="503"/>
                  <a:pt x="0" y="1130"/>
                </a:cubicBezTo>
                <a:lnTo>
                  <a:pt x="0" y="1693"/>
                </a:lnTo>
                <a:lnTo>
                  <a:pt x="6775" y="1693"/>
                </a:lnTo>
                <a:lnTo>
                  <a:pt x="6775" y="1130"/>
                </a:lnTo>
                <a:cubicBezTo>
                  <a:pt x="6775" y="503"/>
                  <a:pt x="6270" y="1"/>
                  <a:pt x="5646" y="1"/>
                </a:cubicBezTo>
                <a:close/>
              </a:path>
            </a:pathLst>
          </a:custGeom>
          <a:solidFill>
            <a:srgbClr val="00447B"/>
          </a:solidFill>
          <a:ln cap="flat" cmpd="sng" w="19050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</a:endParaRPr>
          </a:p>
        </p:txBody>
      </p:sp>
      <p:sp>
        <p:nvSpPr>
          <p:cNvPr id="754" name="Google Shape;754;p67"/>
          <p:cNvSpPr/>
          <p:nvPr/>
        </p:nvSpPr>
        <p:spPr>
          <a:xfrm>
            <a:off x="3079381" y="2108754"/>
            <a:ext cx="146017" cy="148449"/>
          </a:xfrm>
          <a:custGeom>
            <a:rect b="b" l="l" r="r" t="t"/>
            <a:pathLst>
              <a:path extrusionOk="0" h="2048" w="2049">
                <a:moveTo>
                  <a:pt x="1041" y="0"/>
                </a:moveTo>
                <a:cubicBezTo>
                  <a:pt x="473" y="0"/>
                  <a:pt x="1" y="473"/>
                  <a:pt x="1" y="1040"/>
                </a:cubicBezTo>
                <a:cubicBezTo>
                  <a:pt x="1" y="1607"/>
                  <a:pt x="473" y="2048"/>
                  <a:pt x="1041" y="2048"/>
                </a:cubicBezTo>
                <a:cubicBezTo>
                  <a:pt x="1608" y="2048"/>
                  <a:pt x="2049" y="1607"/>
                  <a:pt x="2049" y="1040"/>
                </a:cubicBezTo>
                <a:cubicBezTo>
                  <a:pt x="2049" y="473"/>
                  <a:pt x="1608" y="0"/>
                  <a:pt x="1041" y="0"/>
                </a:cubicBezTo>
                <a:close/>
              </a:path>
            </a:pathLst>
          </a:custGeom>
          <a:solidFill>
            <a:srgbClr val="00447B"/>
          </a:solidFill>
          <a:ln cap="flat" cmpd="sng" w="952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67"/>
          <p:cNvSpPr/>
          <p:nvPr/>
        </p:nvSpPr>
        <p:spPr>
          <a:xfrm>
            <a:off x="3250055" y="1980818"/>
            <a:ext cx="350255" cy="302915"/>
          </a:xfrm>
          <a:custGeom>
            <a:rect b="b" l="l" r="r" t="t"/>
            <a:pathLst>
              <a:path extrusionOk="0" h="4179" w="4915">
                <a:moveTo>
                  <a:pt x="1040" y="1"/>
                </a:moveTo>
                <a:cubicBezTo>
                  <a:pt x="441" y="1"/>
                  <a:pt x="0" y="473"/>
                  <a:pt x="0" y="1072"/>
                </a:cubicBezTo>
                <a:lnTo>
                  <a:pt x="0" y="1797"/>
                </a:lnTo>
                <a:cubicBezTo>
                  <a:pt x="0" y="2364"/>
                  <a:pt x="473" y="2805"/>
                  <a:pt x="1040" y="2805"/>
                </a:cubicBezTo>
                <a:lnTo>
                  <a:pt x="2300" y="2805"/>
                </a:lnTo>
                <a:lnTo>
                  <a:pt x="3592" y="4097"/>
                </a:lnTo>
                <a:cubicBezTo>
                  <a:pt x="3672" y="4156"/>
                  <a:pt x="3764" y="4178"/>
                  <a:pt x="3853" y="4178"/>
                </a:cubicBezTo>
                <a:cubicBezTo>
                  <a:pt x="3905" y="4178"/>
                  <a:pt x="3955" y="4171"/>
                  <a:pt x="4001" y="4160"/>
                </a:cubicBezTo>
                <a:cubicBezTo>
                  <a:pt x="4127" y="4097"/>
                  <a:pt x="4190" y="3939"/>
                  <a:pt x="4190" y="3844"/>
                </a:cubicBezTo>
                <a:lnTo>
                  <a:pt x="4190" y="2742"/>
                </a:lnTo>
                <a:cubicBezTo>
                  <a:pt x="4600" y="2584"/>
                  <a:pt x="4915" y="2206"/>
                  <a:pt x="4915" y="1734"/>
                </a:cubicBezTo>
                <a:lnTo>
                  <a:pt x="4915" y="1072"/>
                </a:lnTo>
                <a:cubicBezTo>
                  <a:pt x="4915" y="473"/>
                  <a:pt x="4411" y="1"/>
                  <a:pt x="3875" y="1"/>
                </a:cubicBezTo>
                <a:close/>
              </a:path>
            </a:pathLst>
          </a:custGeom>
          <a:solidFill>
            <a:srgbClr val="00447B"/>
          </a:solidFill>
          <a:ln cap="flat" cmpd="sng" w="952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67"/>
          <p:cNvSpPr/>
          <p:nvPr/>
        </p:nvSpPr>
        <p:spPr>
          <a:xfrm>
            <a:off x="2998570" y="2282283"/>
            <a:ext cx="404201" cy="556757"/>
          </a:xfrm>
          <a:custGeom>
            <a:rect b="b" l="l" r="r" t="t"/>
            <a:pathLst>
              <a:path extrusionOk="0" h="7681" w="5672">
                <a:moveTo>
                  <a:pt x="3340" y="4506"/>
                </a:moveTo>
                <a:lnTo>
                  <a:pt x="3718" y="5577"/>
                </a:lnTo>
                <a:lnTo>
                  <a:pt x="1229" y="5577"/>
                </a:lnTo>
                <a:lnTo>
                  <a:pt x="1450" y="4600"/>
                </a:lnTo>
                <a:lnTo>
                  <a:pt x="1450" y="4506"/>
                </a:lnTo>
                <a:close/>
                <a:moveTo>
                  <a:pt x="1450" y="1"/>
                </a:moveTo>
                <a:cubicBezTo>
                  <a:pt x="1135" y="1"/>
                  <a:pt x="883" y="221"/>
                  <a:pt x="788" y="505"/>
                </a:cubicBezTo>
                <a:lnTo>
                  <a:pt x="95" y="3624"/>
                </a:lnTo>
                <a:cubicBezTo>
                  <a:pt x="1" y="4096"/>
                  <a:pt x="316" y="4506"/>
                  <a:pt x="757" y="4506"/>
                </a:cubicBezTo>
                <a:lnTo>
                  <a:pt x="95" y="7247"/>
                </a:lnTo>
                <a:cubicBezTo>
                  <a:pt x="32" y="7436"/>
                  <a:pt x="158" y="7593"/>
                  <a:pt x="316" y="7656"/>
                </a:cubicBezTo>
                <a:cubicBezTo>
                  <a:pt x="350" y="7668"/>
                  <a:pt x="383" y="7673"/>
                  <a:pt x="415" y="7673"/>
                </a:cubicBezTo>
                <a:cubicBezTo>
                  <a:pt x="559" y="7673"/>
                  <a:pt x="679" y="7565"/>
                  <a:pt x="757" y="7436"/>
                </a:cubicBezTo>
                <a:lnTo>
                  <a:pt x="1040" y="6301"/>
                </a:lnTo>
                <a:lnTo>
                  <a:pt x="3939" y="6301"/>
                </a:lnTo>
                <a:lnTo>
                  <a:pt x="4254" y="7152"/>
                </a:lnTo>
                <a:cubicBezTo>
                  <a:pt x="4358" y="7492"/>
                  <a:pt x="4637" y="7680"/>
                  <a:pt x="4908" y="7680"/>
                </a:cubicBezTo>
                <a:cubicBezTo>
                  <a:pt x="4964" y="7680"/>
                  <a:pt x="5019" y="7672"/>
                  <a:pt x="5073" y="7656"/>
                </a:cubicBezTo>
                <a:cubicBezTo>
                  <a:pt x="5451" y="7593"/>
                  <a:pt x="5672" y="7184"/>
                  <a:pt x="5609" y="6837"/>
                </a:cubicBezTo>
                <a:lnTo>
                  <a:pt x="4569" y="3687"/>
                </a:lnTo>
                <a:cubicBezTo>
                  <a:pt x="4506" y="3372"/>
                  <a:pt x="4222" y="3183"/>
                  <a:pt x="3907" y="3183"/>
                </a:cubicBezTo>
                <a:lnTo>
                  <a:pt x="3183" y="3183"/>
                </a:lnTo>
                <a:cubicBezTo>
                  <a:pt x="2994" y="3183"/>
                  <a:pt x="2836" y="3025"/>
                  <a:pt x="2836" y="2836"/>
                </a:cubicBezTo>
                <a:cubicBezTo>
                  <a:pt x="2836" y="2615"/>
                  <a:pt x="2994" y="2458"/>
                  <a:pt x="3183" y="2458"/>
                </a:cubicBezTo>
                <a:lnTo>
                  <a:pt x="4222" y="2458"/>
                </a:lnTo>
                <a:cubicBezTo>
                  <a:pt x="4600" y="2458"/>
                  <a:pt x="4915" y="2143"/>
                  <a:pt x="4915" y="1765"/>
                </a:cubicBezTo>
                <a:cubicBezTo>
                  <a:pt x="4915" y="1355"/>
                  <a:pt x="4600" y="1040"/>
                  <a:pt x="4222" y="1040"/>
                </a:cubicBezTo>
                <a:lnTo>
                  <a:pt x="2332" y="1040"/>
                </a:lnTo>
                <a:lnTo>
                  <a:pt x="2080" y="379"/>
                </a:lnTo>
                <a:cubicBezTo>
                  <a:pt x="1985" y="158"/>
                  <a:pt x="1733" y="1"/>
                  <a:pt x="1450" y="1"/>
                </a:cubicBezTo>
                <a:close/>
              </a:path>
            </a:pathLst>
          </a:custGeom>
          <a:solidFill>
            <a:srgbClr val="00447B"/>
          </a:solidFill>
          <a:ln cap="flat" cmpd="sng" w="952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67"/>
          <p:cNvSpPr/>
          <p:nvPr/>
        </p:nvSpPr>
        <p:spPr>
          <a:xfrm>
            <a:off x="3624967" y="2108754"/>
            <a:ext cx="146017" cy="148449"/>
          </a:xfrm>
          <a:custGeom>
            <a:rect b="b" l="l" r="r" t="t"/>
            <a:pathLst>
              <a:path extrusionOk="0" h="2048" w="2049">
                <a:moveTo>
                  <a:pt x="1009" y="0"/>
                </a:moveTo>
                <a:cubicBezTo>
                  <a:pt x="442" y="0"/>
                  <a:pt x="1" y="473"/>
                  <a:pt x="1" y="1040"/>
                </a:cubicBezTo>
                <a:cubicBezTo>
                  <a:pt x="1" y="1607"/>
                  <a:pt x="442" y="2048"/>
                  <a:pt x="1009" y="2048"/>
                </a:cubicBezTo>
                <a:cubicBezTo>
                  <a:pt x="1576" y="2048"/>
                  <a:pt x="2048" y="1607"/>
                  <a:pt x="2048" y="1040"/>
                </a:cubicBezTo>
                <a:cubicBezTo>
                  <a:pt x="2048" y="473"/>
                  <a:pt x="1576" y="0"/>
                  <a:pt x="1009" y="0"/>
                </a:cubicBezTo>
                <a:close/>
              </a:path>
            </a:pathLst>
          </a:custGeom>
          <a:solidFill>
            <a:srgbClr val="00447B"/>
          </a:solidFill>
          <a:ln cap="flat" cmpd="sng" w="952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67"/>
          <p:cNvSpPr/>
          <p:nvPr/>
        </p:nvSpPr>
        <p:spPr>
          <a:xfrm>
            <a:off x="3447595" y="2284603"/>
            <a:ext cx="404201" cy="558424"/>
          </a:xfrm>
          <a:custGeom>
            <a:rect b="b" l="l" r="r" t="t"/>
            <a:pathLst>
              <a:path extrusionOk="0" h="7704" w="5672">
                <a:moveTo>
                  <a:pt x="4222" y="4474"/>
                </a:moveTo>
                <a:lnTo>
                  <a:pt x="4222" y="4568"/>
                </a:lnTo>
                <a:lnTo>
                  <a:pt x="4443" y="5545"/>
                </a:lnTo>
                <a:lnTo>
                  <a:pt x="1985" y="5545"/>
                </a:lnTo>
                <a:lnTo>
                  <a:pt x="2332" y="4474"/>
                </a:lnTo>
                <a:close/>
                <a:moveTo>
                  <a:pt x="4222" y="0"/>
                </a:moveTo>
                <a:cubicBezTo>
                  <a:pt x="3939" y="0"/>
                  <a:pt x="3718" y="158"/>
                  <a:pt x="3592" y="378"/>
                </a:cubicBezTo>
                <a:lnTo>
                  <a:pt x="3340" y="1071"/>
                </a:lnTo>
                <a:lnTo>
                  <a:pt x="1450" y="1071"/>
                </a:lnTo>
                <a:cubicBezTo>
                  <a:pt x="1072" y="1071"/>
                  <a:pt x="757" y="1386"/>
                  <a:pt x="757" y="1764"/>
                </a:cubicBezTo>
                <a:cubicBezTo>
                  <a:pt x="757" y="2174"/>
                  <a:pt x="1072" y="2489"/>
                  <a:pt x="1450" y="2489"/>
                </a:cubicBezTo>
                <a:lnTo>
                  <a:pt x="2490" y="2489"/>
                </a:lnTo>
                <a:cubicBezTo>
                  <a:pt x="2679" y="2489"/>
                  <a:pt x="2836" y="2646"/>
                  <a:pt x="2836" y="2835"/>
                </a:cubicBezTo>
                <a:cubicBezTo>
                  <a:pt x="2836" y="3024"/>
                  <a:pt x="2679" y="3182"/>
                  <a:pt x="2490" y="3182"/>
                </a:cubicBezTo>
                <a:lnTo>
                  <a:pt x="1765" y="3182"/>
                </a:lnTo>
                <a:cubicBezTo>
                  <a:pt x="1450" y="3182"/>
                  <a:pt x="1198" y="3371"/>
                  <a:pt x="1103" y="3686"/>
                </a:cubicBezTo>
                <a:lnTo>
                  <a:pt x="95" y="6837"/>
                </a:lnTo>
                <a:cubicBezTo>
                  <a:pt x="1" y="7215"/>
                  <a:pt x="190" y="7593"/>
                  <a:pt x="599" y="7687"/>
                </a:cubicBezTo>
                <a:cubicBezTo>
                  <a:pt x="643" y="7696"/>
                  <a:pt x="690" y="7701"/>
                  <a:pt x="738" y="7701"/>
                </a:cubicBezTo>
                <a:cubicBezTo>
                  <a:pt x="1030" y="7701"/>
                  <a:pt x="1364" y="7531"/>
                  <a:pt x="1418" y="7152"/>
                </a:cubicBezTo>
                <a:lnTo>
                  <a:pt x="1733" y="6301"/>
                </a:lnTo>
                <a:lnTo>
                  <a:pt x="4632" y="6301"/>
                </a:lnTo>
                <a:lnTo>
                  <a:pt x="4915" y="7435"/>
                </a:lnTo>
                <a:cubicBezTo>
                  <a:pt x="4967" y="7591"/>
                  <a:pt x="5104" y="7704"/>
                  <a:pt x="5257" y="7704"/>
                </a:cubicBezTo>
                <a:cubicBezTo>
                  <a:pt x="5290" y="7704"/>
                  <a:pt x="5323" y="7698"/>
                  <a:pt x="5356" y="7687"/>
                </a:cubicBezTo>
                <a:cubicBezTo>
                  <a:pt x="5546" y="7624"/>
                  <a:pt x="5672" y="7435"/>
                  <a:pt x="5577" y="7246"/>
                </a:cubicBezTo>
                <a:lnTo>
                  <a:pt x="4915" y="4537"/>
                </a:lnTo>
                <a:cubicBezTo>
                  <a:pt x="5356" y="4474"/>
                  <a:pt x="5672" y="4064"/>
                  <a:pt x="5609" y="3623"/>
                </a:cubicBezTo>
                <a:lnTo>
                  <a:pt x="4884" y="504"/>
                </a:lnTo>
                <a:cubicBezTo>
                  <a:pt x="4821" y="189"/>
                  <a:pt x="4537" y="0"/>
                  <a:pt x="4222" y="0"/>
                </a:cubicBezTo>
                <a:close/>
              </a:path>
            </a:pathLst>
          </a:custGeom>
          <a:solidFill>
            <a:srgbClr val="00447B"/>
          </a:solidFill>
          <a:ln cap="flat" cmpd="sng" w="952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p67"/>
          <p:cNvSpPr/>
          <p:nvPr/>
        </p:nvSpPr>
        <p:spPr>
          <a:xfrm>
            <a:off x="1821050" y="2755775"/>
            <a:ext cx="494100" cy="7704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6F4B8"/>
          </a:solidFill>
          <a:ln cap="flat" cmpd="sng" w="952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67"/>
          <p:cNvSpPr/>
          <p:nvPr/>
        </p:nvSpPr>
        <p:spPr>
          <a:xfrm>
            <a:off x="1814325" y="4803103"/>
            <a:ext cx="509744" cy="99903"/>
          </a:xfrm>
          <a:custGeom>
            <a:rect b="b" l="l" r="r" t="t"/>
            <a:pathLst>
              <a:path extrusionOk="0" h="1643" w="7435">
                <a:moveTo>
                  <a:pt x="819" y="1"/>
                </a:moveTo>
                <a:cubicBezTo>
                  <a:pt x="347" y="1"/>
                  <a:pt x="0" y="347"/>
                  <a:pt x="0" y="851"/>
                </a:cubicBezTo>
                <a:lnTo>
                  <a:pt x="0" y="1229"/>
                </a:lnTo>
                <a:cubicBezTo>
                  <a:pt x="0" y="1481"/>
                  <a:pt x="189" y="1639"/>
                  <a:pt x="410" y="1639"/>
                </a:cubicBezTo>
                <a:lnTo>
                  <a:pt x="7026" y="1639"/>
                </a:lnTo>
                <a:cubicBezTo>
                  <a:pt x="7044" y="1641"/>
                  <a:pt x="7062" y="1642"/>
                  <a:pt x="7080" y="1642"/>
                </a:cubicBezTo>
                <a:cubicBezTo>
                  <a:pt x="7300" y="1642"/>
                  <a:pt x="7435" y="1463"/>
                  <a:pt x="7435" y="1229"/>
                </a:cubicBezTo>
                <a:lnTo>
                  <a:pt x="7435" y="851"/>
                </a:lnTo>
                <a:cubicBezTo>
                  <a:pt x="7435" y="379"/>
                  <a:pt x="7089" y="1"/>
                  <a:pt x="6616" y="1"/>
                </a:cubicBezTo>
                <a:close/>
              </a:path>
            </a:pathLst>
          </a:custGeom>
          <a:solidFill>
            <a:srgbClr val="00447B"/>
          </a:solidFill>
          <a:ln cap="flat" cmpd="sng" w="952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67"/>
          <p:cNvSpPr/>
          <p:nvPr/>
        </p:nvSpPr>
        <p:spPr>
          <a:xfrm>
            <a:off x="1641485" y="4286931"/>
            <a:ext cx="853229" cy="618812"/>
          </a:xfrm>
          <a:custGeom>
            <a:rect b="b" l="l" r="r" t="t"/>
            <a:pathLst>
              <a:path extrusionOk="0" h="10177" w="12445">
                <a:moveTo>
                  <a:pt x="11626" y="1608"/>
                </a:moveTo>
                <a:lnTo>
                  <a:pt x="11626" y="2899"/>
                </a:lnTo>
                <a:cubicBezTo>
                  <a:pt x="11626" y="3939"/>
                  <a:pt x="10807" y="4853"/>
                  <a:pt x="9767" y="4916"/>
                </a:cubicBezTo>
                <a:cubicBezTo>
                  <a:pt x="9893" y="4538"/>
                  <a:pt x="9956" y="4128"/>
                  <a:pt x="9956" y="3718"/>
                </a:cubicBezTo>
                <a:lnTo>
                  <a:pt x="9956" y="1608"/>
                </a:lnTo>
                <a:close/>
                <a:moveTo>
                  <a:pt x="2521" y="1639"/>
                </a:moveTo>
                <a:lnTo>
                  <a:pt x="2521" y="3718"/>
                </a:lnTo>
                <a:cubicBezTo>
                  <a:pt x="2521" y="4160"/>
                  <a:pt x="2616" y="4538"/>
                  <a:pt x="2710" y="4947"/>
                </a:cubicBezTo>
                <a:cubicBezTo>
                  <a:pt x="1702" y="4853"/>
                  <a:pt x="883" y="4002"/>
                  <a:pt x="883" y="2899"/>
                </a:cubicBezTo>
                <a:lnTo>
                  <a:pt x="883" y="1639"/>
                </a:lnTo>
                <a:close/>
                <a:moveTo>
                  <a:pt x="6176" y="1576"/>
                </a:moveTo>
                <a:cubicBezTo>
                  <a:pt x="6333" y="1576"/>
                  <a:pt x="6491" y="1671"/>
                  <a:pt x="6554" y="1828"/>
                </a:cubicBezTo>
                <a:lnTo>
                  <a:pt x="6932" y="2647"/>
                </a:lnTo>
                <a:lnTo>
                  <a:pt x="7845" y="2773"/>
                </a:lnTo>
                <a:cubicBezTo>
                  <a:pt x="8003" y="2805"/>
                  <a:pt x="8129" y="2899"/>
                  <a:pt x="8160" y="3025"/>
                </a:cubicBezTo>
                <a:cubicBezTo>
                  <a:pt x="8349" y="3214"/>
                  <a:pt x="8318" y="3403"/>
                  <a:pt x="8192" y="3466"/>
                </a:cubicBezTo>
                <a:lnTo>
                  <a:pt x="7530" y="4097"/>
                </a:lnTo>
                <a:lnTo>
                  <a:pt x="7688" y="5010"/>
                </a:lnTo>
                <a:cubicBezTo>
                  <a:pt x="7719" y="5168"/>
                  <a:pt x="7656" y="5325"/>
                  <a:pt x="7530" y="5420"/>
                </a:cubicBezTo>
                <a:cubicBezTo>
                  <a:pt x="7452" y="5459"/>
                  <a:pt x="7363" y="5486"/>
                  <a:pt x="7268" y="5486"/>
                </a:cubicBezTo>
                <a:cubicBezTo>
                  <a:pt x="7210" y="5486"/>
                  <a:pt x="7149" y="5475"/>
                  <a:pt x="7089" y="5451"/>
                </a:cubicBezTo>
                <a:lnTo>
                  <a:pt x="6270" y="5010"/>
                </a:lnTo>
                <a:lnTo>
                  <a:pt x="5451" y="5451"/>
                </a:lnTo>
                <a:cubicBezTo>
                  <a:pt x="5380" y="5480"/>
                  <a:pt x="5309" y="5495"/>
                  <a:pt x="5241" y="5495"/>
                </a:cubicBezTo>
                <a:cubicBezTo>
                  <a:pt x="5158" y="5495"/>
                  <a:pt x="5079" y="5472"/>
                  <a:pt x="5010" y="5420"/>
                </a:cubicBezTo>
                <a:cubicBezTo>
                  <a:pt x="4884" y="5325"/>
                  <a:pt x="4821" y="5168"/>
                  <a:pt x="4852" y="5010"/>
                </a:cubicBezTo>
                <a:lnTo>
                  <a:pt x="5010" y="4097"/>
                </a:lnTo>
                <a:lnTo>
                  <a:pt x="4348" y="3466"/>
                </a:lnTo>
                <a:cubicBezTo>
                  <a:pt x="4222" y="3340"/>
                  <a:pt x="4191" y="3214"/>
                  <a:pt x="4222" y="3025"/>
                </a:cubicBezTo>
                <a:cubicBezTo>
                  <a:pt x="4254" y="2899"/>
                  <a:pt x="4411" y="2773"/>
                  <a:pt x="4537" y="2773"/>
                </a:cubicBezTo>
                <a:lnTo>
                  <a:pt x="5451" y="2647"/>
                </a:lnTo>
                <a:lnTo>
                  <a:pt x="5829" y="1828"/>
                </a:lnTo>
                <a:cubicBezTo>
                  <a:pt x="5924" y="1671"/>
                  <a:pt x="6018" y="1576"/>
                  <a:pt x="6176" y="1576"/>
                </a:cubicBezTo>
                <a:close/>
                <a:moveTo>
                  <a:pt x="2931" y="1"/>
                </a:moveTo>
                <a:cubicBezTo>
                  <a:pt x="2679" y="1"/>
                  <a:pt x="2521" y="190"/>
                  <a:pt x="2521" y="410"/>
                </a:cubicBezTo>
                <a:lnTo>
                  <a:pt x="2521" y="852"/>
                </a:lnTo>
                <a:lnTo>
                  <a:pt x="442" y="852"/>
                </a:lnTo>
                <a:cubicBezTo>
                  <a:pt x="190" y="852"/>
                  <a:pt x="1" y="1041"/>
                  <a:pt x="1" y="1230"/>
                </a:cubicBezTo>
                <a:lnTo>
                  <a:pt x="1" y="2899"/>
                </a:lnTo>
                <a:cubicBezTo>
                  <a:pt x="1" y="4506"/>
                  <a:pt x="1292" y="5766"/>
                  <a:pt x="2931" y="5766"/>
                </a:cubicBezTo>
                <a:lnTo>
                  <a:pt x="3120" y="5766"/>
                </a:lnTo>
                <a:cubicBezTo>
                  <a:pt x="3561" y="6428"/>
                  <a:pt x="4222" y="6932"/>
                  <a:pt x="4978" y="7216"/>
                </a:cubicBezTo>
                <a:lnTo>
                  <a:pt x="4978" y="8507"/>
                </a:lnTo>
                <a:cubicBezTo>
                  <a:pt x="4506" y="8507"/>
                  <a:pt x="4128" y="8854"/>
                  <a:pt x="4128" y="9358"/>
                </a:cubicBezTo>
                <a:lnTo>
                  <a:pt x="4128" y="10177"/>
                </a:lnTo>
                <a:lnTo>
                  <a:pt x="8286" y="10177"/>
                </a:lnTo>
                <a:lnTo>
                  <a:pt x="8286" y="9358"/>
                </a:lnTo>
                <a:cubicBezTo>
                  <a:pt x="8286" y="8885"/>
                  <a:pt x="7908" y="8507"/>
                  <a:pt x="7436" y="8507"/>
                </a:cubicBezTo>
                <a:lnTo>
                  <a:pt x="7436" y="7216"/>
                </a:lnTo>
                <a:cubicBezTo>
                  <a:pt x="8192" y="6932"/>
                  <a:pt x="8854" y="6428"/>
                  <a:pt x="9295" y="5766"/>
                </a:cubicBezTo>
                <a:lnTo>
                  <a:pt x="9484" y="5766"/>
                </a:lnTo>
                <a:cubicBezTo>
                  <a:pt x="11122" y="5766"/>
                  <a:pt x="12414" y="4475"/>
                  <a:pt x="12414" y="2899"/>
                </a:cubicBezTo>
                <a:lnTo>
                  <a:pt x="12414" y="1230"/>
                </a:lnTo>
                <a:cubicBezTo>
                  <a:pt x="12445" y="978"/>
                  <a:pt x="12288" y="852"/>
                  <a:pt x="12067" y="852"/>
                </a:cubicBezTo>
                <a:lnTo>
                  <a:pt x="9956" y="852"/>
                </a:lnTo>
                <a:lnTo>
                  <a:pt x="9956" y="410"/>
                </a:lnTo>
                <a:cubicBezTo>
                  <a:pt x="9956" y="158"/>
                  <a:pt x="9767" y="1"/>
                  <a:pt x="9547" y="1"/>
                </a:cubicBezTo>
                <a:close/>
              </a:path>
            </a:pathLst>
          </a:custGeom>
          <a:solidFill>
            <a:srgbClr val="00447B"/>
          </a:solidFill>
          <a:ln cap="flat" cmpd="sng" w="9525">
            <a:solidFill>
              <a:srgbClr val="004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p67"/>
          <p:cNvSpPr txBox="1"/>
          <p:nvPr/>
        </p:nvSpPr>
        <p:spPr>
          <a:xfrm>
            <a:off x="1521925" y="2328825"/>
            <a:ext cx="12987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A Meeting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63" name="Google Shape;763;p67"/>
          <p:cNvSpPr txBox="1"/>
          <p:nvPr/>
        </p:nvSpPr>
        <p:spPr>
          <a:xfrm>
            <a:off x="508700" y="3583888"/>
            <a:ext cx="31188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To learn about a Profession or Business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64" name="Google Shape;764;p67"/>
          <p:cNvSpPr/>
          <p:nvPr/>
        </p:nvSpPr>
        <p:spPr>
          <a:xfrm>
            <a:off x="4790525" y="1093525"/>
            <a:ext cx="3934800" cy="77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67"/>
          <p:cNvSpPr txBox="1"/>
          <p:nvPr>
            <p:ph idx="2" type="body"/>
          </p:nvPr>
        </p:nvSpPr>
        <p:spPr>
          <a:xfrm>
            <a:off x="4757975" y="1037588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Lato"/>
                <a:ea typeface="Lato"/>
                <a:cs typeface="Lato"/>
                <a:sym typeface="Lato"/>
              </a:rPr>
              <a:t>How to ask someone </a:t>
            </a:r>
            <a:endParaRPr b="1" sz="22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Lato"/>
                <a:ea typeface="Lato"/>
                <a:cs typeface="Lato"/>
                <a:sym typeface="Lato"/>
              </a:rPr>
              <a:t>&amp; prep tips</a:t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Lato"/>
              <a:buChar char="★"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Research</a:t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ato"/>
              <a:buChar char="○"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Company website, LinkedIn, Google</a:t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ato"/>
              <a:buChar char="★"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Prepare questions you are </a:t>
            </a:r>
            <a:r>
              <a:rPr b="1" lang="en" sz="1800">
                <a:latin typeface="Lato"/>
                <a:ea typeface="Lato"/>
                <a:cs typeface="Lato"/>
                <a:sym typeface="Lato"/>
              </a:rPr>
              <a:t>actually interested</a:t>
            </a:r>
            <a:r>
              <a:rPr lang="en" sz="1800">
                <a:latin typeface="Lato"/>
                <a:ea typeface="Lato"/>
                <a:cs typeface="Lato"/>
                <a:sym typeface="Lato"/>
              </a:rPr>
              <a:t> in knowing</a:t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ato"/>
              <a:buChar char="★"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Always have an ask at the end!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68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68"/>
          <p:cNvSpPr txBox="1"/>
          <p:nvPr>
            <p:ph type="title"/>
          </p:nvPr>
        </p:nvSpPr>
        <p:spPr>
          <a:xfrm>
            <a:off x="0" y="146475"/>
            <a:ext cx="88056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Informational Interview Questions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772" name="Google Shape;772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3" name="Google Shape;773;p68"/>
          <p:cNvGrpSpPr/>
          <p:nvPr/>
        </p:nvGrpSpPr>
        <p:grpSpPr>
          <a:xfrm>
            <a:off x="4568727" y="1028766"/>
            <a:ext cx="2675770" cy="1932178"/>
            <a:chOff x="3216519" y="1002150"/>
            <a:chExt cx="1944600" cy="1569600"/>
          </a:xfrm>
        </p:grpSpPr>
        <p:sp>
          <p:nvSpPr>
            <p:cNvPr id="774" name="Google Shape;774;p68"/>
            <p:cNvSpPr/>
            <p:nvPr/>
          </p:nvSpPr>
          <p:spPr>
            <a:xfrm flipH="1">
              <a:off x="3216519" y="1002150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DEEDF7"/>
            </a:solidFill>
            <a:ln cap="flat" cmpd="sng" w="2857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68"/>
            <p:cNvSpPr txBox="1"/>
            <p:nvPr/>
          </p:nvSpPr>
          <p:spPr>
            <a:xfrm>
              <a:off x="3343417" y="1532254"/>
              <a:ext cx="1690800" cy="509400"/>
            </a:xfrm>
            <a:prstGeom prst="rect">
              <a:avLst/>
            </a:prstGeom>
            <a:solidFill>
              <a:srgbClr val="DEED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50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What is the natural career progression of the role?</a:t>
              </a:r>
              <a:endParaRPr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776" name="Google Shape;776;p68"/>
          <p:cNvGrpSpPr/>
          <p:nvPr/>
        </p:nvGrpSpPr>
        <p:grpSpPr>
          <a:xfrm>
            <a:off x="1899518" y="1028766"/>
            <a:ext cx="2675770" cy="1932178"/>
            <a:chOff x="1271925" y="1002150"/>
            <a:chExt cx="1944600" cy="1569600"/>
          </a:xfrm>
        </p:grpSpPr>
        <p:sp>
          <p:nvSpPr>
            <p:cNvPr id="777" name="Google Shape;777;p68"/>
            <p:cNvSpPr/>
            <p:nvPr/>
          </p:nvSpPr>
          <p:spPr>
            <a:xfrm rot="10800000">
              <a:off x="1271925" y="1002150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B1DAF4"/>
            </a:solidFill>
            <a:ln cap="flat" cmpd="sng" w="2857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68"/>
            <p:cNvSpPr txBox="1"/>
            <p:nvPr/>
          </p:nvSpPr>
          <p:spPr>
            <a:xfrm>
              <a:off x="1376944" y="1164748"/>
              <a:ext cx="1671900" cy="1244400"/>
            </a:xfrm>
            <a:prstGeom prst="rect">
              <a:avLst/>
            </a:prstGeom>
            <a:solidFill>
              <a:srgbClr val="B1DAF4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048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00"/>
                <a:buFont typeface="Lato"/>
                <a:buChar char="★"/>
              </a:pPr>
              <a:r>
                <a:rPr lang="en" sz="12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What does your day to day at work look like? </a:t>
              </a:r>
              <a:endParaRPr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indent="-3048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00"/>
                <a:buFont typeface="Lato"/>
                <a:buChar char="★"/>
              </a:pPr>
              <a:r>
                <a:rPr lang="en" sz="12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What do you like about your job?</a:t>
              </a:r>
              <a:endParaRPr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indent="-3048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200"/>
                <a:buFont typeface="Lato"/>
                <a:buChar char="★"/>
              </a:pPr>
              <a:r>
                <a:rPr lang="en" sz="12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What do you not like?</a:t>
              </a:r>
              <a:endParaRPr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779" name="Google Shape;779;p68"/>
          <p:cNvGrpSpPr/>
          <p:nvPr/>
        </p:nvGrpSpPr>
        <p:grpSpPr>
          <a:xfrm>
            <a:off x="1899518" y="2956547"/>
            <a:ext cx="2675770" cy="1932178"/>
            <a:chOff x="1271925" y="2571750"/>
            <a:chExt cx="1944600" cy="1569600"/>
          </a:xfrm>
        </p:grpSpPr>
        <p:sp>
          <p:nvSpPr>
            <p:cNvPr id="780" name="Google Shape;780;p68"/>
            <p:cNvSpPr/>
            <p:nvPr/>
          </p:nvSpPr>
          <p:spPr>
            <a:xfrm flipH="1">
              <a:off x="1271925" y="2571750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DEEDF7"/>
            </a:solidFill>
            <a:ln cap="flat" cmpd="sng" w="2857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68"/>
            <p:cNvSpPr txBox="1"/>
            <p:nvPr/>
          </p:nvSpPr>
          <p:spPr>
            <a:xfrm>
              <a:off x="1518378" y="2864556"/>
              <a:ext cx="1451700" cy="984000"/>
            </a:xfrm>
            <a:prstGeom prst="rect">
              <a:avLst/>
            </a:prstGeom>
            <a:solidFill>
              <a:srgbClr val="DEEDF7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50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What are things I can do/learn while I’m in school that could prepare me for a role in this industry?</a:t>
              </a:r>
              <a:endParaRPr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782" name="Google Shape;782;p68"/>
          <p:cNvGrpSpPr/>
          <p:nvPr/>
        </p:nvGrpSpPr>
        <p:grpSpPr>
          <a:xfrm>
            <a:off x="4568727" y="2956547"/>
            <a:ext cx="2675770" cy="1932178"/>
            <a:chOff x="3216519" y="2571750"/>
            <a:chExt cx="1944600" cy="1569600"/>
          </a:xfrm>
        </p:grpSpPr>
        <p:sp>
          <p:nvSpPr>
            <p:cNvPr id="783" name="Google Shape;783;p68"/>
            <p:cNvSpPr/>
            <p:nvPr/>
          </p:nvSpPr>
          <p:spPr>
            <a:xfrm rot="10800000">
              <a:off x="3216519" y="2571750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B1DAF4"/>
            </a:solidFill>
            <a:ln cap="flat" cmpd="sng" w="2857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68"/>
            <p:cNvSpPr txBox="1"/>
            <p:nvPr/>
          </p:nvSpPr>
          <p:spPr>
            <a:xfrm>
              <a:off x="3367572" y="2829520"/>
              <a:ext cx="1642500" cy="1166700"/>
            </a:xfrm>
            <a:prstGeom prst="rect">
              <a:avLst/>
            </a:prstGeom>
            <a:solidFill>
              <a:srgbClr val="B1DA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50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Lato"/>
                  <a:ea typeface="Lato"/>
                  <a:cs typeface="Lato"/>
                  <a:sym typeface="Lato"/>
                </a:rPr>
                <a:t>How is success typically measured for someone in this field?</a:t>
              </a:r>
              <a:endParaRPr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785" name="Google Shape;785;p68"/>
          <p:cNvGrpSpPr/>
          <p:nvPr/>
        </p:nvGrpSpPr>
        <p:grpSpPr>
          <a:xfrm>
            <a:off x="4344454" y="2757913"/>
            <a:ext cx="459769" cy="411224"/>
            <a:chOff x="3157188" y="909150"/>
            <a:chExt cx="470400" cy="470400"/>
          </a:xfrm>
        </p:grpSpPr>
        <p:sp>
          <p:nvSpPr>
            <p:cNvPr id="786" name="Google Shape;786;p68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FFFFFF"/>
            </a:solidFill>
            <a:ln cap="flat" cmpd="sng" w="2857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68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fmla="val 9900" name="adj1"/>
              </a:avLst>
            </a:prstGeom>
            <a:solidFill>
              <a:srgbClr val="00447B"/>
            </a:solidFill>
            <a:ln cap="flat" cmpd="sng" w="2857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69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69"/>
          <p:cNvSpPr txBox="1"/>
          <p:nvPr>
            <p:ph type="title"/>
          </p:nvPr>
        </p:nvSpPr>
        <p:spPr>
          <a:xfrm>
            <a:off x="0" y="146475"/>
            <a:ext cx="88056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Post Informational Interview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794" name="Google Shape;794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9"/>
          <p:cNvSpPr/>
          <p:nvPr/>
        </p:nvSpPr>
        <p:spPr>
          <a:xfrm rot="-5400000">
            <a:off x="923775" y="1723525"/>
            <a:ext cx="2083500" cy="18279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69"/>
          <p:cNvSpPr/>
          <p:nvPr/>
        </p:nvSpPr>
        <p:spPr>
          <a:xfrm flipH="1">
            <a:off x="1140150" y="1688150"/>
            <a:ext cx="1649400" cy="1866000"/>
          </a:xfrm>
          <a:prstGeom prst="snip1Rect">
            <a:avLst>
              <a:gd fmla="val 0" name="adj"/>
            </a:avLst>
          </a:prstGeom>
          <a:solidFill>
            <a:srgbClr val="00447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69"/>
          <p:cNvSpPr txBox="1"/>
          <p:nvPr/>
        </p:nvSpPr>
        <p:spPr>
          <a:xfrm>
            <a:off x="1274025" y="1692201"/>
            <a:ext cx="1383000" cy="17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Immediate</a:t>
            </a:r>
            <a:endParaRPr b="1" sz="1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Send follow-up email or handwritten letter</a:t>
            </a:r>
            <a:endParaRPr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Attach Resume</a:t>
            </a:r>
            <a:endParaRPr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98" name="Google Shape;798;p69"/>
          <p:cNvSpPr/>
          <p:nvPr/>
        </p:nvSpPr>
        <p:spPr>
          <a:xfrm rot="5400000">
            <a:off x="3531200" y="1724375"/>
            <a:ext cx="2081700" cy="1827900"/>
          </a:xfrm>
          <a:prstGeom prst="rect">
            <a:avLst/>
          </a:prstGeom>
          <a:solidFill>
            <a:srgbClr val="00447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69"/>
          <p:cNvSpPr/>
          <p:nvPr/>
        </p:nvSpPr>
        <p:spPr>
          <a:xfrm flipH="1" rot="10800000">
            <a:off x="3748025" y="1687499"/>
            <a:ext cx="1649400" cy="1866600"/>
          </a:xfrm>
          <a:prstGeom prst="snip1Rect">
            <a:avLst>
              <a:gd fmla="val 0" name="adj"/>
            </a:avLst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69"/>
          <p:cNvSpPr txBox="1"/>
          <p:nvPr/>
        </p:nvSpPr>
        <p:spPr>
          <a:xfrm>
            <a:off x="3880438" y="1795520"/>
            <a:ext cx="1383000" cy="14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Secondary</a:t>
            </a:r>
            <a:endParaRPr b="1" sz="1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Connect on LinkedIn</a:t>
            </a:r>
            <a:endParaRPr sz="12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01" name="Google Shape;801;p69"/>
          <p:cNvSpPr/>
          <p:nvPr/>
        </p:nvSpPr>
        <p:spPr>
          <a:xfrm rot="-5400000">
            <a:off x="6235600" y="1718475"/>
            <a:ext cx="2065800" cy="18279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69"/>
          <p:cNvSpPr/>
          <p:nvPr/>
        </p:nvSpPr>
        <p:spPr>
          <a:xfrm flipH="1">
            <a:off x="6443125" y="1692201"/>
            <a:ext cx="1649400" cy="1866000"/>
          </a:xfrm>
          <a:prstGeom prst="snip1Rect">
            <a:avLst>
              <a:gd fmla="val 0" name="adj"/>
            </a:avLst>
          </a:prstGeom>
          <a:solidFill>
            <a:srgbClr val="00447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69"/>
          <p:cNvSpPr txBox="1"/>
          <p:nvPr/>
        </p:nvSpPr>
        <p:spPr>
          <a:xfrm>
            <a:off x="6576963" y="1801307"/>
            <a:ext cx="1383000" cy="14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Follow - Up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Remain in touch</a:t>
            </a:r>
            <a:endParaRPr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*Keep the relationship strong*</a:t>
            </a:r>
            <a:endParaRPr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70"/>
          <p:cNvSpPr/>
          <p:nvPr/>
        </p:nvSpPr>
        <p:spPr>
          <a:xfrm>
            <a:off x="2194550" y="1567550"/>
            <a:ext cx="6949500" cy="196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70"/>
          <p:cNvSpPr txBox="1"/>
          <p:nvPr>
            <p:ph type="ctrTitle"/>
          </p:nvPr>
        </p:nvSpPr>
        <p:spPr>
          <a:xfrm>
            <a:off x="1162450" y="1970738"/>
            <a:ext cx="7981500" cy="14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Georgia"/>
              <a:buNone/>
            </a:pPr>
            <a:r>
              <a:rPr lang="en" sz="60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NETWORKING PRACTICE</a:t>
            </a:r>
            <a:endParaRPr i="0" sz="6000" u="none" cap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810" name="Google Shape;810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71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71"/>
          <p:cNvSpPr txBox="1"/>
          <p:nvPr>
            <p:ph type="title"/>
          </p:nvPr>
        </p:nvSpPr>
        <p:spPr>
          <a:xfrm>
            <a:off x="0" y="146475"/>
            <a:ext cx="88056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Networking Questions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817" name="Google Shape;817;p71"/>
          <p:cNvSpPr txBox="1"/>
          <p:nvPr>
            <p:ph idx="1" type="body"/>
          </p:nvPr>
        </p:nvSpPr>
        <p:spPr>
          <a:xfrm>
            <a:off x="320100" y="1921425"/>
            <a:ext cx="8503800" cy="2854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25000" lnSpcReduction="20000"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4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6075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●"/>
            </a:pPr>
            <a:r>
              <a:rPr lang="en" sz="74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Introduce yourself (Name, Major, Hometown)</a:t>
            </a:r>
            <a:endParaRPr sz="74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60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●"/>
            </a:pPr>
            <a:r>
              <a:rPr lang="en" sz="74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Why did you choose USC?</a:t>
            </a:r>
            <a:endParaRPr sz="74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60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●"/>
            </a:pPr>
            <a:r>
              <a:rPr lang="en" sz="74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What other organizations would you like to get involved in?</a:t>
            </a:r>
            <a:endParaRPr sz="74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60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●"/>
            </a:pPr>
            <a:r>
              <a:rPr lang="en" sz="74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If you could go anywhere with anyone but it has to be a place you have already been with people you already know, where would you go and who would you go with?</a:t>
            </a:r>
            <a:endParaRPr sz="74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60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●"/>
            </a:pPr>
            <a:r>
              <a:rPr lang="en" sz="74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What is your dream job?</a:t>
            </a:r>
            <a:endParaRPr sz="74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60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●"/>
            </a:pPr>
            <a:r>
              <a:rPr lang="en" sz="74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If you could choose a major other than business what would you pick? (or if you are not studying business which business major would you pick?)</a:t>
            </a:r>
            <a:endParaRPr sz="74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60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●"/>
            </a:pPr>
            <a:r>
              <a:rPr lang="en" sz="74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If you have LinkedIn, feel free to exchange contact information.</a:t>
            </a:r>
            <a:endParaRPr sz="74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403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598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818" name="Google Shape;818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71"/>
          <p:cNvSpPr txBox="1"/>
          <p:nvPr/>
        </p:nvSpPr>
        <p:spPr>
          <a:xfrm>
            <a:off x="0" y="0"/>
            <a:ext cx="172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Timer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72"/>
          <p:cNvSpPr/>
          <p:nvPr/>
        </p:nvSpPr>
        <p:spPr>
          <a:xfrm>
            <a:off x="2194550" y="1567550"/>
            <a:ext cx="6949500" cy="196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72"/>
          <p:cNvSpPr txBox="1"/>
          <p:nvPr>
            <p:ph type="ctrTitle"/>
          </p:nvPr>
        </p:nvSpPr>
        <p:spPr>
          <a:xfrm>
            <a:off x="1162450" y="1970738"/>
            <a:ext cx="7981500" cy="14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Georgia"/>
              <a:buNone/>
            </a:pPr>
            <a:r>
              <a:rPr lang="en" sz="60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Networking</a:t>
            </a:r>
            <a:endParaRPr sz="60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Georgia"/>
              <a:buNone/>
            </a:pPr>
            <a:r>
              <a:rPr lang="en" sz="60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Game time</a:t>
            </a:r>
            <a:endParaRPr i="0" sz="6000" u="none" cap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826" name="Google Shape;826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3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73"/>
          <p:cNvSpPr txBox="1"/>
          <p:nvPr>
            <p:ph type="title"/>
          </p:nvPr>
        </p:nvSpPr>
        <p:spPr>
          <a:xfrm>
            <a:off x="0" y="146475"/>
            <a:ext cx="88056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Networking Bingo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833" name="Google Shape;833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p73"/>
          <p:cNvSpPr/>
          <p:nvPr/>
        </p:nvSpPr>
        <p:spPr>
          <a:xfrm flipH="1">
            <a:off x="5723525" y="1666050"/>
            <a:ext cx="2609100" cy="2507700"/>
          </a:xfrm>
          <a:prstGeom prst="snip1Rect">
            <a:avLst>
              <a:gd fmla="val 0" name="adj"/>
            </a:avLst>
          </a:prstGeom>
          <a:solidFill>
            <a:srgbClr val="00447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Instructions: 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Walk around the room and meet people that have done these things. Have them sign their name in a box that applies to them. Only one box per person!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5" name="Google Shape;835;p73"/>
          <p:cNvSpPr txBox="1"/>
          <p:nvPr/>
        </p:nvSpPr>
        <p:spPr>
          <a:xfrm>
            <a:off x="7547450" y="3740556"/>
            <a:ext cx="9960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4"/>
              </a:rPr>
              <a:t>Timer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836" name="Google Shape;836;p73"/>
          <p:cNvPicPr preferRelativeResize="0"/>
          <p:nvPr/>
        </p:nvPicPr>
        <p:blipFill rotWithShape="1">
          <a:blip r:embed="rId5">
            <a:alphaModFix/>
          </a:blip>
          <a:srcRect b="946" l="629" r="1139" t="4483"/>
          <a:stretch/>
        </p:blipFill>
        <p:spPr>
          <a:xfrm>
            <a:off x="607125" y="1120113"/>
            <a:ext cx="4686600" cy="359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74"/>
          <p:cNvSpPr/>
          <p:nvPr/>
        </p:nvSpPr>
        <p:spPr>
          <a:xfrm>
            <a:off x="2194550" y="1567550"/>
            <a:ext cx="6949500" cy="196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2" name="Google Shape;842;p74"/>
          <p:cNvSpPr txBox="1"/>
          <p:nvPr>
            <p:ph type="ctrTitle"/>
          </p:nvPr>
        </p:nvSpPr>
        <p:spPr>
          <a:xfrm>
            <a:off x="1162450" y="1970738"/>
            <a:ext cx="7981500" cy="149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Georgia"/>
              <a:buNone/>
            </a:pPr>
            <a:r>
              <a:rPr lang="en" sz="60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Announcements</a:t>
            </a:r>
            <a:endParaRPr i="0" sz="6000" u="none" cap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843" name="Google Shape;843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75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75"/>
          <p:cNvSpPr txBox="1"/>
          <p:nvPr>
            <p:ph type="ctrTitle"/>
          </p:nvPr>
        </p:nvSpPr>
        <p:spPr>
          <a:xfrm>
            <a:off x="1218100" y="146400"/>
            <a:ext cx="7577700" cy="56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How to Join</a:t>
            </a:r>
            <a:endParaRPr sz="48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850" name="Google Shape;850;p75"/>
          <p:cNvSpPr txBox="1"/>
          <p:nvPr/>
        </p:nvSpPr>
        <p:spPr>
          <a:xfrm>
            <a:off x="8748025" y="557200"/>
            <a:ext cx="914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p75"/>
          <p:cNvSpPr txBox="1"/>
          <p:nvPr/>
        </p:nvSpPr>
        <p:spPr>
          <a:xfrm>
            <a:off x="384550" y="1066151"/>
            <a:ext cx="8411400" cy="31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Ready To Join?</a:t>
            </a:r>
            <a:endParaRPr b="1" sz="22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Lato"/>
              <a:buAutoNum type="arabicPeriod"/>
            </a:pPr>
            <a:r>
              <a:rPr b="1" lang="en" sz="2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Zelle $25 dues to uscwibc@gmail.com</a:t>
            </a:r>
            <a:endParaRPr b="1" sz="22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Lato"/>
              <a:buAutoNum type="alphaLcPeriod"/>
            </a:pPr>
            <a:r>
              <a:rPr lang="en" sz="2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Due </a:t>
            </a:r>
            <a:r>
              <a:rPr b="1" lang="en" sz="2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TONIGHT </a:t>
            </a:r>
            <a:r>
              <a:rPr lang="en" sz="2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at 11:59pm!</a:t>
            </a:r>
            <a:endParaRPr sz="2200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Lato"/>
              <a:buAutoNum type="alphaLcPeriod"/>
            </a:pPr>
            <a:r>
              <a:rPr lang="en" sz="2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Include your </a:t>
            </a:r>
            <a:r>
              <a:rPr lang="en" sz="2200" u="sng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Name, USC email (without @</a:t>
            </a:r>
            <a:r>
              <a:rPr lang="en" sz="2200" u="sng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email.sc</a:t>
            </a:r>
            <a:r>
              <a:rPr lang="en" sz="2200" u="sng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  <a:r>
              <a:rPr lang="en" sz="2200" u="sng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edu</a:t>
            </a:r>
            <a:r>
              <a:rPr lang="en" sz="2200" u="sng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) , PHONE NUMBER, and grade in the description</a:t>
            </a:r>
            <a:endParaRPr sz="2200" u="sng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Lato"/>
              <a:buAutoNum type="arabicPeriod"/>
            </a:pPr>
            <a:r>
              <a:rPr b="1" lang="en" sz="2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Request Membership on Garnet Gate</a:t>
            </a:r>
            <a:endParaRPr b="1" sz="22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***We will only accept your request after you send dues***</a:t>
            </a:r>
            <a:endParaRPr sz="1200">
              <a:solidFill>
                <a:schemeClr val="dk2"/>
              </a:solidFill>
            </a:endParaRPr>
          </a:p>
        </p:txBody>
      </p:sp>
      <p:pic>
        <p:nvPicPr>
          <p:cNvPr id="852" name="Google Shape;852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76"/>
          <p:cNvSpPr txBox="1"/>
          <p:nvPr/>
        </p:nvSpPr>
        <p:spPr>
          <a:xfrm>
            <a:off x="384550" y="1066151"/>
            <a:ext cx="8411400" cy="36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Lato"/>
              <a:buChar char="-"/>
            </a:pPr>
            <a:r>
              <a:rPr b="1" lang="en" sz="2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These are due tonight!!!</a:t>
            </a:r>
            <a:endParaRPr b="1" sz="22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Lato"/>
              <a:buChar char="-"/>
            </a:pPr>
            <a:r>
              <a:rPr b="1" lang="en" sz="2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CFO Taylor Wolf</a:t>
            </a:r>
            <a:endParaRPr b="1" sz="22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Lato"/>
              <a:buChar char="-"/>
            </a:pPr>
            <a:r>
              <a:rPr b="1" lang="en" sz="2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After filling out attendance you will have the chance to pay cash dues</a:t>
            </a:r>
            <a:endParaRPr b="1" sz="22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Lato"/>
              <a:buChar char="-"/>
            </a:pPr>
            <a:r>
              <a:rPr b="1" lang="en" sz="2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Zelle $25 dues to </a:t>
            </a:r>
            <a:r>
              <a:rPr b="1" lang="en" sz="2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uscwibc@gmail.com</a:t>
            </a:r>
            <a:endParaRPr b="1" sz="22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2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Include your Name, USC email (without @email.sc.edu) , PHONE NUMBER, and grade in the description</a:t>
            </a:r>
            <a:endParaRPr b="1" sz="22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8" name="Google Shape;858;p76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76"/>
          <p:cNvSpPr txBox="1"/>
          <p:nvPr>
            <p:ph type="ctrTitle"/>
          </p:nvPr>
        </p:nvSpPr>
        <p:spPr>
          <a:xfrm>
            <a:off x="1218100" y="73575"/>
            <a:ext cx="7577700" cy="63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WIBC Dues</a:t>
            </a:r>
            <a:endParaRPr sz="48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77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77"/>
          <p:cNvSpPr txBox="1"/>
          <p:nvPr>
            <p:ph type="title"/>
          </p:nvPr>
        </p:nvSpPr>
        <p:spPr>
          <a:xfrm>
            <a:off x="0" y="146475"/>
            <a:ext cx="8805600" cy="56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Garnet Gate</a:t>
            </a:r>
            <a:endParaRPr sz="40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866" name="Google Shape;866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4575" y="1027012"/>
            <a:ext cx="5807824" cy="3153874"/>
          </a:xfrm>
          <a:prstGeom prst="rect">
            <a:avLst/>
          </a:prstGeom>
          <a:noFill/>
          <a:ln>
            <a:noFill/>
          </a:ln>
        </p:spPr>
      </p:pic>
      <p:sp>
        <p:nvSpPr>
          <p:cNvPr id="868" name="Google Shape;868;p77"/>
          <p:cNvSpPr txBox="1"/>
          <p:nvPr/>
        </p:nvSpPr>
        <p:spPr>
          <a:xfrm>
            <a:off x="249069" y="1146625"/>
            <a:ext cx="2858700" cy="26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</a:rPr>
              <a:t>To join WIBC, </a:t>
            </a:r>
            <a:endParaRPr sz="1900">
              <a:solidFill>
                <a:schemeClr val="dk2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AutoNum type="arabicPeriod"/>
            </a:pPr>
            <a:r>
              <a:rPr lang="en" sz="1900">
                <a:solidFill>
                  <a:schemeClr val="dk2"/>
                </a:solidFill>
              </a:rPr>
              <a:t>Go to </a:t>
            </a:r>
            <a:r>
              <a:rPr b="1" lang="en" sz="1900">
                <a:solidFill>
                  <a:schemeClr val="dk2"/>
                </a:solidFill>
              </a:rPr>
              <a:t>Garnet Gate </a:t>
            </a:r>
            <a:r>
              <a:rPr lang="en" sz="1900">
                <a:solidFill>
                  <a:schemeClr val="dk2"/>
                </a:solidFill>
              </a:rPr>
              <a:t>and login with your USC credentials</a:t>
            </a:r>
            <a:endParaRPr sz="1900">
              <a:solidFill>
                <a:schemeClr val="dk2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AutoNum type="arabicPeriod"/>
            </a:pPr>
            <a:r>
              <a:rPr lang="en" sz="1900">
                <a:solidFill>
                  <a:schemeClr val="dk2"/>
                </a:solidFill>
              </a:rPr>
              <a:t>Type “Women in Business</a:t>
            </a:r>
            <a:r>
              <a:rPr lang="en" sz="1900">
                <a:solidFill>
                  <a:schemeClr val="dk2"/>
                </a:solidFill>
              </a:rPr>
              <a:t> Council</a:t>
            </a:r>
            <a:r>
              <a:rPr lang="en" sz="1900">
                <a:solidFill>
                  <a:schemeClr val="dk2"/>
                </a:solidFill>
              </a:rPr>
              <a:t>” in the search bar</a:t>
            </a:r>
            <a:endParaRPr sz="1900">
              <a:solidFill>
                <a:schemeClr val="dk2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AutoNum type="arabicPeriod"/>
            </a:pPr>
            <a:r>
              <a:rPr lang="en" sz="1900">
                <a:solidFill>
                  <a:schemeClr val="dk2"/>
                </a:solidFill>
              </a:rPr>
              <a:t>Click ‘Join’ </a:t>
            </a:r>
            <a:endParaRPr sz="1900">
              <a:solidFill>
                <a:schemeClr val="dk2"/>
              </a:solidFill>
            </a:endParaRPr>
          </a:p>
        </p:txBody>
      </p:sp>
      <p:pic>
        <p:nvPicPr>
          <p:cNvPr id="869" name="Google Shape;869;p77"/>
          <p:cNvPicPr preferRelativeResize="0"/>
          <p:nvPr/>
        </p:nvPicPr>
        <p:blipFill rotWithShape="1">
          <a:blip r:embed="rId5">
            <a:alphaModFix/>
          </a:blip>
          <a:srcRect b="0" l="0" r="0" t="14023"/>
          <a:stretch/>
        </p:blipFill>
        <p:spPr>
          <a:xfrm>
            <a:off x="1638013" y="4450250"/>
            <a:ext cx="5642012" cy="51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5864" y="1272959"/>
            <a:ext cx="2474324" cy="253750"/>
          </a:xfrm>
          <a:prstGeom prst="rect">
            <a:avLst/>
          </a:prstGeom>
          <a:noFill/>
          <a:ln>
            <a:noFill/>
          </a:ln>
        </p:spPr>
      </p:pic>
      <p:sp>
        <p:nvSpPr>
          <p:cNvPr id="871" name="Google Shape;871;p77"/>
          <p:cNvSpPr/>
          <p:nvPr/>
        </p:nvSpPr>
        <p:spPr>
          <a:xfrm>
            <a:off x="5884125" y="1210650"/>
            <a:ext cx="1477800" cy="4719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6" name="Google Shape;876;p78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78"/>
          <p:cNvSpPr txBox="1"/>
          <p:nvPr/>
        </p:nvSpPr>
        <p:spPr>
          <a:xfrm>
            <a:off x="304500" y="1150025"/>
            <a:ext cx="2377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878" name="Google Shape;878;p78"/>
          <p:cNvSpPr txBox="1"/>
          <p:nvPr/>
        </p:nvSpPr>
        <p:spPr>
          <a:xfrm>
            <a:off x="75750" y="1565525"/>
            <a:ext cx="8243100" cy="22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Lato"/>
              <a:buChar char="●"/>
            </a:pPr>
            <a:r>
              <a:rPr lang="en" sz="24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Attendance Requirement</a:t>
            </a:r>
            <a:endParaRPr sz="24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Lato Light"/>
              <a:buChar char="○"/>
            </a:pPr>
            <a:r>
              <a:rPr lang="en" sz="24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Must attend 4 out of 5 of the WIBternship meetings</a:t>
            </a:r>
            <a:endParaRPr sz="2400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Lato Light"/>
              <a:buChar char="○"/>
            </a:pPr>
            <a:r>
              <a:rPr lang="en" sz="24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Attend 2 WIBternship/Mentorship events</a:t>
            </a:r>
            <a:endParaRPr sz="2400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2400"/>
              <a:buFont typeface="Lato Light"/>
              <a:buChar char="○"/>
            </a:pPr>
            <a:r>
              <a:rPr lang="en" sz="24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 Case Competition</a:t>
            </a:r>
            <a:r>
              <a:rPr b="1" lang="en" sz="24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b="1" sz="2400" strike="sng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9" name="Google Shape;879;p78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78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latin typeface="Lato Light"/>
                <a:ea typeface="Lato Light"/>
                <a:cs typeface="Lato Light"/>
                <a:sym typeface="Lato Light"/>
              </a:rPr>
              <a:t>Structure- WIBternship</a:t>
            </a:r>
            <a:endParaRPr sz="55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79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79"/>
          <p:cNvSpPr txBox="1"/>
          <p:nvPr>
            <p:ph type="ctrTitle"/>
          </p:nvPr>
        </p:nvSpPr>
        <p:spPr>
          <a:xfrm>
            <a:off x="1228600" y="146400"/>
            <a:ext cx="7577700" cy="56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1st WIBternship Social Event!</a:t>
            </a:r>
            <a:endParaRPr sz="48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887" name="Google Shape;887;p79"/>
          <p:cNvSpPr txBox="1"/>
          <p:nvPr/>
        </p:nvSpPr>
        <p:spPr>
          <a:xfrm>
            <a:off x="4572000" y="2453025"/>
            <a:ext cx="4419000" cy="26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23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❏"/>
            </a:pPr>
            <a:r>
              <a:rPr lang="en" sz="2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Come stop by, grab snacks, meet the WIBternship committee and other members including your mentor</a:t>
            </a:r>
            <a:endParaRPr sz="20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❏"/>
            </a:pPr>
            <a:r>
              <a:rPr lang="en" sz="2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Write a letter to your future self for the end of the program!</a:t>
            </a:r>
            <a:endParaRPr sz="20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"/>
              <a:buChar char="❏"/>
            </a:pPr>
            <a:r>
              <a:rPr lang="en" sz="2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1 point!</a:t>
            </a:r>
            <a:endParaRPr sz="23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8" name="Google Shape;888;p79"/>
          <p:cNvSpPr txBox="1"/>
          <p:nvPr/>
        </p:nvSpPr>
        <p:spPr>
          <a:xfrm>
            <a:off x="968275" y="2314225"/>
            <a:ext cx="395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89" name="Google Shape;889;p79"/>
          <p:cNvSpPr txBox="1"/>
          <p:nvPr/>
        </p:nvSpPr>
        <p:spPr>
          <a:xfrm>
            <a:off x="281550" y="1205075"/>
            <a:ext cx="39555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Letter To </a:t>
            </a:r>
            <a:endParaRPr sz="50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Future Self</a:t>
            </a:r>
            <a:endParaRPr sz="500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descr="a drawing of an envelope with a red heart inside (Provided by Tenor)" id="890" name="Google Shape;890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178638">
            <a:off x="1594967" y="1677237"/>
            <a:ext cx="2931118" cy="2931103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79"/>
          <p:cNvSpPr txBox="1"/>
          <p:nvPr/>
        </p:nvSpPr>
        <p:spPr>
          <a:xfrm>
            <a:off x="5011625" y="914400"/>
            <a:ext cx="3613500" cy="1877700"/>
          </a:xfrm>
          <a:prstGeom prst="rect">
            <a:avLst/>
          </a:prstGeom>
          <a:solidFill>
            <a:srgbClr val="00447B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Friday, September 11th </a:t>
            </a:r>
            <a:endParaRPr b="1" sz="2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12-2pm</a:t>
            </a:r>
            <a:endParaRPr b="1" sz="2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 Russell 302</a:t>
            </a:r>
            <a:endParaRPr b="1" sz="2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80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7" name="Google Shape;897;p80"/>
          <p:cNvSpPr txBox="1"/>
          <p:nvPr>
            <p:ph type="ctrTitle"/>
          </p:nvPr>
        </p:nvSpPr>
        <p:spPr>
          <a:xfrm>
            <a:off x="1059425" y="146400"/>
            <a:ext cx="7785600" cy="56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Looking Ahead</a:t>
            </a:r>
            <a:endParaRPr sz="36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898" name="Google Shape;898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6" y="4629375"/>
            <a:ext cx="1225986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80"/>
          <p:cNvSpPr txBox="1"/>
          <p:nvPr>
            <p:ph idx="1" type="subTitle"/>
          </p:nvPr>
        </p:nvSpPr>
        <p:spPr>
          <a:xfrm>
            <a:off x="4572000" y="757838"/>
            <a:ext cx="3663600" cy="37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latin typeface="Lato"/>
                <a:ea typeface="Lato"/>
                <a:cs typeface="Lato"/>
                <a:sym typeface="Lato"/>
              </a:rPr>
              <a:t>Upcoming Events 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Wednesday, October 21st - Claw Clip Decorating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7-8 in Russell 305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Wednesday, November 4th - Mentorship Event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TBD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Friday, November 6th - Digital Vision Board Making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1-2 in Russell 203</a:t>
            </a:r>
            <a:endParaRPr sz="16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0" name="Google Shape;900;p80"/>
          <p:cNvSpPr txBox="1"/>
          <p:nvPr/>
        </p:nvSpPr>
        <p:spPr>
          <a:xfrm>
            <a:off x="908400" y="757838"/>
            <a:ext cx="3663600" cy="43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Upcoming </a:t>
            </a:r>
            <a:r>
              <a:rPr lang="en" sz="1600" u="sng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Events</a:t>
            </a:r>
            <a:endParaRPr sz="1600" u="sng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Friday, September 11th - Letter Writing / Mentor &amp; Mentee Meet</a:t>
            </a:r>
            <a:endParaRPr sz="16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12-2 in Russell 302</a:t>
            </a:r>
            <a:endParaRPr sz="16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Wednesday, September 23rd - Resume Workshop / Dirty Soda</a:t>
            </a:r>
            <a:endParaRPr sz="16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7-8 in Russell 315</a:t>
            </a:r>
            <a:endParaRPr sz="16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Wednesday, October 7th - Paint &amp; Sip with Mentorship</a:t>
            </a:r>
            <a:endParaRPr sz="16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7-9 in Russell 302</a:t>
            </a:r>
            <a:endParaRPr sz="16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5" name="Google Shape;905;p81" title="a064664f-5e3f-45a1-8081-3953a70caea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9150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5225" y="1219875"/>
            <a:ext cx="2682950" cy="2703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1DAF4"/>
        </a:solidFill>
      </p:bgPr>
    </p:bg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82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p82"/>
          <p:cNvSpPr txBox="1"/>
          <p:nvPr>
            <p:ph type="ctrTitle"/>
          </p:nvPr>
        </p:nvSpPr>
        <p:spPr>
          <a:xfrm>
            <a:off x="1218100" y="146400"/>
            <a:ext cx="7577700" cy="56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Mentorship</a:t>
            </a:r>
            <a:endParaRPr sz="36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913" name="Google Shape;913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25" y="4629375"/>
            <a:ext cx="1298725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p82"/>
          <p:cNvSpPr txBox="1"/>
          <p:nvPr/>
        </p:nvSpPr>
        <p:spPr>
          <a:xfrm>
            <a:off x="4018500" y="1714375"/>
            <a:ext cx="47772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Great way to connect with other people in WIBC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Fun social events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Get paired with an upperclassman to answer any questions you may have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15" name="Google Shape;915;p82"/>
          <p:cNvSpPr txBox="1"/>
          <p:nvPr/>
        </p:nvSpPr>
        <p:spPr>
          <a:xfrm>
            <a:off x="5406150" y="3574975"/>
            <a:ext cx="2001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Form is open until 9/8 after Wibternship- pairings will be sent out on 9/11 in the AM so you can attend the first event mid-day on 9/11</a:t>
            </a:r>
            <a:endParaRPr sz="12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16" name="Google Shape;916;p82" title="Screenshot 2026-08-30 at 4.48.30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0288" y="1714375"/>
            <a:ext cx="2414725" cy="241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83"/>
          <p:cNvSpPr/>
          <p:nvPr/>
        </p:nvSpPr>
        <p:spPr>
          <a:xfrm>
            <a:off x="1358525" y="0"/>
            <a:ext cx="7785600" cy="862200"/>
          </a:xfrm>
          <a:prstGeom prst="rect">
            <a:avLst/>
          </a:prstGeom>
          <a:solidFill>
            <a:srgbClr val="F6F4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83"/>
          <p:cNvSpPr txBox="1"/>
          <p:nvPr>
            <p:ph type="ctrTitle"/>
          </p:nvPr>
        </p:nvSpPr>
        <p:spPr>
          <a:xfrm>
            <a:off x="1218100" y="73575"/>
            <a:ext cx="7577700" cy="63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Upcoming Meetings</a:t>
            </a:r>
            <a:endParaRPr sz="48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923" name="Google Shape;923;p83"/>
          <p:cNvSpPr/>
          <p:nvPr/>
        </p:nvSpPr>
        <p:spPr>
          <a:xfrm>
            <a:off x="630200" y="1343800"/>
            <a:ext cx="2557800" cy="400200"/>
          </a:xfrm>
          <a:prstGeom prst="doubleWave">
            <a:avLst>
              <a:gd fmla="val 6250" name="adj1"/>
              <a:gd fmla="val 0" name="adj2"/>
            </a:avLst>
          </a:prstGeom>
          <a:solidFill>
            <a:srgbClr val="00447B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Body Meeting</a:t>
            </a:r>
            <a:endParaRPr b="1" sz="2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24" name="Google Shape;924;p83"/>
          <p:cNvSpPr txBox="1"/>
          <p:nvPr/>
        </p:nvSpPr>
        <p:spPr>
          <a:xfrm>
            <a:off x="456350" y="1877475"/>
            <a:ext cx="2905500" cy="8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When</a:t>
            </a:r>
            <a:endParaRPr b="1" sz="21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September 15th </a:t>
            </a:r>
            <a:r>
              <a:rPr lang="en"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@ 7:30 pm</a:t>
            </a:r>
            <a:endParaRPr sz="1800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925" name="Google Shape;925;p83"/>
          <p:cNvSpPr txBox="1"/>
          <p:nvPr/>
        </p:nvSpPr>
        <p:spPr>
          <a:xfrm>
            <a:off x="456350" y="3857175"/>
            <a:ext cx="2905500" cy="1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Topic</a:t>
            </a:r>
            <a:endParaRPr b="1" sz="21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Ace the Recruiting Process with Gartner</a:t>
            </a:r>
            <a:endParaRPr sz="1800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926" name="Google Shape;926;p83"/>
          <p:cNvSpPr/>
          <p:nvPr/>
        </p:nvSpPr>
        <p:spPr>
          <a:xfrm>
            <a:off x="5432400" y="1343800"/>
            <a:ext cx="3072600" cy="400200"/>
          </a:xfrm>
          <a:prstGeom prst="doubleWave">
            <a:avLst>
              <a:gd fmla="val 6250" name="adj1"/>
              <a:gd fmla="val 0" name="adj2"/>
            </a:avLst>
          </a:prstGeom>
          <a:solidFill>
            <a:srgbClr val="00447B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WIBternship Meeting</a:t>
            </a:r>
            <a:endParaRPr b="1" sz="2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27" name="Google Shape;927;p83"/>
          <p:cNvSpPr txBox="1"/>
          <p:nvPr/>
        </p:nvSpPr>
        <p:spPr>
          <a:xfrm>
            <a:off x="5515950" y="1877475"/>
            <a:ext cx="2905500" cy="8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When</a:t>
            </a:r>
            <a:endParaRPr b="1" sz="21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September 22nd </a:t>
            </a:r>
            <a:r>
              <a:rPr lang="en"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@ 7:30 pm</a:t>
            </a:r>
            <a:endParaRPr sz="1800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928" name="Google Shape;928;p83"/>
          <p:cNvSpPr txBox="1"/>
          <p:nvPr/>
        </p:nvSpPr>
        <p:spPr>
          <a:xfrm>
            <a:off x="5515950" y="2676879"/>
            <a:ext cx="2905500" cy="1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Format &amp; Location</a:t>
            </a:r>
            <a:endParaRPr b="1" sz="21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In-Person,</a:t>
            </a:r>
            <a:endParaRPr sz="1800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Jones 210</a:t>
            </a:r>
            <a:endParaRPr sz="1800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929" name="Google Shape;929;p83"/>
          <p:cNvSpPr txBox="1"/>
          <p:nvPr/>
        </p:nvSpPr>
        <p:spPr>
          <a:xfrm>
            <a:off x="5432400" y="3857175"/>
            <a:ext cx="3072600" cy="1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Topic</a:t>
            </a:r>
            <a:endParaRPr b="1" sz="21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Resume  &amp; Interviews </a:t>
            </a:r>
            <a:endParaRPr sz="1800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Bring a laptop!</a:t>
            </a:r>
            <a:endParaRPr b="1"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930" name="Google Shape;930;p83"/>
          <p:cNvGrpSpPr/>
          <p:nvPr/>
        </p:nvGrpSpPr>
        <p:grpSpPr>
          <a:xfrm>
            <a:off x="3988844" y="2571758"/>
            <a:ext cx="1166317" cy="1029295"/>
            <a:chOff x="4707141" y="2264127"/>
            <a:chExt cx="324040" cy="286074"/>
          </a:xfrm>
        </p:grpSpPr>
        <p:sp>
          <p:nvSpPr>
            <p:cNvPr id="931" name="Google Shape;931;p83"/>
            <p:cNvSpPr/>
            <p:nvPr/>
          </p:nvSpPr>
          <p:spPr>
            <a:xfrm>
              <a:off x="4707141" y="2284656"/>
              <a:ext cx="324040" cy="265545"/>
            </a:xfrm>
            <a:custGeom>
              <a:rect b="b" l="l" r="r" t="t"/>
              <a:pathLst>
                <a:path extrusionOk="0" h="13569" w="16558">
                  <a:moveTo>
                    <a:pt x="491" y="1"/>
                  </a:moveTo>
                  <a:cubicBezTo>
                    <a:pt x="226" y="1"/>
                    <a:pt x="1" y="216"/>
                    <a:pt x="1" y="491"/>
                  </a:cubicBezTo>
                  <a:lnTo>
                    <a:pt x="1" y="2912"/>
                  </a:lnTo>
                  <a:lnTo>
                    <a:pt x="16548" y="2912"/>
                  </a:lnTo>
                  <a:lnTo>
                    <a:pt x="16548" y="491"/>
                  </a:lnTo>
                  <a:cubicBezTo>
                    <a:pt x="16548" y="216"/>
                    <a:pt x="16333" y="1"/>
                    <a:pt x="16058" y="1"/>
                  </a:cubicBezTo>
                  <a:lnTo>
                    <a:pt x="13607" y="1"/>
                  </a:lnTo>
                  <a:lnTo>
                    <a:pt x="13607" y="1452"/>
                  </a:lnTo>
                  <a:cubicBezTo>
                    <a:pt x="13568" y="1731"/>
                    <a:pt x="13348" y="1871"/>
                    <a:pt x="13126" y="1871"/>
                  </a:cubicBezTo>
                  <a:cubicBezTo>
                    <a:pt x="12904" y="1871"/>
                    <a:pt x="12681" y="1731"/>
                    <a:pt x="12637" y="1452"/>
                  </a:cubicBezTo>
                  <a:lnTo>
                    <a:pt x="12637" y="1"/>
                  </a:lnTo>
                  <a:lnTo>
                    <a:pt x="3912" y="1"/>
                  </a:lnTo>
                  <a:lnTo>
                    <a:pt x="3912" y="1452"/>
                  </a:lnTo>
                  <a:cubicBezTo>
                    <a:pt x="3873" y="1731"/>
                    <a:pt x="3652" y="1871"/>
                    <a:pt x="3430" y="1871"/>
                  </a:cubicBezTo>
                  <a:cubicBezTo>
                    <a:pt x="3209" y="1871"/>
                    <a:pt x="2986" y="1731"/>
                    <a:pt x="2942" y="1452"/>
                  </a:cubicBezTo>
                  <a:lnTo>
                    <a:pt x="2942" y="1"/>
                  </a:lnTo>
                  <a:close/>
                  <a:moveTo>
                    <a:pt x="8265" y="6706"/>
                  </a:moveTo>
                  <a:cubicBezTo>
                    <a:pt x="8569" y="6706"/>
                    <a:pt x="8794" y="6971"/>
                    <a:pt x="8755" y="7275"/>
                  </a:cubicBezTo>
                  <a:lnTo>
                    <a:pt x="8755" y="7765"/>
                  </a:lnTo>
                  <a:lnTo>
                    <a:pt x="9245" y="7765"/>
                  </a:lnTo>
                  <a:cubicBezTo>
                    <a:pt x="9272" y="7760"/>
                    <a:pt x="9299" y="7758"/>
                    <a:pt x="9325" y="7758"/>
                  </a:cubicBezTo>
                  <a:cubicBezTo>
                    <a:pt x="9586" y="7758"/>
                    <a:pt x="9804" y="7969"/>
                    <a:pt x="9804" y="8245"/>
                  </a:cubicBezTo>
                  <a:cubicBezTo>
                    <a:pt x="9804" y="8526"/>
                    <a:pt x="9578" y="8740"/>
                    <a:pt x="9311" y="8740"/>
                  </a:cubicBezTo>
                  <a:cubicBezTo>
                    <a:pt x="9290" y="8740"/>
                    <a:pt x="9267" y="8738"/>
                    <a:pt x="9245" y="8735"/>
                  </a:cubicBezTo>
                  <a:lnTo>
                    <a:pt x="9245" y="8725"/>
                  </a:lnTo>
                  <a:lnTo>
                    <a:pt x="8274" y="8725"/>
                  </a:lnTo>
                  <a:cubicBezTo>
                    <a:pt x="8000" y="8725"/>
                    <a:pt x="7784" y="8510"/>
                    <a:pt x="7784" y="8245"/>
                  </a:cubicBezTo>
                  <a:lnTo>
                    <a:pt x="7784" y="7275"/>
                  </a:lnTo>
                  <a:cubicBezTo>
                    <a:pt x="7735" y="6971"/>
                    <a:pt x="7971" y="6706"/>
                    <a:pt x="8265" y="6706"/>
                  </a:cubicBezTo>
                  <a:close/>
                  <a:moveTo>
                    <a:pt x="8274" y="5814"/>
                  </a:moveTo>
                  <a:cubicBezTo>
                    <a:pt x="6108" y="5814"/>
                    <a:pt x="5030" y="8431"/>
                    <a:pt x="6559" y="9951"/>
                  </a:cubicBezTo>
                  <a:cubicBezTo>
                    <a:pt x="7054" y="10446"/>
                    <a:pt x="7663" y="10668"/>
                    <a:pt x="8260" y="10668"/>
                  </a:cubicBezTo>
                  <a:cubicBezTo>
                    <a:pt x="9504" y="10668"/>
                    <a:pt x="10696" y="9703"/>
                    <a:pt x="10696" y="8245"/>
                  </a:cubicBezTo>
                  <a:cubicBezTo>
                    <a:pt x="10696" y="8243"/>
                    <a:pt x="10696" y="8242"/>
                    <a:pt x="10696" y="8240"/>
                  </a:cubicBezTo>
                  <a:lnTo>
                    <a:pt x="10696" y="8240"/>
                  </a:lnTo>
                  <a:cubicBezTo>
                    <a:pt x="10696" y="8239"/>
                    <a:pt x="10696" y="8237"/>
                    <a:pt x="10696" y="8235"/>
                  </a:cubicBezTo>
                  <a:cubicBezTo>
                    <a:pt x="10696" y="6904"/>
                    <a:pt x="9611" y="5818"/>
                    <a:pt x="8281" y="5814"/>
                  </a:cubicBezTo>
                  <a:lnTo>
                    <a:pt x="8281" y="5814"/>
                  </a:lnTo>
                  <a:cubicBezTo>
                    <a:pt x="8279" y="5814"/>
                    <a:pt x="8277" y="5814"/>
                    <a:pt x="8274" y="5814"/>
                  </a:cubicBezTo>
                  <a:close/>
                  <a:moveTo>
                    <a:pt x="8249" y="4842"/>
                  </a:moveTo>
                  <a:cubicBezTo>
                    <a:pt x="9993" y="4842"/>
                    <a:pt x="11666" y="6196"/>
                    <a:pt x="11666" y="8245"/>
                  </a:cubicBezTo>
                  <a:cubicBezTo>
                    <a:pt x="11666" y="10117"/>
                    <a:pt x="10147" y="11627"/>
                    <a:pt x="8274" y="11637"/>
                  </a:cubicBezTo>
                  <a:cubicBezTo>
                    <a:pt x="5245" y="11627"/>
                    <a:pt x="3736" y="7980"/>
                    <a:pt x="5873" y="5843"/>
                  </a:cubicBezTo>
                  <a:cubicBezTo>
                    <a:pt x="6564" y="5152"/>
                    <a:pt x="7415" y="4842"/>
                    <a:pt x="8249" y="4842"/>
                  </a:cubicBezTo>
                  <a:close/>
                  <a:moveTo>
                    <a:pt x="1" y="3883"/>
                  </a:moveTo>
                  <a:lnTo>
                    <a:pt x="1" y="13088"/>
                  </a:lnTo>
                  <a:cubicBezTo>
                    <a:pt x="1" y="13352"/>
                    <a:pt x="226" y="13568"/>
                    <a:pt x="491" y="13568"/>
                  </a:cubicBezTo>
                  <a:lnTo>
                    <a:pt x="16068" y="13568"/>
                  </a:lnTo>
                  <a:cubicBezTo>
                    <a:pt x="16333" y="13568"/>
                    <a:pt x="16548" y="13352"/>
                    <a:pt x="16558" y="13088"/>
                  </a:cubicBezTo>
                  <a:lnTo>
                    <a:pt x="16558" y="3883"/>
                  </a:ln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83"/>
            <p:cNvSpPr/>
            <p:nvPr/>
          </p:nvSpPr>
          <p:spPr>
            <a:xfrm>
              <a:off x="4763737" y="2264127"/>
              <a:ext cx="20744" cy="20549"/>
            </a:xfrm>
            <a:custGeom>
              <a:rect b="b" l="l" r="r" t="t"/>
              <a:pathLst>
                <a:path extrusionOk="0" h="1050" w="1060">
                  <a:moveTo>
                    <a:pt x="530" y="1"/>
                  </a:moveTo>
                  <a:cubicBezTo>
                    <a:pt x="236" y="1"/>
                    <a:pt x="1" y="265"/>
                    <a:pt x="50" y="569"/>
                  </a:cubicBezTo>
                  <a:lnTo>
                    <a:pt x="50" y="1050"/>
                  </a:lnTo>
                  <a:lnTo>
                    <a:pt x="1020" y="1050"/>
                  </a:lnTo>
                  <a:lnTo>
                    <a:pt x="1020" y="569"/>
                  </a:lnTo>
                  <a:cubicBezTo>
                    <a:pt x="1059" y="265"/>
                    <a:pt x="834" y="1"/>
                    <a:pt x="530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83"/>
            <p:cNvSpPr/>
            <p:nvPr/>
          </p:nvSpPr>
          <p:spPr>
            <a:xfrm>
              <a:off x="4953468" y="2264127"/>
              <a:ext cx="20744" cy="20549"/>
            </a:xfrm>
            <a:custGeom>
              <a:rect b="b" l="l" r="r" t="t"/>
              <a:pathLst>
                <a:path extrusionOk="0" h="1050" w="1060">
                  <a:moveTo>
                    <a:pt x="530" y="1"/>
                  </a:moveTo>
                  <a:cubicBezTo>
                    <a:pt x="236" y="1"/>
                    <a:pt x="1" y="265"/>
                    <a:pt x="50" y="569"/>
                  </a:cubicBezTo>
                  <a:lnTo>
                    <a:pt x="50" y="1050"/>
                  </a:lnTo>
                  <a:lnTo>
                    <a:pt x="1020" y="1050"/>
                  </a:lnTo>
                  <a:lnTo>
                    <a:pt x="1020" y="569"/>
                  </a:lnTo>
                  <a:cubicBezTo>
                    <a:pt x="1059" y="265"/>
                    <a:pt x="834" y="1"/>
                    <a:pt x="530" y="1"/>
                  </a:cubicBezTo>
                  <a:close/>
                </a:path>
              </a:pathLst>
            </a:custGeom>
            <a:solidFill>
              <a:srgbClr val="F6F4B8"/>
            </a:solidFill>
            <a:ln cap="flat" cmpd="sng" w="9525">
              <a:solidFill>
                <a:srgbClr val="0044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4" name="Google Shape;934;p83"/>
          <p:cNvSpPr txBox="1"/>
          <p:nvPr/>
        </p:nvSpPr>
        <p:spPr>
          <a:xfrm>
            <a:off x="409100" y="2683875"/>
            <a:ext cx="30000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Format &amp; Location</a:t>
            </a:r>
            <a:endParaRPr b="1" sz="21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In-Person,</a:t>
            </a:r>
            <a:endParaRPr sz="1800">
              <a:solidFill>
                <a:schemeClr val="dk2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rPr>
              <a:t>Jones 210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