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5.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7" r:id="rId5"/>
    <p:sldMasterId id="2147483688" r:id="rId6"/>
    <p:sldMasterId id="2147483689"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Lst>
  <p:sldSz cy="5143500" cx="9144000"/>
  <p:notesSz cx="6858000" cy="9144000"/>
  <p:embeddedFontLst>
    <p:embeddedFont>
      <p:font typeface="Roboto"/>
      <p:regular r:id="rId48"/>
      <p:bold r:id="rId49"/>
      <p:italic r:id="rId50"/>
      <p:boldItalic r:id="rId51"/>
    </p:embeddedFont>
    <p:embeddedFont>
      <p:font typeface="Playfair Display"/>
      <p:regular r:id="rId52"/>
      <p:bold r:id="rId53"/>
      <p:italic r:id="rId54"/>
      <p:boldItalic r:id="rId55"/>
    </p:embeddedFont>
    <p:embeddedFont>
      <p:font typeface="Lato"/>
      <p:regular r:id="rId56"/>
      <p:bold r:id="rId57"/>
      <p:italic r:id="rId58"/>
      <p:boldItalic r:id="rId59"/>
    </p:embeddedFont>
    <p:embeddedFont>
      <p:font typeface="Lato Light"/>
      <p:regular r:id="rId60"/>
      <p:bold r:id="rId61"/>
      <p:italic r:id="rId62"/>
      <p:boldItalic r:id="rId63"/>
    </p:embeddedFont>
    <p:embeddedFont>
      <p:font typeface="Abel"/>
      <p:regular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9" name="Katie Roberts"/>
  <p:cmAuthor clrIdx="1" id="1" initials="" lastIdx="1" name="Cassandra Griswold"/>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1.xml"/><Relationship Id="rId48" Type="http://schemas.openxmlformats.org/officeDocument/2006/relationships/font" Target="fonts/Roboto-regular.fntdata"/><Relationship Id="rId47" Type="http://schemas.openxmlformats.org/officeDocument/2006/relationships/slide" Target="slides/slide39.xml"/><Relationship Id="rId49" Type="http://schemas.openxmlformats.org/officeDocument/2006/relationships/font" Target="fonts/Roboto-bold.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LatoLight-italic.fntdata"/><Relationship Id="rId61" Type="http://schemas.openxmlformats.org/officeDocument/2006/relationships/font" Target="fonts/LatoLight-bold.fntdata"/><Relationship Id="rId20" Type="http://schemas.openxmlformats.org/officeDocument/2006/relationships/slide" Target="slides/slide12.xml"/><Relationship Id="rId64" Type="http://schemas.openxmlformats.org/officeDocument/2006/relationships/font" Target="fonts/Abel-regular.fntdata"/><Relationship Id="rId63" Type="http://schemas.openxmlformats.org/officeDocument/2006/relationships/font" Target="fonts/LatoLight-boldItalic.fntdata"/><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60" Type="http://schemas.openxmlformats.org/officeDocument/2006/relationships/font" Target="fonts/LatoLight-regular.fntdata"/><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Roboto-boldItalic.fntdata"/><Relationship Id="rId50" Type="http://schemas.openxmlformats.org/officeDocument/2006/relationships/font" Target="fonts/Roboto-italic.fntdata"/><Relationship Id="rId53" Type="http://schemas.openxmlformats.org/officeDocument/2006/relationships/font" Target="fonts/PlayfairDisplay-bold.fntdata"/><Relationship Id="rId52" Type="http://schemas.openxmlformats.org/officeDocument/2006/relationships/font" Target="fonts/PlayfairDisplay-regular.fntdata"/><Relationship Id="rId11" Type="http://schemas.openxmlformats.org/officeDocument/2006/relationships/slide" Target="slides/slide3.xml"/><Relationship Id="rId55" Type="http://schemas.openxmlformats.org/officeDocument/2006/relationships/font" Target="fonts/PlayfairDisplay-boldItalic.fntdata"/><Relationship Id="rId10" Type="http://schemas.openxmlformats.org/officeDocument/2006/relationships/slide" Target="slides/slide2.xml"/><Relationship Id="rId54" Type="http://schemas.openxmlformats.org/officeDocument/2006/relationships/font" Target="fonts/PlayfairDisplay-italic.fntdata"/><Relationship Id="rId13" Type="http://schemas.openxmlformats.org/officeDocument/2006/relationships/slide" Target="slides/slide5.xml"/><Relationship Id="rId57" Type="http://schemas.openxmlformats.org/officeDocument/2006/relationships/font" Target="fonts/Lato-bold.fntdata"/><Relationship Id="rId12" Type="http://schemas.openxmlformats.org/officeDocument/2006/relationships/slide" Target="slides/slide4.xml"/><Relationship Id="rId56" Type="http://schemas.openxmlformats.org/officeDocument/2006/relationships/font" Target="fonts/Lato-regular.fntdata"/><Relationship Id="rId15" Type="http://schemas.openxmlformats.org/officeDocument/2006/relationships/slide" Target="slides/slide7.xml"/><Relationship Id="rId59" Type="http://schemas.openxmlformats.org/officeDocument/2006/relationships/font" Target="fonts/Lato-boldItalic.fntdata"/><Relationship Id="rId14" Type="http://schemas.openxmlformats.org/officeDocument/2006/relationships/slide" Target="slides/slide6.xml"/><Relationship Id="rId58" Type="http://schemas.openxmlformats.org/officeDocument/2006/relationships/font" Target="fonts/Lato-italic.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9-21T18:39:58.608">
    <p:pos x="6000" y="0"/>
    <p:text>update</p:text>
  </p:cm>
  <p:cm authorId="0" idx="2" dt="2026-09-21T18:35:06.017">
    <p:pos x="6000" y="0"/>
    <p:text>cassie i will send headshots to you</p:text>
  </p:cm>
  <p:cm authorId="0" idx="3" dt="2026-09-21T18:39:58.608">
    <p:pos x="6000" y="0"/>
    <p:text>cassie you will moderate the panel and ask them questions</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6-04-08T15:02:17.480">
    <p:pos x="6000" y="0"/>
    <p:text>maybe add slides to walk through creating an acct and ask if people want to see those slides by show of hands how many people have an acct already. link to skip those slides</p:text>
  </p:cm>
  <p:cm authorId="0" idx="5" dt="2026-04-08T15:02:17.480">
    <p:pos x="6000" y="0"/>
    <p:text>make all these slides section by section walk through and pause during slides for work time of each section?</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6-09-21T18:40:41.450">
    <p:pos x="6000" y="0"/>
    <p:text>take a poll 
plan to walk through these slides with the girls if more than half the room needs to create an account</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6-09-29T22:05:33.292">
    <p:pos x="6000" y="0"/>
    <p:text>networking activity?</p:text>
  </p:cm>
  <p:cm authorId="1" idx="1" dt="2026-09-29T22:05:33.292">
    <p:pos x="6000" y="0"/>
    <p:text>I added a connect with each other slide where they can take a couple minutes. Should I add another activity (Find one USC alum, find one person who works at a company they are interested in?)</p:tex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8" dt="2026-09-21T18:39:19.429">
    <p:pos x="6000" y="0"/>
    <p:text>update</p:text>
  </p:cm>
  <p:cm authorId="0" idx="9" dt="2026-09-21T18:39:19.429">
    <p:pos x="6000" y="0"/>
    <p:text>fill in current committee information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f7d0449c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g2f7d0449c7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298690dc78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298690dc7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f7d0449c74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f7d0449c74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c2b7c79c6e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g3c2b7c79c6e_0_13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c2b7c79c6e_0_6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c2b7c79c6e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Jenny,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298690dc7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Maddie</a:t>
            </a:r>
            <a:endParaRPr/>
          </a:p>
        </p:txBody>
      </p:sp>
      <p:sp>
        <p:nvSpPr>
          <p:cNvPr id="314" name="Google Shape;314;g3298690dc78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d530515894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d53051589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Change contact info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Freshmen cannot access blackboard content yet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d530515894_0_7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d530515894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Change contact info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Freshmen cannot access blackboard content yet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d530515894_0_8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d530515894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Change contact info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Freshmen cannot access blackboard content yet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d530515894_0_1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d530515894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Change contact info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Freshmen cannot access blackboard content yet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d530515894_0_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d530515894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Change contact info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Freshmen cannot access blackboard content yet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d530515894_0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d530515894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Change contact info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Freshmen cannot access blackboard content yet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d530515894_0_1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d530515894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Change contact info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Freshmen cannot access blackboard content yet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87148dbb6d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87148dbb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Maddie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Taylor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 Anna</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298690dc78_1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298690dc78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Maddie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Taylor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1f28621473d28734_2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1f28621473d28734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1200">
                <a:solidFill>
                  <a:schemeClr val="dk1"/>
                </a:solidFill>
                <a:latin typeface="Lato"/>
                <a:ea typeface="Lato"/>
                <a:cs typeface="Lato"/>
                <a:sym typeface="Lato"/>
              </a:rPr>
              <a:t>Maddie</a:t>
            </a:r>
            <a:endParaRPr sz="1200">
              <a:solidFill>
                <a:schemeClr val="dk1"/>
              </a:solidFill>
              <a:latin typeface="Lato"/>
              <a:ea typeface="Lato"/>
              <a:cs typeface="Lato"/>
              <a:sym typeface="La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298690dc78_1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298690dc78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Morgan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Taylor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 Anna</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298690dc78_1_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298690dc78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Morgan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Taylor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298690dc78_1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298690dc78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Morgan</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298690dc78_1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298690dc78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Morgan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Taylor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h5be7e8bb19208dc6_4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h5be7e8bb19208dc6_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Morgan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Taylor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1f28621473d28734_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1f28621473d28734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Morgan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8483b4266a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38483b4266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Pressley Ann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Taylor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8483b4266a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8483b4266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Pressley Ann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Taylor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298690dc78_1_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3298690dc78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Pressley Ann</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h5be7e8bb19208dc6_4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h5be7e8bb19208dc6_4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Pressley Ann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86c39d249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386c39d249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Pressley Ann Remind them that once they view someones profile it will show</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2fd79c1ab2a_1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g2fd79c1ab2a_12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h415a1042b6a0229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h415a1042b6a02295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h415a1042b6a02295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h415a1042b6a02295_0_2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h415a1042b6a0229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h415a1042b6a0229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he4d4d7fa9a3ef0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he4d4d7fa9a3ef0c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2a44fe3ed04_0_17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2a44fe3ed04_0_17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3c70cca7a87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3c70cca7a8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86c15a907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3" name="Google Shape;643;g386c15a907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h409aa42f7411c149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h409aa42f7411c14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h409aa42f7411c14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h409aa42f7411c14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fd79c1ab2a_1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2fd79c1ab2a_1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a44fe3ed04_0_17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2a44fe3ed04_0_1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301752" y="171450"/>
            <a:ext cx="8534400" cy="569400"/>
          </a:xfrm>
          <a:prstGeom prst="rect">
            <a:avLst/>
          </a:prstGeom>
          <a:noFill/>
          <a:ln>
            <a:noFill/>
          </a:ln>
        </p:spPr>
        <p:txBody>
          <a:bodyPr anchorCtr="0" anchor="b" bIns="45700" lIns="91425" spcFirstLastPara="1" rIns="91425" wrap="square" tIns="45700">
            <a:normAutofit/>
          </a:bodyPr>
          <a:lstStyle>
            <a:lvl1pPr lvl="0" marR="0" rtl="0" algn="ctr">
              <a:spcBef>
                <a:spcPts val="0"/>
              </a:spcBef>
              <a:spcAft>
                <a:spcPts val="0"/>
              </a:spcAft>
              <a:buClr>
                <a:srgbClr val="6F7D94"/>
              </a:buClr>
              <a:buSzPts val="3300"/>
              <a:buFont typeface="Georgia"/>
              <a:buNone/>
              <a:defRPr b="0" i="0" sz="3300" u="none" cap="none" strike="noStrike">
                <a:solidFill>
                  <a:srgbClr val="6F7D94"/>
                </a:solidFill>
                <a:latin typeface="Georgia"/>
                <a:ea typeface="Georgia"/>
                <a:cs typeface="Georgia"/>
                <a:sym typeface="Georgia"/>
              </a:defRPr>
            </a:lvl1pPr>
            <a:lvl2pPr lvl="1" rtl="0">
              <a:spcBef>
                <a:spcPts val="0"/>
              </a:spcBef>
              <a:spcAft>
                <a:spcPts val="0"/>
              </a:spcAft>
              <a:buSzPts val="2800"/>
              <a:buNone/>
              <a:defRPr sz="1800"/>
            </a:lvl2pPr>
            <a:lvl3pPr lvl="2" rtl="0">
              <a:spcBef>
                <a:spcPts val="0"/>
              </a:spcBef>
              <a:spcAft>
                <a:spcPts val="0"/>
              </a:spcAft>
              <a:buSzPts val="2800"/>
              <a:buNone/>
              <a:defRPr sz="1800"/>
            </a:lvl3pPr>
            <a:lvl4pPr lvl="3" rtl="0">
              <a:spcBef>
                <a:spcPts val="0"/>
              </a:spcBef>
              <a:spcAft>
                <a:spcPts val="0"/>
              </a:spcAft>
              <a:buSzPts val="2800"/>
              <a:buNone/>
              <a:defRPr sz="1800"/>
            </a:lvl4pPr>
            <a:lvl5pPr lvl="4" rtl="0">
              <a:spcBef>
                <a:spcPts val="0"/>
              </a:spcBef>
              <a:spcAft>
                <a:spcPts val="0"/>
              </a:spcAft>
              <a:buSzPts val="2800"/>
              <a:buNone/>
              <a:defRPr sz="1800"/>
            </a:lvl5pPr>
            <a:lvl6pPr lvl="5" rtl="0">
              <a:spcBef>
                <a:spcPts val="0"/>
              </a:spcBef>
              <a:spcAft>
                <a:spcPts val="0"/>
              </a:spcAft>
              <a:buSzPts val="2800"/>
              <a:buNone/>
              <a:defRPr sz="1800"/>
            </a:lvl6pPr>
            <a:lvl7pPr lvl="6" rtl="0">
              <a:spcBef>
                <a:spcPts val="0"/>
              </a:spcBef>
              <a:spcAft>
                <a:spcPts val="0"/>
              </a:spcAft>
              <a:buSzPts val="2800"/>
              <a:buNone/>
              <a:defRPr sz="1800"/>
            </a:lvl7pPr>
            <a:lvl8pPr lvl="7" rtl="0">
              <a:spcBef>
                <a:spcPts val="0"/>
              </a:spcBef>
              <a:spcAft>
                <a:spcPts val="0"/>
              </a:spcAft>
              <a:buSzPts val="2800"/>
              <a:buNone/>
              <a:defRPr sz="1800"/>
            </a:lvl8pPr>
            <a:lvl9pPr lvl="8" rtl="0">
              <a:spcBef>
                <a:spcPts val="0"/>
              </a:spcBef>
              <a:spcAft>
                <a:spcPts val="0"/>
              </a:spcAft>
              <a:buSzPts val="2800"/>
              <a:buNone/>
              <a:defRPr sz="1800"/>
            </a:lvl9pPr>
          </a:lstStyle>
          <a:p/>
        </p:txBody>
      </p:sp>
      <p:sp>
        <p:nvSpPr>
          <p:cNvPr id="52" name="Google Shape;52;p13"/>
          <p:cNvSpPr txBox="1"/>
          <p:nvPr>
            <p:ph idx="10" type="dt"/>
          </p:nvPr>
        </p:nvSpPr>
        <p:spPr>
          <a:xfrm>
            <a:off x="5791200" y="4803738"/>
            <a:ext cx="3045000" cy="274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sz="14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53" name="Google Shape;53;p13"/>
          <p:cNvSpPr txBox="1"/>
          <p:nvPr>
            <p:ph idx="11" type="ftr"/>
          </p:nvPr>
        </p:nvSpPr>
        <p:spPr>
          <a:xfrm>
            <a:off x="304800" y="4808136"/>
            <a:ext cx="3581400" cy="274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2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54" name="Google Shape;54;p13"/>
          <p:cNvSpPr txBox="1"/>
          <p:nvPr>
            <p:ph idx="12" type="sldNum"/>
          </p:nvPr>
        </p:nvSpPr>
        <p:spPr>
          <a:xfrm>
            <a:off x="4361688" y="769779"/>
            <a:ext cx="457200" cy="330900"/>
          </a:xfrm>
          <a:prstGeom prst="rect">
            <a:avLst/>
          </a:prstGeom>
          <a:noFill/>
          <a:ln>
            <a:noFill/>
          </a:ln>
        </p:spPr>
        <p:txBody>
          <a:bodyPr anchorCtr="0" anchor="ctr" bIns="45700" lIns="45700" spcFirstLastPara="1" rIns="45700" wrap="square" tIns="45700">
            <a:normAutofit lnSpcReduction="10000"/>
          </a:bodyPr>
          <a:lstStyle>
            <a:lvl1pPr indent="0" lvl="0" marL="0" marR="0" rtl="0" algn="ctr">
              <a:spcBef>
                <a:spcPts val="0"/>
              </a:spcBef>
              <a:buNone/>
              <a:defRPr sz="1600">
                <a:solidFill>
                  <a:srgbClr val="6F7D94"/>
                </a:solidFill>
                <a:latin typeface="Georgia"/>
                <a:ea typeface="Georgia"/>
                <a:cs typeface="Georgia"/>
                <a:sym typeface="Georgia"/>
              </a:defRPr>
            </a:lvl1pPr>
            <a:lvl2pPr indent="0" lvl="1" marL="0" marR="0" rtl="0" algn="ctr">
              <a:spcBef>
                <a:spcPts val="0"/>
              </a:spcBef>
              <a:buNone/>
              <a:defRPr sz="1600">
                <a:solidFill>
                  <a:srgbClr val="6F7D94"/>
                </a:solidFill>
                <a:latin typeface="Georgia"/>
                <a:ea typeface="Georgia"/>
                <a:cs typeface="Georgia"/>
                <a:sym typeface="Georgia"/>
              </a:defRPr>
            </a:lvl2pPr>
            <a:lvl3pPr indent="0" lvl="2" marL="0" marR="0" rtl="0" algn="ctr">
              <a:spcBef>
                <a:spcPts val="0"/>
              </a:spcBef>
              <a:buNone/>
              <a:defRPr sz="1600">
                <a:solidFill>
                  <a:srgbClr val="6F7D94"/>
                </a:solidFill>
                <a:latin typeface="Georgia"/>
                <a:ea typeface="Georgia"/>
                <a:cs typeface="Georgia"/>
                <a:sym typeface="Georgia"/>
              </a:defRPr>
            </a:lvl3pPr>
            <a:lvl4pPr indent="0" lvl="3" marL="0" marR="0" rtl="0" algn="ctr">
              <a:spcBef>
                <a:spcPts val="0"/>
              </a:spcBef>
              <a:buNone/>
              <a:defRPr sz="1600">
                <a:solidFill>
                  <a:srgbClr val="6F7D94"/>
                </a:solidFill>
                <a:latin typeface="Georgia"/>
                <a:ea typeface="Georgia"/>
                <a:cs typeface="Georgia"/>
                <a:sym typeface="Georgia"/>
              </a:defRPr>
            </a:lvl4pPr>
            <a:lvl5pPr indent="0" lvl="4" marL="0" marR="0" rtl="0" algn="ctr">
              <a:spcBef>
                <a:spcPts val="0"/>
              </a:spcBef>
              <a:buNone/>
              <a:defRPr sz="1600">
                <a:solidFill>
                  <a:srgbClr val="6F7D94"/>
                </a:solidFill>
                <a:latin typeface="Georgia"/>
                <a:ea typeface="Georgia"/>
                <a:cs typeface="Georgia"/>
                <a:sym typeface="Georgia"/>
              </a:defRPr>
            </a:lvl5pPr>
            <a:lvl6pPr indent="0" lvl="5" marL="0" marR="0" rtl="0" algn="ctr">
              <a:spcBef>
                <a:spcPts val="0"/>
              </a:spcBef>
              <a:buNone/>
              <a:defRPr sz="1600">
                <a:solidFill>
                  <a:srgbClr val="6F7D94"/>
                </a:solidFill>
                <a:latin typeface="Georgia"/>
                <a:ea typeface="Georgia"/>
                <a:cs typeface="Georgia"/>
                <a:sym typeface="Georgia"/>
              </a:defRPr>
            </a:lvl6pPr>
            <a:lvl7pPr indent="0" lvl="6" marL="0" marR="0" rtl="0" algn="ctr">
              <a:spcBef>
                <a:spcPts val="0"/>
              </a:spcBef>
              <a:buNone/>
              <a:defRPr sz="1600">
                <a:solidFill>
                  <a:srgbClr val="6F7D94"/>
                </a:solidFill>
                <a:latin typeface="Georgia"/>
                <a:ea typeface="Georgia"/>
                <a:cs typeface="Georgia"/>
                <a:sym typeface="Georgia"/>
              </a:defRPr>
            </a:lvl7pPr>
            <a:lvl8pPr indent="0" lvl="7" marL="0" marR="0" rtl="0" algn="ctr">
              <a:spcBef>
                <a:spcPts val="0"/>
              </a:spcBef>
              <a:buNone/>
              <a:defRPr sz="1600">
                <a:solidFill>
                  <a:srgbClr val="6F7D94"/>
                </a:solidFill>
                <a:latin typeface="Georgia"/>
                <a:ea typeface="Georgia"/>
                <a:cs typeface="Georgia"/>
                <a:sym typeface="Georgia"/>
              </a:defRPr>
            </a:lvl8pPr>
            <a:lvl9pPr indent="0" lvl="8" marL="0" marR="0" rtl="0" algn="ctr">
              <a:spcBef>
                <a:spcPts val="0"/>
              </a:spcBef>
              <a:buNone/>
              <a:defRPr sz="1600">
                <a:solidFill>
                  <a:srgbClr val="6F7D94"/>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
              <a:t>‹#›</a:t>
            </a:fld>
            <a:endParaRPr/>
          </a:p>
        </p:txBody>
      </p:sp>
      <p:sp>
        <p:nvSpPr>
          <p:cNvPr id="55" name="Google Shape;55;p13"/>
          <p:cNvSpPr txBox="1"/>
          <p:nvPr>
            <p:ph idx="1" type="body"/>
          </p:nvPr>
        </p:nvSpPr>
        <p:spPr>
          <a:xfrm>
            <a:off x="301752" y="1145286"/>
            <a:ext cx="8503800" cy="3429000"/>
          </a:xfrm>
          <a:prstGeom prst="rect">
            <a:avLst/>
          </a:prstGeom>
          <a:noFill/>
          <a:ln>
            <a:noFill/>
          </a:ln>
        </p:spPr>
        <p:txBody>
          <a:bodyPr anchorCtr="0" anchor="t" bIns="45700" lIns="91425" spcFirstLastPara="1" rIns="91425" wrap="square" tIns="45700">
            <a:normAutofit/>
          </a:bodyPr>
          <a:lstStyle>
            <a:lvl1pPr indent="-374333" lvl="0" marL="457200" marR="0" rtl="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spcBef>
                <a:spcPts val="120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spcBef>
                <a:spcPts val="12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spcBef>
                <a:spcPts val="12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spcBef>
                <a:spcPts val="120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40" lvl="5" marL="2743200" marR="0" rtl="0" algn="l">
              <a:spcBef>
                <a:spcPts val="120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40" lvl="6" marL="3200400" marR="0" rtl="0" algn="l">
              <a:spcBef>
                <a:spcPts val="1200"/>
              </a:spcBef>
              <a:spcAft>
                <a:spcPts val="0"/>
              </a:spcAft>
              <a:buClr>
                <a:srgbClr val="5589B7"/>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spcBef>
                <a:spcPts val="1200"/>
              </a:spcBef>
              <a:spcAft>
                <a:spcPts val="0"/>
              </a:spcAft>
              <a:buClr>
                <a:srgbClr val="405996"/>
              </a:buClr>
              <a:buSzPts val="1600"/>
              <a:buFont typeface="Georgia"/>
              <a:buChar char="•"/>
              <a:defRPr b="0" i="0" sz="1600" u="none" cap="none" strike="noStrike">
                <a:solidFill>
                  <a:schemeClr val="dk1"/>
                </a:solidFill>
                <a:latin typeface="Georgia"/>
                <a:ea typeface="Georgia"/>
                <a:cs typeface="Georgia"/>
                <a:sym typeface="Georgia"/>
              </a:defRPr>
            </a:lvl8pPr>
            <a:lvl9pPr indent="-308610" lvl="8" marL="4114800" marR="0" rtl="0" algn="l">
              <a:spcBef>
                <a:spcPts val="1200"/>
              </a:spcBef>
              <a:spcAft>
                <a:spcPts val="1200"/>
              </a:spcAft>
              <a:buClr>
                <a:srgbClr val="236FBA"/>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BLANK_1_1_1_2">
    <p:spTree>
      <p:nvGrpSpPr>
        <p:cNvPr id="56" name="Shape 56"/>
        <p:cNvGrpSpPr/>
        <p:nvPr/>
      </p:nvGrpSpPr>
      <p:grpSpPr>
        <a:xfrm>
          <a:off x="0" y="0"/>
          <a:ext cx="0" cy="0"/>
          <a:chOff x="0" y="0"/>
          <a:chExt cx="0" cy="0"/>
        </a:xfrm>
      </p:grpSpPr>
      <p:sp>
        <p:nvSpPr>
          <p:cNvPr id="57" name="Google Shape;57;p14"/>
          <p:cNvSpPr txBox="1"/>
          <p:nvPr>
            <p:ph type="title"/>
          </p:nvPr>
        </p:nvSpPr>
        <p:spPr>
          <a:xfrm>
            <a:off x="719750" y="1471650"/>
            <a:ext cx="5704200" cy="2200200"/>
          </a:xfrm>
          <a:prstGeom prst="rect">
            <a:avLst/>
          </a:prstGeom>
        </p:spPr>
        <p:txBody>
          <a:bodyPr anchorCtr="0" anchor="ctr" bIns="91425" lIns="91425" spcFirstLastPara="1" rIns="91425" wrap="square" tIns="91425">
            <a:normAutofit/>
          </a:bodyPr>
          <a:lstStyle>
            <a:lvl1pPr lvl="0" rtl="0">
              <a:spcBef>
                <a:spcPts val="0"/>
              </a:spcBef>
              <a:spcAft>
                <a:spcPts val="0"/>
              </a:spcAft>
              <a:buSzPts val="3600"/>
              <a:buNone/>
              <a:defRPr sz="7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4" name="Google Shape;64;p1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5" name="Google Shape;65;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6" name="Shape 66"/>
        <p:cNvGrpSpPr/>
        <p:nvPr/>
      </p:nvGrpSpPr>
      <p:grpSpPr>
        <a:xfrm>
          <a:off x="0" y="0"/>
          <a:ext cx="0" cy="0"/>
          <a:chOff x="0" y="0"/>
          <a:chExt cx="0" cy="0"/>
        </a:xfrm>
      </p:grpSpPr>
      <p:sp>
        <p:nvSpPr>
          <p:cNvPr id="67" name="Google Shape;67;p1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8" name="Google Shape;68;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81000" lvl="1" marL="914400">
              <a:spcBef>
                <a:spcPts val="1600"/>
              </a:spcBef>
              <a:spcAft>
                <a:spcPts val="0"/>
              </a:spcAft>
              <a:buSzPts val="2400"/>
              <a:buChar char="○"/>
              <a:defRPr/>
            </a:lvl2pPr>
            <a:lvl3pPr indent="-381000" lvl="2" marL="1371600">
              <a:spcBef>
                <a:spcPts val="1600"/>
              </a:spcBef>
              <a:spcAft>
                <a:spcPts val="0"/>
              </a:spcAft>
              <a:buSzPts val="2400"/>
              <a:buChar char="■"/>
              <a:defRPr/>
            </a:lvl3pPr>
            <a:lvl4pPr indent="-381000" lvl="3" marL="1828800">
              <a:spcBef>
                <a:spcPts val="1600"/>
              </a:spcBef>
              <a:spcAft>
                <a:spcPts val="0"/>
              </a:spcAft>
              <a:buSzPts val="2400"/>
              <a:buChar char="●"/>
              <a:defRPr/>
            </a:lvl4pPr>
            <a:lvl5pPr indent="-381000" lvl="4" marL="2286000">
              <a:spcBef>
                <a:spcPts val="1600"/>
              </a:spcBef>
              <a:spcAft>
                <a:spcPts val="0"/>
              </a:spcAft>
              <a:buSzPts val="2400"/>
              <a:buChar char="○"/>
              <a:defRPr/>
            </a:lvl5pPr>
            <a:lvl6pPr indent="-381000" lvl="5" marL="2743200">
              <a:spcBef>
                <a:spcPts val="1600"/>
              </a:spcBef>
              <a:spcAft>
                <a:spcPts val="0"/>
              </a:spcAft>
              <a:buSzPts val="2400"/>
              <a:buChar char="■"/>
              <a:defRPr/>
            </a:lvl6pPr>
            <a:lvl7pPr indent="-381000" lvl="6" marL="3200400">
              <a:spcBef>
                <a:spcPts val="1600"/>
              </a:spcBef>
              <a:spcAft>
                <a:spcPts val="0"/>
              </a:spcAft>
              <a:buSzPts val="2400"/>
              <a:buChar char="●"/>
              <a:defRPr/>
            </a:lvl7pPr>
            <a:lvl8pPr indent="-381000" lvl="7" marL="3657600">
              <a:spcBef>
                <a:spcPts val="1600"/>
              </a:spcBef>
              <a:spcAft>
                <a:spcPts val="0"/>
              </a:spcAft>
              <a:buSzPts val="2400"/>
              <a:buChar char="○"/>
              <a:defRPr/>
            </a:lvl8pPr>
            <a:lvl9pPr indent="-381000" lvl="8" marL="4114800">
              <a:spcBef>
                <a:spcPts val="1600"/>
              </a:spcBef>
              <a:spcAft>
                <a:spcPts val="1600"/>
              </a:spcAft>
              <a:buSzPts val="2400"/>
              <a:buChar char="■"/>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sp>
        <p:nvSpPr>
          <p:cNvPr id="74" name="Google Shape;7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5" name="Google Shape;75;p1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76" name="Google Shape;76;p1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8" name="Shape 78"/>
        <p:cNvGrpSpPr/>
        <p:nvPr/>
      </p:nvGrpSpPr>
      <p:grpSpPr>
        <a:xfrm>
          <a:off x="0" y="0"/>
          <a:ext cx="0" cy="0"/>
          <a:chOff x="0" y="0"/>
          <a:chExt cx="0" cy="0"/>
        </a:xfrm>
      </p:grpSpPr>
      <p:sp>
        <p:nvSpPr>
          <p:cNvPr id="79" name="Google Shape;79;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0" name="Google Shape;8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1" name="Shape 81"/>
        <p:cNvGrpSpPr/>
        <p:nvPr/>
      </p:nvGrpSpPr>
      <p:grpSpPr>
        <a:xfrm>
          <a:off x="0" y="0"/>
          <a:ext cx="0" cy="0"/>
          <a:chOff x="0" y="0"/>
          <a:chExt cx="0" cy="0"/>
        </a:xfrm>
      </p:grpSpPr>
      <p:sp>
        <p:nvSpPr>
          <p:cNvPr id="82" name="Google Shape;82;p2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3" name="Google Shape;83;p2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84" name="Google Shape;84;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22"/>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7" name="Google Shape;87;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8" name="Shape 88"/>
        <p:cNvGrpSpPr/>
        <p:nvPr/>
      </p:nvGrpSpPr>
      <p:grpSpPr>
        <a:xfrm>
          <a:off x="0" y="0"/>
          <a:ext cx="0" cy="0"/>
          <a:chOff x="0" y="0"/>
          <a:chExt cx="0" cy="0"/>
        </a:xfrm>
      </p:grpSpPr>
      <p:sp>
        <p:nvSpPr>
          <p:cNvPr id="89" name="Google Shape;89;p2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1" name="Google Shape;91;p23"/>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2" name="Google Shape;92;p23"/>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81000" lvl="0" marL="457200">
              <a:spcBef>
                <a:spcPts val="0"/>
              </a:spcBef>
              <a:spcAft>
                <a:spcPts val="0"/>
              </a:spcAft>
              <a:buSzPts val="2400"/>
              <a:buChar char="●"/>
              <a:defRPr/>
            </a:lvl1pPr>
            <a:lvl2pPr indent="-381000" lvl="1" marL="914400">
              <a:spcBef>
                <a:spcPts val="1600"/>
              </a:spcBef>
              <a:spcAft>
                <a:spcPts val="0"/>
              </a:spcAft>
              <a:buSzPts val="2400"/>
              <a:buChar char="○"/>
              <a:defRPr/>
            </a:lvl2pPr>
            <a:lvl3pPr indent="-381000" lvl="2" marL="1371600">
              <a:spcBef>
                <a:spcPts val="1600"/>
              </a:spcBef>
              <a:spcAft>
                <a:spcPts val="0"/>
              </a:spcAft>
              <a:buSzPts val="2400"/>
              <a:buChar char="■"/>
              <a:defRPr/>
            </a:lvl3pPr>
            <a:lvl4pPr indent="-381000" lvl="3" marL="1828800">
              <a:spcBef>
                <a:spcPts val="1600"/>
              </a:spcBef>
              <a:spcAft>
                <a:spcPts val="0"/>
              </a:spcAft>
              <a:buSzPts val="2400"/>
              <a:buChar char="●"/>
              <a:defRPr/>
            </a:lvl4pPr>
            <a:lvl5pPr indent="-381000" lvl="4" marL="2286000">
              <a:spcBef>
                <a:spcPts val="1600"/>
              </a:spcBef>
              <a:spcAft>
                <a:spcPts val="0"/>
              </a:spcAft>
              <a:buSzPts val="2400"/>
              <a:buChar char="○"/>
              <a:defRPr/>
            </a:lvl5pPr>
            <a:lvl6pPr indent="-381000" lvl="5" marL="2743200">
              <a:spcBef>
                <a:spcPts val="1600"/>
              </a:spcBef>
              <a:spcAft>
                <a:spcPts val="0"/>
              </a:spcAft>
              <a:buSzPts val="2400"/>
              <a:buChar char="■"/>
              <a:defRPr/>
            </a:lvl6pPr>
            <a:lvl7pPr indent="-381000" lvl="6" marL="3200400">
              <a:spcBef>
                <a:spcPts val="1600"/>
              </a:spcBef>
              <a:spcAft>
                <a:spcPts val="0"/>
              </a:spcAft>
              <a:buSzPts val="2400"/>
              <a:buChar char="●"/>
              <a:defRPr/>
            </a:lvl7pPr>
            <a:lvl8pPr indent="-381000" lvl="7" marL="3657600">
              <a:spcBef>
                <a:spcPts val="1600"/>
              </a:spcBef>
              <a:spcAft>
                <a:spcPts val="0"/>
              </a:spcAft>
              <a:buSzPts val="2400"/>
              <a:buChar char="○"/>
              <a:defRPr/>
            </a:lvl8pPr>
            <a:lvl9pPr indent="-381000" lvl="8" marL="4114800">
              <a:spcBef>
                <a:spcPts val="1600"/>
              </a:spcBef>
              <a:spcAft>
                <a:spcPts val="1600"/>
              </a:spcAft>
              <a:buSzPts val="2400"/>
              <a:buChar char="■"/>
              <a:defRPr/>
            </a:lvl9pPr>
          </a:lstStyle>
          <a:p/>
        </p:txBody>
      </p:sp>
      <p:sp>
        <p:nvSpPr>
          <p:cNvPr id="93" name="Google Shape;93;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4" name="Shape 94"/>
        <p:cNvGrpSpPr/>
        <p:nvPr/>
      </p:nvGrpSpPr>
      <p:grpSpPr>
        <a:xfrm>
          <a:off x="0" y="0"/>
          <a:ext cx="0" cy="0"/>
          <a:chOff x="0" y="0"/>
          <a:chExt cx="0" cy="0"/>
        </a:xfrm>
      </p:grpSpPr>
      <p:sp>
        <p:nvSpPr>
          <p:cNvPr id="95" name="Google Shape;95;p2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None/>
              <a:defRPr/>
            </a:lvl1pPr>
          </a:lstStyle>
          <a:p/>
        </p:txBody>
      </p:sp>
      <p:sp>
        <p:nvSpPr>
          <p:cNvPr id="96" name="Google Shape;9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7" name="Shape 97"/>
        <p:cNvGrpSpPr/>
        <p:nvPr/>
      </p:nvGrpSpPr>
      <p:grpSpPr>
        <a:xfrm>
          <a:off x="0" y="0"/>
          <a:ext cx="0" cy="0"/>
          <a:chOff x="0" y="0"/>
          <a:chExt cx="0" cy="0"/>
        </a:xfrm>
      </p:grpSpPr>
      <p:sp>
        <p:nvSpPr>
          <p:cNvPr id="98" name="Google Shape;98;p2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9" name="Google Shape;99;p2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81000" lvl="0" marL="457200" algn="ctr">
              <a:spcBef>
                <a:spcPts val="0"/>
              </a:spcBef>
              <a:spcAft>
                <a:spcPts val="0"/>
              </a:spcAft>
              <a:buSzPts val="2400"/>
              <a:buChar char="●"/>
              <a:defRPr/>
            </a:lvl1pPr>
            <a:lvl2pPr indent="-381000" lvl="1" marL="914400" algn="ctr">
              <a:spcBef>
                <a:spcPts val="1600"/>
              </a:spcBef>
              <a:spcAft>
                <a:spcPts val="0"/>
              </a:spcAft>
              <a:buSzPts val="2400"/>
              <a:buChar char="○"/>
              <a:defRPr/>
            </a:lvl2pPr>
            <a:lvl3pPr indent="-381000" lvl="2" marL="1371600" algn="ctr">
              <a:spcBef>
                <a:spcPts val="1600"/>
              </a:spcBef>
              <a:spcAft>
                <a:spcPts val="0"/>
              </a:spcAft>
              <a:buSzPts val="2400"/>
              <a:buChar char="■"/>
              <a:defRPr/>
            </a:lvl3pPr>
            <a:lvl4pPr indent="-381000" lvl="3" marL="1828800" algn="ctr">
              <a:spcBef>
                <a:spcPts val="1600"/>
              </a:spcBef>
              <a:spcAft>
                <a:spcPts val="0"/>
              </a:spcAft>
              <a:buSzPts val="2400"/>
              <a:buChar char="●"/>
              <a:defRPr/>
            </a:lvl4pPr>
            <a:lvl5pPr indent="-381000" lvl="4" marL="2286000" algn="ctr">
              <a:spcBef>
                <a:spcPts val="1600"/>
              </a:spcBef>
              <a:spcAft>
                <a:spcPts val="0"/>
              </a:spcAft>
              <a:buSzPts val="2400"/>
              <a:buChar char="○"/>
              <a:defRPr/>
            </a:lvl5pPr>
            <a:lvl6pPr indent="-381000" lvl="5" marL="2743200" algn="ctr">
              <a:spcBef>
                <a:spcPts val="1600"/>
              </a:spcBef>
              <a:spcAft>
                <a:spcPts val="0"/>
              </a:spcAft>
              <a:buSzPts val="2400"/>
              <a:buChar char="■"/>
              <a:defRPr/>
            </a:lvl6pPr>
            <a:lvl7pPr indent="-381000" lvl="6" marL="3200400" algn="ctr">
              <a:spcBef>
                <a:spcPts val="1600"/>
              </a:spcBef>
              <a:spcAft>
                <a:spcPts val="0"/>
              </a:spcAft>
              <a:buSzPts val="2400"/>
              <a:buChar char="●"/>
              <a:defRPr/>
            </a:lvl7pPr>
            <a:lvl8pPr indent="-381000" lvl="7" marL="3657600" algn="ctr">
              <a:spcBef>
                <a:spcPts val="1600"/>
              </a:spcBef>
              <a:spcAft>
                <a:spcPts val="0"/>
              </a:spcAft>
              <a:buSzPts val="2400"/>
              <a:buChar char="○"/>
              <a:defRPr/>
            </a:lvl8pPr>
            <a:lvl9pPr indent="-381000" lvl="8" marL="4114800" algn="ctr">
              <a:spcBef>
                <a:spcPts val="1600"/>
              </a:spcBef>
              <a:spcAft>
                <a:spcPts val="1600"/>
              </a:spcAft>
              <a:buSzPts val="2400"/>
              <a:buChar char="■"/>
              <a:defRPr/>
            </a:lvl9pPr>
          </a:lstStyle>
          <a:p/>
        </p:txBody>
      </p:sp>
      <p:sp>
        <p:nvSpPr>
          <p:cNvPr id="100" name="Google Shape;100;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1" name="Shape 101"/>
        <p:cNvGrpSpPr/>
        <p:nvPr/>
      </p:nvGrpSpPr>
      <p:grpSpPr>
        <a:xfrm>
          <a:off x="0" y="0"/>
          <a:ext cx="0" cy="0"/>
          <a:chOff x="0" y="0"/>
          <a:chExt cx="0" cy="0"/>
        </a:xfrm>
      </p:grpSpPr>
      <p:sp>
        <p:nvSpPr>
          <p:cNvPr id="102" name="Google Shape;102;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2"/>
        </a:solidFill>
      </p:bgPr>
    </p:bg>
    <p:spTree>
      <p:nvGrpSpPr>
        <p:cNvPr id="103" name="Shape 103"/>
        <p:cNvGrpSpPr/>
        <p:nvPr/>
      </p:nvGrpSpPr>
      <p:grpSpPr>
        <a:xfrm>
          <a:off x="0" y="0"/>
          <a:ext cx="0" cy="0"/>
          <a:chOff x="0" y="0"/>
          <a:chExt cx="0" cy="0"/>
        </a:xfrm>
      </p:grpSpPr>
      <p:sp>
        <p:nvSpPr>
          <p:cNvPr id="104" name="Google Shape;104;p27"/>
          <p:cNvSpPr txBox="1"/>
          <p:nvPr>
            <p:ph type="title"/>
          </p:nvPr>
        </p:nvSpPr>
        <p:spPr>
          <a:xfrm>
            <a:off x="301752" y="171450"/>
            <a:ext cx="8534400" cy="569400"/>
          </a:xfrm>
          <a:prstGeom prst="rect">
            <a:avLst/>
          </a:prstGeom>
          <a:noFill/>
          <a:ln>
            <a:noFill/>
          </a:ln>
        </p:spPr>
        <p:txBody>
          <a:bodyPr anchorCtr="0" anchor="b" bIns="45700" lIns="91425" spcFirstLastPara="1" rIns="91425" wrap="square" tIns="45700">
            <a:noAutofit/>
          </a:bodyPr>
          <a:lstStyle>
            <a:lvl1pPr lvl="0" marR="0" algn="ctr">
              <a:spcBef>
                <a:spcPts val="0"/>
              </a:spcBef>
              <a:spcAft>
                <a:spcPts val="0"/>
              </a:spcAft>
              <a:buClr>
                <a:srgbClr val="6F7D94"/>
              </a:buClr>
              <a:buSzPts val="3300"/>
              <a:buFont typeface="Georgia"/>
              <a:buNone/>
              <a:defRPr b="0" i="0" sz="3300" u="none" cap="none" strike="noStrike">
                <a:solidFill>
                  <a:srgbClr val="6F7D94"/>
                </a:solidFill>
                <a:latin typeface="Georgia"/>
                <a:ea typeface="Georgia"/>
                <a:cs typeface="Georgia"/>
                <a:sym typeface="Georgia"/>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105" name="Google Shape;105;p27"/>
          <p:cNvSpPr txBox="1"/>
          <p:nvPr>
            <p:ph idx="10" type="dt"/>
          </p:nvPr>
        </p:nvSpPr>
        <p:spPr>
          <a:xfrm>
            <a:off x="5791200" y="4803738"/>
            <a:ext cx="3045000" cy="274200"/>
          </a:xfrm>
          <a:prstGeom prst="rect">
            <a:avLst/>
          </a:prstGeom>
          <a:noFill/>
          <a:ln>
            <a:noFill/>
          </a:ln>
        </p:spPr>
        <p:txBody>
          <a:bodyPr anchorCtr="0" anchor="t" bIns="45700" lIns="91425" spcFirstLastPara="1" rIns="91425" wrap="square" tIns="45700">
            <a:noAutofit/>
          </a:bodyPr>
          <a:lstStyle>
            <a:lvl1pPr lvl="0" marR="0" algn="r">
              <a:spcBef>
                <a:spcPts val="0"/>
              </a:spcBef>
              <a:spcAft>
                <a:spcPts val="0"/>
              </a:spcAft>
              <a:buSzPts val="1400"/>
              <a:buNone/>
              <a:defRPr sz="1400">
                <a:solidFill>
                  <a:srgbClr val="FFFFFF"/>
                </a:solidFill>
                <a:latin typeface="Georgia"/>
                <a:ea typeface="Georgia"/>
                <a:cs typeface="Georgia"/>
                <a:sym typeface="Georgia"/>
              </a:defRPr>
            </a:lvl1pPr>
            <a:lvl2pPr lvl="1"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06" name="Google Shape;106;p27"/>
          <p:cNvSpPr txBox="1"/>
          <p:nvPr>
            <p:ph idx="11" type="ftr"/>
          </p:nvPr>
        </p:nvSpPr>
        <p:spPr>
          <a:xfrm>
            <a:off x="304800" y="4808136"/>
            <a:ext cx="3581400" cy="2742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200">
                <a:solidFill>
                  <a:srgbClr val="FFFFFF"/>
                </a:solidFill>
                <a:latin typeface="Georgia"/>
                <a:ea typeface="Georgia"/>
                <a:cs typeface="Georgia"/>
                <a:sym typeface="Georgia"/>
              </a:defRPr>
            </a:lvl1pPr>
            <a:lvl2pPr lvl="1"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07" name="Google Shape;107;p27"/>
          <p:cNvSpPr txBox="1"/>
          <p:nvPr>
            <p:ph idx="12" type="sldNum"/>
          </p:nvPr>
        </p:nvSpPr>
        <p:spPr>
          <a:xfrm>
            <a:off x="4361688" y="769779"/>
            <a:ext cx="457200" cy="330900"/>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buNone/>
              <a:defRPr sz="1600">
                <a:solidFill>
                  <a:srgbClr val="6F7D94"/>
                </a:solidFill>
                <a:latin typeface="Georgia"/>
                <a:ea typeface="Georgia"/>
                <a:cs typeface="Georgia"/>
                <a:sym typeface="Georgia"/>
              </a:defRPr>
            </a:lvl1pPr>
            <a:lvl2pPr indent="0" lvl="1" marL="0" marR="0" algn="ctr">
              <a:spcBef>
                <a:spcPts val="0"/>
              </a:spcBef>
              <a:buNone/>
              <a:defRPr sz="1600">
                <a:solidFill>
                  <a:srgbClr val="6F7D94"/>
                </a:solidFill>
                <a:latin typeface="Georgia"/>
                <a:ea typeface="Georgia"/>
                <a:cs typeface="Georgia"/>
                <a:sym typeface="Georgia"/>
              </a:defRPr>
            </a:lvl2pPr>
            <a:lvl3pPr indent="0" lvl="2" marL="0" marR="0" algn="ctr">
              <a:spcBef>
                <a:spcPts val="0"/>
              </a:spcBef>
              <a:buNone/>
              <a:defRPr sz="1600">
                <a:solidFill>
                  <a:srgbClr val="6F7D94"/>
                </a:solidFill>
                <a:latin typeface="Georgia"/>
                <a:ea typeface="Georgia"/>
                <a:cs typeface="Georgia"/>
                <a:sym typeface="Georgia"/>
              </a:defRPr>
            </a:lvl3pPr>
            <a:lvl4pPr indent="0" lvl="3" marL="0" marR="0" algn="ctr">
              <a:spcBef>
                <a:spcPts val="0"/>
              </a:spcBef>
              <a:buNone/>
              <a:defRPr sz="1600">
                <a:solidFill>
                  <a:srgbClr val="6F7D94"/>
                </a:solidFill>
                <a:latin typeface="Georgia"/>
                <a:ea typeface="Georgia"/>
                <a:cs typeface="Georgia"/>
                <a:sym typeface="Georgia"/>
              </a:defRPr>
            </a:lvl4pPr>
            <a:lvl5pPr indent="0" lvl="4" marL="0" marR="0" algn="ctr">
              <a:spcBef>
                <a:spcPts val="0"/>
              </a:spcBef>
              <a:buNone/>
              <a:defRPr sz="1600">
                <a:solidFill>
                  <a:srgbClr val="6F7D94"/>
                </a:solidFill>
                <a:latin typeface="Georgia"/>
                <a:ea typeface="Georgia"/>
                <a:cs typeface="Georgia"/>
                <a:sym typeface="Georgia"/>
              </a:defRPr>
            </a:lvl5pPr>
            <a:lvl6pPr indent="0" lvl="5" marL="0" marR="0" algn="ctr">
              <a:spcBef>
                <a:spcPts val="0"/>
              </a:spcBef>
              <a:buNone/>
              <a:defRPr sz="1600">
                <a:solidFill>
                  <a:srgbClr val="6F7D94"/>
                </a:solidFill>
                <a:latin typeface="Georgia"/>
                <a:ea typeface="Georgia"/>
                <a:cs typeface="Georgia"/>
                <a:sym typeface="Georgia"/>
              </a:defRPr>
            </a:lvl6pPr>
            <a:lvl7pPr indent="0" lvl="6" marL="0" marR="0" algn="ctr">
              <a:spcBef>
                <a:spcPts val="0"/>
              </a:spcBef>
              <a:buNone/>
              <a:defRPr sz="1600">
                <a:solidFill>
                  <a:srgbClr val="6F7D94"/>
                </a:solidFill>
                <a:latin typeface="Georgia"/>
                <a:ea typeface="Georgia"/>
                <a:cs typeface="Georgia"/>
                <a:sym typeface="Georgia"/>
              </a:defRPr>
            </a:lvl7pPr>
            <a:lvl8pPr indent="0" lvl="7" marL="0" marR="0" algn="ctr">
              <a:spcBef>
                <a:spcPts val="0"/>
              </a:spcBef>
              <a:buNone/>
              <a:defRPr sz="1600">
                <a:solidFill>
                  <a:srgbClr val="6F7D94"/>
                </a:solidFill>
                <a:latin typeface="Georgia"/>
                <a:ea typeface="Georgia"/>
                <a:cs typeface="Georgia"/>
                <a:sym typeface="Georgia"/>
              </a:defRPr>
            </a:lvl8pPr>
            <a:lvl9pPr indent="0" lvl="8" marL="0" marR="0" algn="ctr">
              <a:spcBef>
                <a:spcPts val="0"/>
              </a:spcBef>
              <a:buNone/>
              <a:defRPr sz="1600">
                <a:solidFill>
                  <a:srgbClr val="6F7D94"/>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
              <a:t>‹#›</a:t>
            </a:fld>
            <a:endParaRPr/>
          </a:p>
        </p:txBody>
      </p:sp>
      <p:sp>
        <p:nvSpPr>
          <p:cNvPr id="108" name="Google Shape;108;p27"/>
          <p:cNvSpPr txBox="1"/>
          <p:nvPr>
            <p:ph idx="1" type="body"/>
          </p:nvPr>
        </p:nvSpPr>
        <p:spPr>
          <a:xfrm>
            <a:off x="301752" y="1145286"/>
            <a:ext cx="8503800" cy="3429000"/>
          </a:xfrm>
          <a:prstGeom prst="rect">
            <a:avLst/>
          </a:prstGeom>
          <a:noFill/>
          <a:ln>
            <a:noFill/>
          </a:ln>
        </p:spPr>
        <p:txBody>
          <a:bodyPr anchorCtr="0" anchor="t" bIns="45700" lIns="91425" spcFirstLastPara="1" rIns="91425" wrap="square" tIns="45700">
            <a:noAutofit/>
          </a:bodyPr>
          <a:lstStyle>
            <a:lvl1pPr indent="-374333" lvl="0" marL="457200" marR="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algn="l">
              <a:spcBef>
                <a:spcPts val="160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algn="l">
              <a:spcBef>
                <a:spcPts val="16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algn="l">
              <a:spcBef>
                <a:spcPts val="16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algn="l">
              <a:spcBef>
                <a:spcPts val="160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40" lvl="5" marL="2743200" marR="0" algn="l">
              <a:spcBef>
                <a:spcPts val="160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40" lvl="6" marL="3200400" marR="0" algn="l">
              <a:spcBef>
                <a:spcPts val="1600"/>
              </a:spcBef>
              <a:spcAft>
                <a:spcPts val="0"/>
              </a:spcAft>
              <a:buClr>
                <a:srgbClr val="5589B7"/>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algn="l">
              <a:spcBef>
                <a:spcPts val="1600"/>
              </a:spcBef>
              <a:spcAft>
                <a:spcPts val="0"/>
              </a:spcAft>
              <a:buClr>
                <a:srgbClr val="405996"/>
              </a:buClr>
              <a:buSzPts val="1600"/>
              <a:buFont typeface="Georgia"/>
              <a:buChar char="•"/>
              <a:defRPr b="0" i="0" sz="1600" u="none" cap="none" strike="noStrike">
                <a:solidFill>
                  <a:schemeClr val="dk1"/>
                </a:solidFill>
                <a:latin typeface="Georgia"/>
                <a:ea typeface="Georgia"/>
                <a:cs typeface="Georgia"/>
                <a:sym typeface="Georgia"/>
              </a:defRPr>
            </a:lvl8pPr>
            <a:lvl9pPr indent="-308610" lvl="8" marL="4114800" marR="0" algn="l">
              <a:spcBef>
                <a:spcPts val="1600"/>
              </a:spcBef>
              <a:spcAft>
                <a:spcPts val="1600"/>
              </a:spcAft>
              <a:buClr>
                <a:srgbClr val="236FBA"/>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BLANK_1_1_1_2">
    <p:spTree>
      <p:nvGrpSpPr>
        <p:cNvPr id="109" name="Shape 109"/>
        <p:cNvGrpSpPr/>
        <p:nvPr/>
      </p:nvGrpSpPr>
      <p:grpSpPr>
        <a:xfrm>
          <a:off x="0" y="0"/>
          <a:ext cx="0" cy="0"/>
          <a:chOff x="0" y="0"/>
          <a:chExt cx="0" cy="0"/>
        </a:xfrm>
      </p:grpSpPr>
      <p:sp>
        <p:nvSpPr>
          <p:cNvPr id="110" name="Google Shape;110;p28"/>
          <p:cNvSpPr txBox="1"/>
          <p:nvPr>
            <p:ph type="title"/>
          </p:nvPr>
        </p:nvSpPr>
        <p:spPr>
          <a:xfrm>
            <a:off x="719750" y="1471650"/>
            <a:ext cx="5704200" cy="22002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7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5" name="Shape 115"/>
        <p:cNvGrpSpPr/>
        <p:nvPr/>
      </p:nvGrpSpPr>
      <p:grpSpPr>
        <a:xfrm>
          <a:off x="0" y="0"/>
          <a:ext cx="0" cy="0"/>
          <a:chOff x="0" y="0"/>
          <a:chExt cx="0" cy="0"/>
        </a:xfrm>
      </p:grpSpPr>
      <p:sp>
        <p:nvSpPr>
          <p:cNvPr id="116" name="Google Shape;116;p3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7" name="Google Shape;117;p3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8" name="Google Shape;118;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9" name="Shape 119"/>
        <p:cNvGrpSpPr/>
        <p:nvPr/>
      </p:nvGrpSpPr>
      <p:grpSpPr>
        <a:xfrm>
          <a:off x="0" y="0"/>
          <a:ext cx="0" cy="0"/>
          <a:chOff x="0" y="0"/>
          <a:chExt cx="0" cy="0"/>
        </a:xfrm>
      </p:grpSpPr>
      <p:sp>
        <p:nvSpPr>
          <p:cNvPr id="120" name="Google Shape;120;p31"/>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21" name="Google Shape;121;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2" name="Shape 122"/>
        <p:cNvGrpSpPr/>
        <p:nvPr/>
      </p:nvGrpSpPr>
      <p:grpSpPr>
        <a:xfrm>
          <a:off x="0" y="0"/>
          <a:ext cx="0" cy="0"/>
          <a:chOff x="0" y="0"/>
          <a:chExt cx="0" cy="0"/>
        </a:xfrm>
      </p:grpSpPr>
      <p:sp>
        <p:nvSpPr>
          <p:cNvPr id="123" name="Google Shape;123;p3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4" name="Google Shape;124;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25" name="Google Shape;125;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6" name="Shape 126"/>
        <p:cNvGrpSpPr/>
        <p:nvPr/>
      </p:nvGrpSpPr>
      <p:grpSpPr>
        <a:xfrm>
          <a:off x="0" y="0"/>
          <a:ext cx="0" cy="0"/>
          <a:chOff x="0" y="0"/>
          <a:chExt cx="0" cy="0"/>
        </a:xfrm>
      </p:grpSpPr>
      <p:sp>
        <p:nvSpPr>
          <p:cNvPr id="127" name="Google Shape;127;p3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8" name="Google Shape;128;p33"/>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9" name="Google Shape;129;p33"/>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0" name="Google Shape;130;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1" name="Shape 131"/>
        <p:cNvGrpSpPr/>
        <p:nvPr/>
      </p:nvGrpSpPr>
      <p:grpSpPr>
        <a:xfrm>
          <a:off x="0" y="0"/>
          <a:ext cx="0" cy="0"/>
          <a:chOff x="0" y="0"/>
          <a:chExt cx="0" cy="0"/>
        </a:xfrm>
      </p:grpSpPr>
      <p:sp>
        <p:nvSpPr>
          <p:cNvPr id="132" name="Google Shape;132;p3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3" name="Google Shape;133;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4" name="Shape 134"/>
        <p:cNvGrpSpPr/>
        <p:nvPr/>
      </p:nvGrpSpPr>
      <p:grpSpPr>
        <a:xfrm>
          <a:off x="0" y="0"/>
          <a:ext cx="0" cy="0"/>
          <a:chOff x="0" y="0"/>
          <a:chExt cx="0" cy="0"/>
        </a:xfrm>
      </p:grpSpPr>
      <p:sp>
        <p:nvSpPr>
          <p:cNvPr id="135" name="Google Shape;135;p35"/>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36" name="Google Shape;136;p35"/>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7" name="Google Shape;137;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8" name="Shape 138"/>
        <p:cNvGrpSpPr/>
        <p:nvPr/>
      </p:nvGrpSpPr>
      <p:grpSpPr>
        <a:xfrm>
          <a:off x="0" y="0"/>
          <a:ext cx="0" cy="0"/>
          <a:chOff x="0" y="0"/>
          <a:chExt cx="0" cy="0"/>
        </a:xfrm>
      </p:grpSpPr>
      <p:sp>
        <p:nvSpPr>
          <p:cNvPr id="139" name="Google Shape;139;p36"/>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40" name="Google Shape;140;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1" name="Shape 141"/>
        <p:cNvGrpSpPr/>
        <p:nvPr/>
      </p:nvGrpSpPr>
      <p:grpSpPr>
        <a:xfrm>
          <a:off x="0" y="0"/>
          <a:ext cx="0" cy="0"/>
          <a:chOff x="0" y="0"/>
          <a:chExt cx="0" cy="0"/>
        </a:xfrm>
      </p:grpSpPr>
      <p:sp>
        <p:nvSpPr>
          <p:cNvPr id="142" name="Google Shape;142;p3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37"/>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44" name="Google Shape;144;p37"/>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45" name="Google Shape;145;p37"/>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46" name="Google Shape;146;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7" name="Shape 147"/>
        <p:cNvGrpSpPr/>
        <p:nvPr/>
      </p:nvGrpSpPr>
      <p:grpSpPr>
        <a:xfrm>
          <a:off x="0" y="0"/>
          <a:ext cx="0" cy="0"/>
          <a:chOff x="0" y="0"/>
          <a:chExt cx="0" cy="0"/>
        </a:xfrm>
      </p:grpSpPr>
      <p:sp>
        <p:nvSpPr>
          <p:cNvPr id="148" name="Google Shape;148;p38"/>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49" name="Google Shape;149;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50" name="Shape 150"/>
        <p:cNvGrpSpPr/>
        <p:nvPr/>
      </p:nvGrpSpPr>
      <p:grpSpPr>
        <a:xfrm>
          <a:off x="0" y="0"/>
          <a:ext cx="0" cy="0"/>
          <a:chOff x="0" y="0"/>
          <a:chExt cx="0" cy="0"/>
        </a:xfrm>
      </p:grpSpPr>
      <p:sp>
        <p:nvSpPr>
          <p:cNvPr id="151" name="Google Shape;151;p39"/>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52" name="Google Shape;152;p39"/>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53" name="Google Shape;153;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4" name="Shape 154"/>
        <p:cNvGrpSpPr/>
        <p:nvPr/>
      </p:nvGrpSpPr>
      <p:grpSpPr>
        <a:xfrm>
          <a:off x="0" y="0"/>
          <a:ext cx="0" cy="0"/>
          <a:chOff x="0" y="0"/>
          <a:chExt cx="0" cy="0"/>
        </a:xfrm>
      </p:grpSpPr>
      <p:sp>
        <p:nvSpPr>
          <p:cNvPr id="155" name="Google Shape;155;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BLANK_1_1_1_2">
    <p:spTree>
      <p:nvGrpSpPr>
        <p:cNvPr id="156" name="Shape 156"/>
        <p:cNvGrpSpPr/>
        <p:nvPr/>
      </p:nvGrpSpPr>
      <p:grpSpPr>
        <a:xfrm>
          <a:off x="0" y="0"/>
          <a:ext cx="0" cy="0"/>
          <a:chOff x="0" y="0"/>
          <a:chExt cx="0" cy="0"/>
        </a:xfrm>
      </p:grpSpPr>
      <p:sp>
        <p:nvSpPr>
          <p:cNvPr id="157" name="Google Shape;157;p41"/>
          <p:cNvSpPr txBox="1"/>
          <p:nvPr>
            <p:ph type="title"/>
          </p:nvPr>
        </p:nvSpPr>
        <p:spPr>
          <a:xfrm>
            <a:off x="719750" y="1471650"/>
            <a:ext cx="5704200" cy="22002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7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2"/>
        </a:solidFill>
      </p:bgPr>
    </p:bg>
    <p:spTree>
      <p:nvGrpSpPr>
        <p:cNvPr id="158" name="Shape 158"/>
        <p:cNvGrpSpPr/>
        <p:nvPr/>
      </p:nvGrpSpPr>
      <p:grpSpPr>
        <a:xfrm>
          <a:off x="0" y="0"/>
          <a:ext cx="0" cy="0"/>
          <a:chOff x="0" y="0"/>
          <a:chExt cx="0" cy="0"/>
        </a:xfrm>
      </p:grpSpPr>
      <p:sp>
        <p:nvSpPr>
          <p:cNvPr id="159" name="Google Shape;159;p42"/>
          <p:cNvSpPr txBox="1"/>
          <p:nvPr>
            <p:ph type="title"/>
          </p:nvPr>
        </p:nvSpPr>
        <p:spPr>
          <a:xfrm>
            <a:off x="301752" y="171450"/>
            <a:ext cx="8534400" cy="569400"/>
          </a:xfrm>
          <a:prstGeom prst="rect">
            <a:avLst/>
          </a:prstGeom>
          <a:noFill/>
          <a:ln>
            <a:noFill/>
          </a:ln>
        </p:spPr>
        <p:txBody>
          <a:bodyPr anchorCtr="0" anchor="b" bIns="45700" lIns="91425" spcFirstLastPara="1" rIns="91425" wrap="square" tIns="45700">
            <a:normAutofit/>
          </a:bodyPr>
          <a:lstStyle>
            <a:lvl1pPr lvl="0" marR="0" algn="ctr">
              <a:spcBef>
                <a:spcPts val="0"/>
              </a:spcBef>
              <a:spcAft>
                <a:spcPts val="0"/>
              </a:spcAft>
              <a:buClr>
                <a:srgbClr val="6F7D94"/>
              </a:buClr>
              <a:buSzPts val="3300"/>
              <a:buFont typeface="Georgia"/>
              <a:buNone/>
              <a:defRPr b="0" i="0" sz="3300" u="none" cap="none" strike="noStrike">
                <a:solidFill>
                  <a:srgbClr val="6F7D94"/>
                </a:solidFill>
                <a:latin typeface="Georgia"/>
                <a:ea typeface="Georgia"/>
                <a:cs typeface="Georgia"/>
                <a:sym typeface="Georgia"/>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160" name="Google Shape;160;p42"/>
          <p:cNvSpPr txBox="1"/>
          <p:nvPr>
            <p:ph idx="10" type="dt"/>
          </p:nvPr>
        </p:nvSpPr>
        <p:spPr>
          <a:xfrm>
            <a:off x="5791200" y="4803738"/>
            <a:ext cx="3045000" cy="274200"/>
          </a:xfrm>
          <a:prstGeom prst="rect">
            <a:avLst/>
          </a:prstGeom>
          <a:noFill/>
          <a:ln>
            <a:noFill/>
          </a:ln>
        </p:spPr>
        <p:txBody>
          <a:bodyPr anchorCtr="0" anchor="t" bIns="45700" lIns="91425" spcFirstLastPara="1" rIns="91425" wrap="square" tIns="45700">
            <a:noAutofit/>
          </a:bodyPr>
          <a:lstStyle>
            <a:lvl1pPr lvl="0" marR="0" algn="r">
              <a:spcBef>
                <a:spcPts val="0"/>
              </a:spcBef>
              <a:spcAft>
                <a:spcPts val="0"/>
              </a:spcAft>
              <a:buSzPts val="1400"/>
              <a:buNone/>
              <a:defRPr sz="1400">
                <a:solidFill>
                  <a:srgbClr val="FFFFFF"/>
                </a:solidFill>
                <a:latin typeface="Georgia"/>
                <a:ea typeface="Georgia"/>
                <a:cs typeface="Georgia"/>
                <a:sym typeface="Georgia"/>
              </a:defRPr>
            </a:lvl1pPr>
            <a:lvl2pPr lvl="1"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61" name="Google Shape;161;p42"/>
          <p:cNvSpPr txBox="1"/>
          <p:nvPr>
            <p:ph idx="11" type="ftr"/>
          </p:nvPr>
        </p:nvSpPr>
        <p:spPr>
          <a:xfrm>
            <a:off x="304800" y="4808136"/>
            <a:ext cx="3581400" cy="2742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200">
                <a:solidFill>
                  <a:srgbClr val="FFFFFF"/>
                </a:solidFill>
                <a:latin typeface="Georgia"/>
                <a:ea typeface="Georgia"/>
                <a:cs typeface="Georgia"/>
                <a:sym typeface="Georgia"/>
              </a:defRPr>
            </a:lvl1pPr>
            <a:lvl2pPr lvl="1"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62" name="Google Shape;162;p42"/>
          <p:cNvSpPr txBox="1"/>
          <p:nvPr>
            <p:ph idx="12" type="sldNum"/>
          </p:nvPr>
        </p:nvSpPr>
        <p:spPr>
          <a:xfrm>
            <a:off x="4361688" y="769779"/>
            <a:ext cx="457200" cy="330900"/>
          </a:xfrm>
          <a:prstGeom prst="rect">
            <a:avLst/>
          </a:prstGeom>
          <a:noFill/>
          <a:ln>
            <a:noFill/>
          </a:ln>
        </p:spPr>
        <p:txBody>
          <a:bodyPr anchorCtr="0" anchor="ctr" bIns="45700" lIns="45700" spcFirstLastPara="1" rIns="45700" wrap="square" tIns="45700">
            <a:normAutofit lnSpcReduction="10000"/>
          </a:bodyPr>
          <a:lstStyle>
            <a:lvl1pPr indent="0" lvl="0" marL="0" marR="0" algn="ctr">
              <a:spcBef>
                <a:spcPts val="0"/>
              </a:spcBef>
              <a:buNone/>
              <a:defRPr sz="1600">
                <a:solidFill>
                  <a:srgbClr val="6F7D94"/>
                </a:solidFill>
                <a:latin typeface="Georgia"/>
                <a:ea typeface="Georgia"/>
                <a:cs typeface="Georgia"/>
                <a:sym typeface="Georgia"/>
              </a:defRPr>
            </a:lvl1pPr>
            <a:lvl2pPr indent="0" lvl="1" marL="0" marR="0" algn="ctr">
              <a:spcBef>
                <a:spcPts val="0"/>
              </a:spcBef>
              <a:buNone/>
              <a:defRPr sz="1600">
                <a:solidFill>
                  <a:srgbClr val="6F7D94"/>
                </a:solidFill>
                <a:latin typeface="Georgia"/>
                <a:ea typeface="Georgia"/>
                <a:cs typeface="Georgia"/>
                <a:sym typeface="Georgia"/>
              </a:defRPr>
            </a:lvl2pPr>
            <a:lvl3pPr indent="0" lvl="2" marL="0" marR="0" algn="ctr">
              <a:spcBef>
                <a:spcPts val="0"/>
              </a:spcBef>
              <a:buNone/>
              <a:defRPr sz="1600">
                <a:solidFill>
                  <a:srgbClr val="6F7D94"/>
                </a:solidFill>
                <a:latin typeface="Georgia"/>
                <a:ea typeface="Georgia"/>
                <a:cs typeface="Georgia"/>
                <a:sym typeface="Georgia"/>
              </a:defRPr>
            </a:lvl3pPr>
            <a:lvl4pPr indent="0" lvl="3" marL="0" marR="0" algn="ctr">
              <a:spcBef>
                <a:spcPts val="0"/>
              </a:spcBef>
              <a:buNone/>
              <a:defRPr sz="1600">
                <a:solidFill>
                  <a:srgbClr val="6F7D94"/>
                </a:solidFill>
                <a:latin typeface="Georgia"/>
                <a:ea typeface="Georgia"/>
                <a:cs typeface="Georgia"/>
                <a:sym typeface="Georgia"/>
              </a:defRPr>
            </a:lvl4pPr>
            <a:lvl5pPr indent="0" lvl="4" marL="0" marR="0" algn="ctr">
              <a:spcBef>
                <a:spcPts val="0"/>
              </a:spcBef>
              <a:buNone/>
              <a:defRPr sz="1600">
                <a:solidFill>
                  <a:srgbClr val="6F7D94"/>
                </a:solidFill>
                <a:latin typeface="Georgia"/>
                <a:ea typeface="Georgia"/>
                <a:cs typeface="Georgia"/>
                <a:sym typeface="Georgia"/>
              </a:defRPr>
            </a:lvl5pPr>
            <a:lvl6pPr indent="0" lvl="5" marL="0" marR="0" algn="ctr">
              <a:spcBef>
                <a:spcPts val="0"/>
              </a:spcBef>
              <a:buNone/>
              <a:defRPr sz="1600">
                <a:solidFill>
                  <a:srgbClr val="6F7D94"/>
                </a:solidFill>
                <a:latin typeface="Georgia"/>
                <a:ea typeface="Georgia"/>
                <a:cs typeface="Georgia"/>
                <a:sym typeface="Georgia"/>
              </a:defRPr>
            </a:lvl6pPr>
            <a:lvl7pPr indent="0" lvl="6" marL="0" marR="0" algn="ctr">
              <a:spcBef>
                <a:spcPts val="0"/>
              </a:spcBef>
              <a:buNone/>
              <a:defRPr sz="1600">
                <a:solidFill>
                  <a:srgbClr val="6F7D94"/>
                </a:solidFill>
                <a:latin typeface="Georgia"/>
                <a:ea typeface="Georgia"/>
                <a:cs typeface="Georgia"/>
                <a:sym typeface="Georgia"/>
              </a:defRPr>
            </a:lvl7pPr>
            <a:lvl8pPr indent="0" lvl="7" marL="0" marR="0" algn="ctr">
              <a:spcBef>
                <a:spcPts val="0"/>
              </a:spcBef>
              <a:buNone/>
              <a:defRPr sz="1600">
                <a:solidFill>
                  <a:srgbClr val="6F7D94"/>
                </a:solidFill>
                <a:latin typeface="Georgia"/>
                <a:ea typeface="Georgia"/>
                <a:cs typeface="Georgia"/>
                <a:sym typeface="Georgia"/>
              </a:defRPr>
            </a:lvl8pPr>
            <a:lvl9pPr indent="0" lvl="8" marL="0" marR="0" algn="ctr">
              <a:spcBef>
                <a:spcPts val="0"/>
              </a:spcBef>
              <a:buNone/>
              <a:defRPr sz="1600">
                <a:solidFill>
                  <a:srgbClr val="6F7D94"/>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
              <a:t>‹#›</a:t>
            </a:fld>
            <a:endParaRPr/>
          </a:p>
        </p:txBody>
      </p:sp>
      <p:sp>
        <p:nvSpPr>
          <p:cNvPr id="163" name="Google Shape;163;p42"/>
          <p:cNvSpPr txBox="1"/>
          <p:nvPr>
            <p:ph idx="1" type="body"/>
          </p:nvPr>
        </p:nvSpPr>
        <p:spPr>
          <a:xfrm>
            <a:off x="301752" y="1145286"/>
            <a:ext cx="8503800" cy="3429000"/>
          </a:xfrm>
          <a:prstGeom prst="rect">
            <a:avLst/>
          </a:prstGeom>
          <a:noFill/>
          <a:ln>
            <a:noFill/>
          </a:ln>
        </p:spPr>
        <p:txBody>
          <a:bodyPr anchorCtr="0" anchor="t" bIns="45700" lIns="91425" spcFirstLastPara="1" rIns="91425" wrap="square" tIns="45700">
            <a:normAutofit/>
          </a:bodyPr>
          <a:lstStyle>
            <a:lvl1pPr indent="-374333" lvl="0" marL="457200" marR="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algn="l">
              <a:spcBef>
                <a:spcPts val="120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algn="l">
              <a:spcBef>
                <a:spcPts val="12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algn="l">
              <a:spcBef>
                <a:spcPts val="12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algn="l">
              <a:spcBef>
                <a:spcPts val="120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40" lvl="5" marL="2743200" marR="0" algn="l">
              <a:spcBef>
                <a:spcPts val="120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40" lvl="6" marL="3200400" marR="0" algn="l">
              <a:spcBef>
                <a:spcPts val="1200"/>
              </a:spcBef>
              <a:spcAft>
                <a:spcPts val="0"/>
              </a:spcAft>
              <a:buClr>
                <a:srgbClr val="5589B7"/>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algn="l">
              <a:spcBef>
                <a:spcPts val="1200"/>
              </a:spcBef>
              <a:spcAft>
                <a:spcPts val="0"/>
              </a:spcAft>
              <a:buClr>
                <a:srgbClr val="405996"/>
              </a:buClr>
              <a:buSzPts val="1600"/>
              <a:buFont typeface="Georgia"/>
              <a:buChar char="•"/>
              <a:defRPr b="0" i="0" sz="1600" u="none" cap="none" strike="noStrike">
                <a:solidFill>
                  <a:schemeClr val="dk1"/>
                </a:solidFill>
                <a:latin typeface="Georgia"/>
                <a:ea typeface="Georgia"/>
                <a:cs typeface="Georgia"/>
                <a:sym typeface="Georgia"/>
              </a:defRPr>
            </a:lvl8pPr>
            <a:lvl9pPr indent="-308610" lvl="8" marL="4114800" marR="0" algn="l">
              <a:spcBef>
                <a:spcPts val="1200"/>
              </a:spcBef>
              <a:spcAft>
                <a:spcPts val="1200"/>
              </a:spcAft>
              <a:buClr>
                <a:srgbClr val="236FBA"/>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4.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B1DAF4"/>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741B47"/>
        </a:solidFill>
      </p:bgPr>
    </p:bg>
    <p:spTree>
      <p:nvGrpSpPr>
        <p:cNvPr id="58" name="Shape 58"/>
        <p:cNvGrpSpPr/>
        <p:nvPr/>
      </p:nvGrpSpPr>
      <p:grpSpPr>
        <a:xfrm>
          <a:off x="0" y="0"/>
          <a:ext cx="0" cy="0"/>
          <a:chOff x="0" y="0"/>
          <a:chExt cx="0" cy="0"/>
        </a:xfrm>
      </p:grpSpPr>
      <p:sp>
        <p:nvSpPr>
          <p:cNvPr id="59" name="Google Shape;59;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FFFFFF"/>
              </a:buClr>
              <a:buSzPts val="3600"/>
              <a:buFont typeface="Lato Light"/>
              <a:buNone/>
              <a:defRPr sz="3600">
                <a:solidFill>
                  <a:srgbClr val="FFFFFF"/>
                </a:solidFill>
                <a:latin typeface="Lato Light"/>
                <a:ea typeface="Lato Light"/>
                <a:cs typeface="Lato Light"/>
                <a:sym typeface="Lato Ligh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60" name="Google Shape;60;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rgbClr val="FFFFFF"/>
              </a:buClr>
              <a:buSzPts val="2400"/>
              <a:buFont typeface="Lato"/>
              <a:buChar char="●"/>
              <a:defRPr sz="2400">
                <a:solidFill>
                  <a:srgbClr val="FFFFFF"/>
                </a:solidFill>
                <a:latin typeface="Lato"/>
                <a:ea typeface="Lato"/>
                <a:cs typeface="Lato"/>
                <a:sym typeface="Lato"/>
              </a:defRPr>
            </a:lvl1pPr>
            <a:lvl2pPr indent="-381000" lvl="1" marL="9144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2pPr>
            <a:lvl3pPr indent="-381000" lvl="2" marL="13716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3pPr>
            <a:lvl4pPr indent="-381000" lvl="3" marL="18288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4pPr>
            <a:lvl5pPr indent="-381000" lvl="4" marL="22860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5pPr>
            <a:lvl6pPr indent="-381000" lvl="5" marL="27432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6pPr>
            <a:lvl7pPr indent="-381000" lvl="6" marL="32004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7pPr>
            <a:lvl8pPr indent="-381000" lvl="7" marL="36576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8pPr>
            <a:lvl9pPr indent="-381000" lvl="8" marL="4114800">
              <a:lnSpc>
                <a:spcPct val="115000"/>
              </a:lnSpc>
              <a:spcBef>
                <a:spcPts val="1600"/>
              </a:spcBef>
              <a:spcAft>
                <a:spcPts val="1600"/>
              </a:spcAft>
              <a:buClr>
                <a:srgbClr val="FFFFFF"/>
              </a:buClr>
              <a:buSzPts val="2400"/>
              <a:buFont typeface="Lato"/>
              <a:buChar char="■"/>
              <a:defRPr sz="2400">
                <a:solidFill>
                  <a:srgbClr val="FFFFFF"/>
                </a:solidFill>
                <a:latin typeface="Lato"/>
                <a:ea typeface="Lato"/>
                <a:cs typeface="Lato"/>
                <a:sym typeface="Lato"/>
              </a:defRPr>
            </a:lvl9pPr>
          </a:lstStyle>
          <a:p/>
        </p:txBody>
      </p:sp>
      <p:sp>
        <p:nvSpPr>
          <p:cNvPr id="61" name="Google Shape;61;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1" name="Shape 111"/>
        <p:cNvGrpSpPr/>
        <p:nvPr/>
      </p:nvGrpSpPr>
      <p:grpSpPr>
        <a:xfrm>
          <a:off x="0" y="0"/>
          <a:ext cx="0" cy="0"/>
          <a:chOff x="0" y="0"/>
          <a:chExt cx="0" cy="0"/>
        </a:xfrm>
      </p:grpSpPr>
      <p:sp>
        <p:nvSpPr>
          <p:cNvPr id="112" name="Google Shape;112;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3" name="Google Shape;113;p2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114" name="Google Shape;114;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 Id="rId3" Type="http://schemas.openxmlformats.org/officeDocument/2006/relationships/comments" Target="../comments/comment1.xml"/><Relationship Id="rId4" Type="http://schemas.openxmlformats.org/officeDocument/2006/relationships/image" Target="../media/image5.png"/><Relationship Id="rId9" Type="http://schemas.openxmlformats.org/officeDocument/2006/relationships/image" Target="../media/image13.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comments" Target="../comments/comment2.xml"/><Relationship Id="rId4" Type="http://schemas.openxmlformats.org/officeDocument/2006/relationships/slide" Target="/ppt/slides/slide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comments" Target="../comments/comment3.xml"/><Relationship Id="rId4" Type="http://schemas.openxmlformats.org/officeDocument/2006/relationships/image" Target="../media/image5.png"/><Relationship Id="rId5" Type="http://schemas.openxmlformats.org/officeDocument/2006/relationships/image" Target="../media/image41.png"/><Relationship Id="rId6"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16.png"/><Relationship Id="rId5"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25.pn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40.png"/><Relationship Id="rId4" Type="http://schemas.openxmlformats.org/officeDocument/2006/relationships/image" Target="../media/image5.png"/><Relationship Id="rId5"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6.png"/><Relationship Id="rId5"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40.png"/><Relationship Id="rId5"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28.png"/><Relationship Id="rId5" Type="http://schemas.openxmlformats.org/officeDocument/2006/relationships/image" Target="../media/image18.png"/><Relationship Id="rId6" Type="http://schemas.openxmlformats.org/officeDocument/2006/relationships/image" Target="../media/image21.png"/><Relationship Id="rId7"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30.png"/><Relationship Id="rId5"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58.png"/><Relationship Id="rId4" Type="http://schemas.openxmlformats.org/officeDocument/2006/relationships/image" Target="../media/image5.png"/><Relationship Id="rId5"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37.png"/><Relationship Id="rId5"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52.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comments" Target="../comments/comment4.xml"/><Relationship Id="rId4" Type="http://schemas.openxmlformats.org/officeDocument/2006/relationships/image" Target="../media/image5.png"/><Relationship Id="rId5" Type="http://schemas.openxmlformats.org/officeDocument/2006/relationships/image" Target="../media/image32.png"/></Relationships>
</file>

<file path=ppt/slides/_rels/slide25.xml.rels><?xml version="1.0" encoding="UTF-8" standalone="yes"?><Relationships xmlns="http://schemas.openxmlformats.org/package/2006/relationships"><Relationship Id="rId11" Type="http://schemas.openxmlformats.org/officeDocument/2006/relationships/image" Target="../media/image46.jpg"/><Relationship Id="rId10" Type="http://schemas.openxmlformats.org/officeDocument/2006/relationships/image" Target="../media/image61.jpg"/><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comments" Target="../comments/comment5.xml"/><Relationship Id="rId4" Type="http://schemas.openxmlformats.org/officeDocument/2006/relationships/image" Target="../media/image5.png"/><Relationship Id="rId9" Type="http://schemas.openxmlformats.org/officeDocument/2006/relationships/image" Target="../media/image39.jpg"/><Relationship Id="rId5" Type="http://schemas.openxmlformats.org/officeDocument/2006/relationships/image" Target="../media/image36.png"/><Relationship Id="rId6" Type="http://schemas.openxmlformats.org/officeDocument/2006/relationships/image" Target="../media/image51.png"/><Relationship Id="rId7" Type="http://schemas.openxmlformats.org/officeDocument/2006/relationships/image" Target="../media/image35.jpg"/><Relationship Id="rId8"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image" Target="../media/image36.png"/><Relationship Id="rId5"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image" Target="../media/image44.png"/><Relationship Id="rId5" Type="http://schemas.openxmlformats.org/officeDocument/2006/relationships/image" Target="../media/image4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0.xml"/><Relationship Id="rId3" Type="http://schemas.openxmlformats.org/officeDocument/2006/relationships/image" Target="../media/image5.png"/><Relationship Id="rId4" Type="http://schemas.openxmlformats.org/officeDocument/2006/relationships/image" Target="../media/image4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1.xml"/><Relationship Id="rId3" Type="http://schemas.openxmlformats.org/officeDocument/2006/relationships/image" Target="../media/image5.png"/><Relationship Id="rId4" Type="http://schemas.openxmlformats.org/officeDocument/2006/relationships/image" Target="../media/image50.png"/><Relationship Id="rId5"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2.xml"/><Relationship Id="rId3" Type="http://schemas.openxmlformats.org/officeDocument/2006/relationships/image" Target="../media/image5.png"/><Relationship Id="rId4" Type="http://schemas.openxmlformats.org/officeDocument/2006/relationships/image" Target="../media/image45.jpg"/><Relationship Id="rId5" Type="http://schemas.openxmlformats.org/officeDocument/2006/relationships/image" Target="../media/image60.jpg"/><Relationship Id="rId6" Type="http://schemas.openxmlformats.org/officeDocument/2006/relationships/image" Target="../media/image4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59.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59.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59.png"/><Relationship Id="rId4" Type="http://schemas.openxmlformats.org/officeDocument/2006/relationships/image" Target="../media/image5.png"/><Relationship Id="rId5" Type="http://schemas.openxmlformats.org/officeDocument/2006/relationships/image" Target="../media/image5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167" name="Shape 167"/>
        <p:cNvGrpSpPr/>
        <p:nvPr/>
      </p:nvGrpSpPr>
      <p:grpSpPr>
        <a:xfrm>
          <a:off x="0" y="0"/>
          <a:ext cx="0" cy="0"/>
          <a:chOff x="0" y="0"/>
          <a:chExt cx="0" cy="0"/>
        </a:xfrm>
      </p:grpSpPr>
      <p:sp>
        <p:nvSpPr>
          <p:cNvPr id="168" name="Google Shape;168;p43"/>
          <p:cNvSpPr/>
          <p:nvPr/>
        </p:nvSpPr>
        <p:spPr>
          <a:xfrm>
            <a:off x="1162500" y="1486575"/>
            <a:ext cx="7981500" cy="21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9" name="Google Shape;169;p43"/>
          <p:cNvSpPr txBox="1"/>
          <p:nvPr>
            <p:ph idx="1" type="subTitle"/>
          </p:nvPr>
        </p:nvSpPr>
        <p:spPr>
          <a:xfrm>
            <a:off x="1162500" y="2981025"/>
            <a:ext cx="7918200" cy="51420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ctr">
              <a:spcBef>
                <a:spcPts val="0"/>
              </a:spcBef>
              <a:spcAft>
                <a:spcPts val="0"/>
              </a:spcAft>
              <a:buClr>
                <a:schemeClr val="accent1"/>
              </a:buClr>
              <a:buSzPct val="37778"/>
              <a:buFont typeface="Noto Sans Symbols"/>
              <a:buNone/>
            </a:pPr>
            <a:r>
              <a:rPr lang="en" sz="3600">
                <a:solidFill>
                  <a:srgbClr val="000000"/>
                </a:solidFill>
                <a:latin typeface="Lato Light"/>
                <a:ea typeface="Lato Light"/>
                <a:cs typeface="Lato Light"/>
                <a:sym typeface="Lato Light"/>
              </a:rPr>
              <a:t>Third Meeting</a:t>
            </a:r>
            <a:r>
              <a:rPr lang="en" sz="3600">
                <a:solidFill>
                  <a:srgbClr val="000000"/>
                </a:solidFill>
                <a:latin typeface="Lato Light"/>
                <a:ea typeface="Lato Light"/>
                <a:cs typeface="Lato Light"/>
                <a:sym typeface="Lato Light"/>
              </a:rPr>
              <a:t> | Oct 6, 2026</a:t>
            </a:r>
            <a:endParaRPr sz="3600">
              <a:solidFill>
                <a:srgbClr val="000000"/>
              </a:solidFill>
              <a:latin typeface="Lato Light"/>
              <a:ea typeface="Lato Light"/>
              <a:cs typeface="Lato Light"/>
              <a:sym typeface="Lato Light"/>
            </a:endParaRPr>
          </a:p>
        </p:txBody>
      </p:sp>
      <p:pic>
        <p:nvPicPr>
          <p:cNvPr id="170" name="Google Shape;170;p43"/>
          <p:cNvPicPr preferRelativeResize="0"/>
          <p:nvPr/>
        </p:nvPicPr>
        <p:blipFill>
          <a:blip r:embed="rId3">
            <a:alphaModFix/>
          </a:blip>
          <a:stretch>
            <a:fillRect/>
          </a:stretch>
        </p:blipFill>
        <p:spPr>
          <a:xfrm>
            <a:off x="3423111" y="1486575"/>
            <a:ext cx="3563673" cy="14944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174" name="Shape 174"/>
        <p:cNvGrpSpPr/>
        <p:nvPr/>
      </p:nvGrpSpPr>
      <p:grpSpPr>
        <a:xfrm>
          <a:off x="0" y="0"/>
          <a:ext cx="0" cy="0"/>
          <a:chOff x="0" y="0"/>
          <a:chExt cx="0" cy="0"/>
        </a:xfrm>
      </p:grpSpPr>
      <p:sp>
        <p:nvSpPr>
          <p:cNvPr id="175" name="Google Shape;175;p44"/>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44"/>
          <p:cNvSpPr txBox="1"/>
          <p:nvPr>
            <p:ph idx="4294967295" type="title"/>
          </p:nvPr>
        </p:nvSpPr>
        <p:spPr>
          <a:xfrm>
            <a:off x="1227850" y="146475"/>
            <a:ext cx="7577700" cy="5694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lang="en" sz="4800">
                <a:solidFill>
                  <a:srgbClr val="000000"/>
                </a:solidFill>
                <a:latin typeface="Lato Light"/>
                <a:ea typeface="Lato Light"/>
                <a:cs typeface="Lato Light"/>
                <a:sym typeface="Lato Light"/>
              </a:rPr>
              <a:t>Schedule</a:t>
            </a:r>
            <a:endParaRPr sz="4800">
              <a:solidFill>
                <a:srgbClr val="000000"/>
              </a:solidFill>
              <a:latin typeface="Lato Light"/>
              <a:ea typeface="Lato Light"/>
              <a:cs typeface="Lato Light"/>
              <a:sym typeface="Lato Light"/>
            </a:endParaRPr>
          </a:p>
        </p:txBody>
      </p:sp>
      <p:pic>
        <p:nvPicPr>
          <p:cNvPr id="177" name="Google Shape;177;p44"/>
          <p:cNvPicPr preferRelativeResize="0"/>
          <p:nvPr/>
        </p:nvPicPr>
        <p:blipFill>
          <a:blip r:embed="rId3">
            <a:alphaModFix/>
          </a:blip>
          <a:stretch>
            <a:fillRect/>
          </a:stretch>
        </p:blipFill>
        <p:spPr>
          <a:xfrm>
            <a:off x="7509351" y="4629375"/>
            <a:ext cx="1225986" cy="514125"/>
          </a:xfrm>
          <a:prstGeom prst="rect">
            <a:avLst/>
          </a:prstGeom>
          <a:noFill/>
          <a:ln>
            <a:noFill/>
          </a:ln>
        </p:spPr>
      </p:pic>
      <p:grpSp>
        <p:nvGrpSpPr>
          <p:cNvPr id="178" name="Google Shape;178;p44"/>
          <p:cNvGrpSpPr/>
          <p:nvPr/>
        </p:nvGrpSpPr>
        <p:grpSpPr>
          <a:xfrm>
            <a:off x="7618076" y="2295583"/>
            <a:ext cx="1525524" cy="2847953"/>
            <a:chOff x="3048000" y="2295578"/>
            <a:chExt cx="1524000" cy="2847953"/>
          </a:xfrm>
        </p:grpSpPr>
        <p:grpSp>
          <p:nvGrpSpPr>
            <p:cNvPr id="179" name="Google Shape;179;p44"/>
            <p:cNvGrpSpPr/>
            <p:nvPr/>
          </p:nvGrpSpPr>
          <p:grpSpPr>
            <a:xfrm>
              <a:off x="3048000" y="2295578"/>
              <a:ext cx="1524000" cy="2847953"/>
              <a:chOff x="0" y="2295575"/>
              <a:chExt cx="1524000" cy="2837455"/>
            </a:xfrm>
          </p:grpSpPr>
          <p:sp>
            <p:nvSpPr>
              <p:cNvPr id="180" name="Google Shape;180;p44"/>
              <p:cNvSpPr/>
              <p:nvPr/>
            </p:nvSpPr>
            <p:spPr>
              <a:xfrm>
                <a:off x="0" y="2823930"/>
                <a:ext cx="1524000" cy="2309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44"/>
              <p:cNvSpPr/>
              <p:nvPr/>
            </p:nvSpPr>
            <p:spPr>
              <a:xfrm>
                <a:off x="0" y="2295575"/>
                <a:ext cx="1524000" cy="537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2" name="Google Shape;182;p44"/>
            <p:cNvSpPr txBox="1"/>
            <p:nvPr/>
          </p:nvSpPr>
          <p:spPr>
            <a:xfrm>
              <a:off x="3129893" y="3050045"/>
              <a:ext cx="1319700" cy="200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5E5E5E"/>
                  </a:solidFill>
                  <a:latin typeface="Roboto"/>
                  <a:ea typeface="Roboto"/>
                  <a:cs typeface="Roboto"/>
                  <a:sym typeface="Roboto"/>
                </a:rPr>
                <a:t>Case Competition</a:t>
              </a:r>
              <a:endParaRPr b="1" sz="1500">
                <a:solidFill>
                  <a:srgbClr val="5E5E5E"/>
                </a:solidFill>
                <a:latin typeface="Roboto"/>
                <a:ea typeface="Roboto"/>
                <a:cs typeface="Roboto"/>
                <a:sym typeface="Roboto"/>
              </a:endParaRPr>
            </a:p>
          </p:txBody>
        </p:sp>
      </p:grpSp>
      <p:grpSp>
        <p:nvGrpSpPr>
          <p:cNvPr id="183" name="Google Shape;183;p44"/>
          <p:cNvGrpSpPr/>
          <p:nvPr/>
        </p:nvGrpSpPr>
        <p:grpSpPr>
          <a:xfrm>
            <a:off x="6092551" y="2295580"/>
            <a:ext cx="1525524" cy="2847956"/>
            <a:chOff x="3048000" y="2295575"/>
            <a:chExt cx="1524000" cy="2847956"/>
          </a:xfrm>
        </p:grpSpPr>
        <p:grpSp>
          <p:nvGrpSpPr>
            <p:cNvPr id="184" name="Google Shape;184;p44"/>
            <p:cNvGrpSpPr/>
            <p:nvPr/>
          </p:nvGrpSpPr>
          <p:grpSpPr>
            <a:xfrm>
              <a:off x="3048000" y="2295578"/>
              <a:ext cx="1524000" cy="2847953"/>
              <a:chOff x="0" y="2295575"/>
              <a:chExt cx="1524000" cy="2837455"/>
            </a:xfrm>
          </p:grpSpPr>
          <p:sp>
            <p:nvSpPr>
              <p:cNvPr id="185" name="Google Shape;185;p44"/>
              <p:cNvSpPr/>
              <p:nvPr/>
            </p:nvSpPr>
            <p:spPr>
              <a:xfrm>
                <a:off x="0" y="2823930"/>
                <a:ext cx="1524000" cy="2309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44"/>
              <p:cNvSpPr/>
              <p:nvPr/>
            </p:nvSpPr>
            <p:spPr>
              <a:xfrm>
                <a:off x="0" y="2295575"/>
                <a:ext cx="1524000" cy="53700"/>
              </a:xfrm>
              <a:prstGeom prst="rect">
                <a:avLst/>
              </a:pr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87" name="Google Shape;187;p44"/>
            <p:cNvCxnSpPr/>
            <p:nvPr/>
          </p:nvCxnSpPr>
          <p:spPr>
            <a:xfrm>
              <a:off x="4572000" y="2295575"/>
              <a:ext cx="0" cy="2837400"/>
            </a:xfrm>
            <a:prstGeom prst="straightConnector1">
              <a:avLst/>
            </a:prstGeom>
            <a:noFill/>
            <a:ln cap="flat" cmpd="sng" w="9525">
              <a:solidFill>
                <a:srgbClr val="D9D9D9"/>
              </a:solidFill>
              <a:prstDash val="dot"/>
              <a:round/>
              <a:headEnd len="sm" w="sm" type="none"/>
              <a:tailEnd len="sm" w="sm" type="none"/>
            </a:ln>
          </p:spPr>
        </p:cxnSp>
        <p:sp>
          <p:nvSpPr>
            <p:cNvPr id="188" name="Google Shape;188;p44"/>
            <p:cNvSpPr txBox="1"/>
            <p:nvPr/>
          </p:nvSpPr>
          <p:spPr>
            <a:xfrm>
              <a:off x="3224548" y="3050035"/>
              <a:ext cx="1170900" cy="200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5E5E5E"/>
                  </a:solidFill>
                  <a:latin typeface="Roboto"/>
                  <a:ea typeface="Roboto"/>
                  <a:cs typeface="Roboto"/>
                  <a:sym typeface="Roboto"/>
                </a:rPr>
                <a:t>Major Exploration</a:t>
              </a:r>
              <a:endParaRPr b="1" sz="1500">
                <a:solidFill>
                  <a:srgbClr val="5E5E5E"/>
                </a:solidFill>
                <a:latin typeface="Roboto"/>
                <a:ea typeface="Roboto"/>
                <a:cs typeface="Roboto"/>
                <a:sym typeface="Roboto"/>
              </a:endParaRPr>
            </a:p>
            <a:p>
              <a:pPr indent="0" lvl="0" marL="0" rtl="0" algn="ctr">
                <a:spcBef>
                  <a:spcPts val="0"/>
                </a:spcBef>
                <a:spcAft>
                  <a:spcPts val="0"/>
                </a:spcAft>
                <a:buNone/>
              </a:pPr>
              <a:r>
                <a:t/>
              </a:r>
              <a:endParaRPr b="1" sz="1500">
                <a:solidFill>
                  <a:srgbClr val="5E5E5E"/>
                </a:solidFill>
                <a:latin typeface="Roboto"/>
                <a:ea typeface="Roboto"/>
                <a:cs typeface="Roboto"/>
                <a:sym typeface="Roboto"/>
              </a:endParaRPr>
            </a:p>
            <a:p>
              <a:pPr indent="0" lvl="0" marL="0" rtl="0" algn="ctr">
                <a:spcBef>
                  <a:spcPts val="0"/>
                </a:spcBef>
                <a:spcAft>
                  <a:spcPts val="0"/>
                </a:spcAft>
                <a:buNone/>
              </a:pPr>
              <a:r>
                <a:rPr b="1" lang="en" sz="1500">
                  <a:solidFill>
                    <a:srgbClr val="5E5E5E"/>
                  </a:solidFill>
                  <a:latin typeface="Roboto"/>
                  <a:ea typeface="Roboto"/>
                  <a:cs typeface="Roboto"/>
                  <a:sym typeface="Roboto"/>
                </a:rPr>
                <a:t>Internship Search</a:t>
              </a:r>
              <a:endParaRPr b="1" sz="1500">
                <a:solidFill>
                  <a:srgbClr val="5E5E5E"/>
                </a:solidFill>
                <a:latin typeface="Roboto"/>
                <a:ea typeface="Roboto"/>
                <a:cs typeface="Roboto"/>
                <a:sym typeface="Roboto"/>
              </a:endParaRPr>
            </a:p>
          </p:txBody>
        </p:sp>
      </p:grpSp>
      <p:grpSp>
        <p:nvGrpSpPr>
          <p:cNvPr id="189" name="Google Shape;189;p44"/>
          <p:cNvGrpSpPr/>
          <p:nvPr/>
        </p:nvGrpSpPr>
        <p:grpSpPr>
          <a:xfrm>
            <a:off x="4567026" y="2295580"/>
            <a:ext cx="1525524" cy="2847956"/>
            <a:chOff x="3048000" y="2295575"/>
            <a:chExt cx="1524000" cy="2847956"/>
          </a:xfrm>
        </p:grpSpPr>
        <p:grpSp>
          <p:nvGrpSpPr>
            <p:cNvPr id="190" name="Google Shape;190;p44"/>
            <p:cNvGrpSpPr/>
            <p:nvPr/>
          </p:nvGrpSpPr>
          <p:grpSpPr>
            <a:xfrm>
              <a:off x="3048000" y="2295578"/>
              <a:ext cx="1524000" cy="2847953"/>
              <a:chOff x="0" y="2295575"/>
              <a:chExt cx="1524000" cy="2837455"/>
            </a:xfrm>
          </p:grpSpPr>
          <p:sp>
            <p:nvSpPr>
              <p:cNvPr id="191" name="Google Shape;191;p44"/>
              <p:cNvSpPr/>
              <p:nvPr/>
            </p:nvSpPr>
            <p:spPr>
              <a:xfrm>
                <a:off x="0" y="2823930"/>
                <a:ext cx="1524000" cy="2309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44"/>
              <p:cNvSpPr/>
              <p:nvPr/>
            </p:nvSpPr>
            <p:spPr>
              <a:xfrm>
                <a:off x="0" y="2295575"/>
                <a:ext cx="1524000" cy="537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93" name="Google Shape;193;p44"/>
            <p:cNvCxnSpPr/>
            <p:nvPr/>
          </p:nvCxnSpPr>
          <p:spPr>
            <a:xfrm>
              <a:off x="4572000" y="2295575"/>
              <a:ext cx="0" cy="2837400"/>
            </a:xfrm>
            <a:prstGeom prst="straightConnector1">
              <a:avLst/>
            </a:prstGeom>
            <a:noFill/>
            <a:ln cap="flat" cmpd="sng" w="9525">
              <a:solidFill>
                <a:srgbClr val="D9D9D9"/>
              </a:solidFill>
              <a:prstDash val="dot"/>
              <a:round/>
              <a:headEnd len="sm" w="sm" type="none"/>
              <a:tailEnd len="sm" w="sm" type="none"/>
            </a:ln>
          </p:spPr>
        </p:cxnSp>
        <p:sp>
          <p:nvSpPr>
            <p:cNvPr id="194" name="Google Shape;194;p44"/>
            <p:cNvSpPr txBox="1"/>
            <p:nvPr/>
          </p:nvSpPr>
          <p:spPr>
            <a:xfrm>
              <a:off x="3148149" y="3050045"/>
              <a:ext cx="1301400" cy="200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5E5E5E"/>
                  </a:solidFill>
                  <a:latin typeface="Roboto"/>
                  <a:ea typeface="Roboto"/>
                  <a:cs typeface="Roboto"/>
                  <a:sym typeface="Roboto"/>
                </a:rPr>
                <a:t>Case Competition Tips</a:t>
              </a:r>
              <a:endParaRPr b="1" sz="1500">
                <a:solidFill>
                  <a:srgbClr val="5E5E5E"/>
                </a:solidFill>
                <a:latin typeface="Roboto"/>
                <a:ea typeface="Roboto"/>
                <a:cs typeface="Roboto"/>
                <a:sym typeface="Roboto"/>
              </a:endParaRPr>
            </a:p>
          </p:txBody>
        </p:sp>
      </p:grpSp>
      <p:grpSp>
        <p:nvGrpSpPr>
          <p:cNvPr id="195" name="Google Shape;195;p44"/>
          <p:cNvGrpSpPr/>
          <p:nvPr/>
        </p:nvGrpSpPr>
        <p:grpSpPr>
          <a:xfrm>
            <a:off x="3046263" y="2295580"/>
            <a:ext cx="1525524" cy="2847956"/>
            <a:chOff x="3048000" y="2295575"/>
            <a:chExt cx="1524000" cy="2847956"/>
          </a:xfrm>
        </p:grpSpPr>
        <p:grpSp>
          <p:nvGrpSpPr>
            <p:cNvPr id="196" name="Google Shape;196;p44"/>
            <p:cNvGrpSpPr/>
            <p:nvPr/>
          </p:nvGrpSpPr>
          <p:grpSpPr>
            <a:xfrm>
              <a:off x="3048000" y="2295578"/>
              <a:ext cx="1524000" cy="2847953"/>
              <a:chOff x="0" y="2295575"/>
              <a:chExt cx="1524000" cy="2837455"/>
            </a:xfrm>
          </p:grpSpPr>
          <p:sp>
            <p:nvSpPr>
              <p:cNvPr id="197" name="Google Shape;197;p44"/>
              <p:cNvSpPr/>
              <p:nvPr/>
            </p:nvSpPr>
            <p:spPr>
              <a:xfrm>
                <a:off x="0" y="2823930"/>
                <a:ext cx="1524000" cy="2309100"/>
              </a:xfrm>
              <a:prstGeom prst="rect">
                <a:avLst/>
              </a:prstGeom>
              <a:solidFill>
                <a:srgbClr val="FFFF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44"/>
              <p:cNvSpPr/>
              <p:nvPr/>
            </p:nvSpPr>
            <p:spPr>
              <a:xfrm>
                <a:off x="0" y="2295575"/>
                <a:ext cx="1524000" cy="537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99" name="Google Shape;199;p44"/>
            <p:cNvCxnSpPr/>
            <p:nvPr/>
          </p:nvCxnSpPr>
          <p:spPr>
            <a:xfrm>
              <a:off x="4572000" y="2295575"/>
              <a:ext cx="0" cy="2837400"/>
            </a:xfrm>
            <a:prstGeom prst="straightConnector1">
              <a:avLst/>
            </a:prstGeom>
            <a:noFill/>
            <a:ln cap="flat" cmpd="sng" w="9525">
              <a:solidFill>
                <a:srgbClr val="D9D9D9"/>
              </a:solidFill>
              <a:prstDash val="dot"/>
              <a:round/>
              <a:headEnd len="sm" w="sm" type="none"/>
              <a:tailEnd len="sm" w="sm" type="none"/>
            </a:ln>
          </p:spPr>
        </p:cxnSp>
        <p:sp>
          <p:nvSpPr>
            <p:cNvPr id="200" name="Google Shape;200;p44"/>
            <p:cNvSpPr txBox="1"/>
            <p:nvPr/>
          </p:nvSpPr>
          <p:spPr>
            <a:xfrm>
              <a:off x="3224548" y="3050036"/>
              <a:ext cx="1170900" cy="190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5E5E5E"/>
                  </a:solidFill>
                  <a:latin typeface="Roboto"/>
                  <a:ea typeface="Roboto"/>
                  <a:cs typeface="Roboto"/>
                  <a:sym typeface="Roboto"/>
                </a:rPr>
                <a:t>Committee Panel </a:t>
              </a:r>
              <a:endParaRPr b="1" sz="1500">
                <a:solidFill>
                  <a:srgbClr val="5E5E5E"/>
                </a:solidFill>
                <a:latin typeface="Roboto"/>
                <a:ea typeface="Roboto"/>
                <a:cs typeface="Roboto"/>
                <a:sym typeface="Roboto"/>
              </a:endParaRPr>
            </a:p>
            <a:p>
              <a:pPr indent="0" lvl="0" marL="0" rtl="0" algn="ctr">
                <a:spcBef>
                  <a:spcPts val="0"/>
                </a:spcBef>
                <a:spcAft>
                  <a:spcPts val="0"/>
                </a:spcAft>
                <a:buNone/>
              </a:pPr>
              <a:r>
                <a:t/>
              </a:r>
              <a:endParaRPr b="1" sz="1500">
                <a:solidFill>
                  <a:srgbClr val="5E5E5E"/>
                </a:solidFill>
                <a:latin typeface="Roboto"/>
                <a:ea typeface="Roboto"/>
                <a:cs typeface="Roboto"/>
                <a:sym typeface="Roboto"/>
              </a:endParaRPr>
            </a:p>
            <a:p>
              <a:pPr indent="0" lvl="0" marL="0" rtl="0" algn="ctr">
                <a:spcBef>
                  <a:spcPts val="0"/>
                </a:spcBef>
                <a:spcAft>
                  <a:spcPts val="0"/>
                </a:spcAft>
                <a:buNone/>
              </a:pPr>
              <a:r>
                <a:rPr b="1" lang="en" sz="1500">
                  <a:solidFill>
                    <a:srgbClr val="5E5E5E"/>
                  </a:solidFill>
                  <a:latin typeface="Roboto"/>
                  <a:ea typeface="Roboto"/>
                  <a:cs typeface="Roboto"/>
                  <a:sym typeface="Roboto"/>
                </a:rPr>
                <a:t>LinkedIn</a:t>
              </a:r>
              <a:endParaRPr b="1" sz="1500">
                <a:solidFill>
                  <a:srgbClr val="5E5E5E"/>
                </a:solidFill>
                <a:latin typeface="Roboto"/>
                <a:ea typeface="Roboto"/>
                <a:cs typeface="Roboto"/>
                <a:sym typeface="Roboto"/>
              </a:endParaRPr>
            </a:p>
            <a:p>
              <a:pPr indent="0" lvl="0" marL="0" rtl="0" algn="ctr">
                <a:spcBef>
                  <a:spcPts val="0"/>
                </a:spcBef>
                <a:spcAft>
                  <a:spcPts val="0"/>
                </a:spcAft>
                <a:buNone/>
              </a:pPr>
              <a:r>
                <a:t/>
              </a:r>
              <a:endParaRPr b="1" sz="1500">
                <a:solidFill>
                  <a:srgbClr val="5E5E5E"/>
                </a:solidFill>
                <a:latin typeface="Roboto"/>
                <a:ea typeface="Roboto"/>
                <a:cs typeface="Roboto"/>
                <a:sym typeface="Roboto"/>
              </a:endParaRPr>
            </a:p>
            <a:p>
              <a:pPr indent="0" lvl="0" marL="0" rtl="0" algn="ctr">
                <a:spcBef>
                  <a:spcPts val="0"/>
                </a:spcBef>
                <a:spcAft>
                  <a:spcPts val="0"/>
                </a:spcAft>
                <a:buNone/>
              </a:pPr>
              <a:r>
                <a:rPr b="1" lang="en" sz="1500">
                  <a:solidFill>
                    <a:srgbClr val="5E5E5E"/>
                  </a:solidFill>
                  <a:latin typeface="Roboto"/>
                  <a:ea typeface="Roboto"/>
                  <a:cs typeface="Roboto"/>
                  <a:sym typeface="Roboto"/>
                </a:rPr>
                <a:t>Headshots </a:t>
              </a:r>
              <a:endParaRPr b="1" sz="1500">
                <a:solidFill>
                  <a:srgbClr val="5E5E5E"/>
                </a:solidFill>
                <a:latin typeface="Roboto"/>
                <a:ea typeface="Roboto"/>
                <a:cs typeface="Roboto"/>
                <a:sym typeface="Roboto"/>
              </a:endParaRPr>
            </a:p>
          </p:txBody>
        </p:sp>
      </p:grpSp>
      <p:grpSp>
        <p:nvGrpSpPr>
          <p:cNvPr id="201" name="Google Shape;201;p44"/>
          <p:cNvGrpSpPr/>
          <p:nvPr/>
        </p:nvGrpSpPr>
        <p:grpSpPr>
          <a:xfrm>
            <a:off x="1515975" y="2295586"/>
            <a:ext cx="1525524" cy="2847950"/>
            <a:chOff x="1515975" y="2295580"/>
            <a:chExt cx="1525524" cy="2847950"/>
          </a:xfrm>
        </p:grpSpPr>
        <p:sp>
          <p:nvSpPr>
            <p:cNvPr id="202" name="Google Shape;202;p44"/>
            <p:cNvSpPr/>
            <p:nvPr/>
          </p:nvSpPr>
          <p:spPr>
            <a:xfrm>
              <a:off x="1515975" y="2823930"/>
              <a:ext cx="1525500" cy="2319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203" name="Google Shape;203;p44"/>
            <p:cNvSpPr/>
            <p:nvPr/>
          </p:nvSpPr>
          <p:spPr>
            <a:xfrm>
              <a:off x="1515975" y="2295580"/>
              <a:ext cx="1525500" cy="53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4"/>
            <p:cNvSpPr txBox="1"/>
            <p:nvPr/>
          </p:nvSpPr>
          <p:spPr>
            <a:xfrm>
              <a:off x="1610050" y="3050044"/>
              <a:ext cx="1308600" cy="200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2"/>
                  </a:solidFill>
                  <a:latin typeface="Roboto"/>
                  <a:ea typeface="Roboto"/>
                  <a:cs typeface="Roboto"/>
                  <a:sym typeface="Roboto"/>
                </a:rPr>
                <a:t>Resume</a:t>
              </a:r>
              <a:endParaRPr b="1" sz="1500">
                <a:solidFill>
                  <a:schemeClr val="dk2"/>
                </a:solidFill>
                <a:latin typeface="Roboto"/>
                <a:ea typeface="Roboto"/>
                <a:cs typeface="Roboto"/>
                <a:sym typeface="Roboto"/>
              </a:endParaRPr>
            </a:p>
            <a:p>
              <a:pPr indent="0" lvl="0" marL="0" rtl="0" algn="ctr">
                <a:spcBef>
                  <a:spcPts val="0"/>
                </a:spcBef>
                <a:spcAft>
                  <a:spcPts val="0"/>
                </a:spcAft>
                <a:buNone/>
              </a:pPr>
              <a:r>
                <a:t/>
              </a:r>
              <a:endParaRPr b="1" sz="1500">
                <a:solidFill>
                  <a:schemeClr val="dk2"/>
                </a:solidFill>
                <a:latin typeface="Roboto"/>
                <a:ea typeface="Roboto"/>
                <a:cs typeface="Roboto"/>
                <a:sym typeface="Roboto"/>
              </a:endParaRPr>
            </a:p>
            <a:p>
              <a:pPr indent="0" lvl="0" marL="0" rtl="0" algn="ctr">
                <a:spcBef>
                  <a:spcPts val="0"/>
                </a:spcBef>
                <a:spcAft>
                  <a:spcPts val="0"/>
                </a:spcAft>
                <a:buNone/>
              </a:pPr>
              <a:r>
                <a:rPr b="1" lang="en" sz="1500">
                  <a:solidFill>
                    <a:schemeClr val="dk2"/>
                  </a:solidFill>
                  <a:latin typeface="Roboto"/>
                  <a:ea typeface="Roboto"/>
                  <a:cs typeface="Roboto"/>
                  <a:sym typeface="Roboto"/>
                </a:rPr>
                <a:t>Interview</a:t>
              </a:r>
              <a:endParaRPr b="1" sz="1500">
                <a:solidFill>
                  <a:schemeClr val="dk2"/>
                </a:solidFill>
                <a:latin typeface="Roboto"/>
                <a:ea typeface="Roboto"/>
                <a:cs typeface="Roboto"/>
                <a:sym typeface="Roboto"/>
              </a:endParaRPr>
            </a:p>
          </p:txBody>
        </p:sp>
        <p:cxnSp>
          <p:nvCxnSpPr>
            <p:cNvPr id="205" name="Google Shape;205;p44"/>
            <p:cNvCxnSpPr/>
            <p:nvPr/>
          </p:nvCxnSpPr>
          <p:spPr>
            <a:xfrm>
              <a:off x="3041499" y="2295580"/>
              <a:ext cx="0" cy="2837400"/>
            </a:xfrm>
            <a:prstGeom prst="straightConnector1">
              <a:avLst/>
            </a:prstGeom>
            <a:noFill/>
            <a:ln cap="flat" cmpd="sng" w="9525">
              <a:solidFill>
                <a:srgbClr val="83E3DA"/>
              </a:solidFill>
              <a:prstDash val="dot"/>
              <a:round/>
              <a:headEnd len="sm" w="sm" type="none"/>
              <a:tailEnd len="sm" w="sm" type="none"/>
            </a:ln>
          </p:spPr>
        </p:cxnSp>
      </p:grpSp>
      <p:grpSp>
        <p:nvGrpSpPr>
          <p:cNvPr id="206" name="Google Shape;206;p44"/>
          <p:cNvGrpSpPr/>
          <p:nvPr/>
        </p:nvGrpSpPr>
        <p:grpSpPr>
          <a:xfrm>
            <a:off x="-25" y="2295586"/>
            <a:ext cx="1525524" cy="2847950"/>
            <a:chOff x="1515975" y="2295580"/>
            <a:chExt cx="1525524" cy="2847950"/>
          </a:xfrm>
        </p:grpSpPr>
        <p:sp>
          <p:nvSpPr>
            <p:cNvPr id="207" name="Google Shape;207;p44"/>
            <p:cNvSpPr/>
            <p:nvPr/>
          </p:nvSpPr>
          <p:spPr>
            <a:xfrm>
              <a:off x="1515975" y="2823930"/>
              <a:ext cx="1525500" cy="2319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44"/>
            <p:cNvSpPr/>
            <p:nvPr/>
          </p:nvSpPr>
          <p:spPr>
            <a:xfrm>
              <a:off x="1515975" y="2295580"/>
              <a:ext cx="1525500" cy="53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44"/>
            <p:cNvSpPr txBox="1"/>
            <p:nvPr/>
          </p:nvSpPr>
          <p:spPr>
            <a:xfrm>
              <a:off x="1638700" y="3050019"/>
              <a:ext cx="1280100" cy="180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2"/>
                  </a:solidFill>
                  <a:latin typeface="Roboto"/>
                  <a:ea typeface="Roboto"/>
                  <a:cs typeface="Roboto"/>
                  <a:sym typeface="Roboto"/>
                </a:rPr>
                <a:t>Professional Dress </a:t>
              </a:r>
              <a:endParaRPr b="1" sz="1500">
                <a:solidFill>
                  <a:schemeClr val="dk2"/>
                </a:solidFill>
                <a:latin typeface="Roboto"/>
                <a:ea typeface="Roboto"/>
                <a:cs typeface="Roboto"/>
                <a:sym typeface="Roboto"/>
              </a:endParaRPr>
            </a:p>
            <a:p>
              <a:pPr indent="0" lvl="0" marL="0" rtl="0" algn="ctr">
                <a:spcBef>
                  <a:spcPts val="0"/>
                </a:spcBef>
                <a:spcAft>
                  <a:spcPts val="0"/>
                </a:spcAft>
                <a:buNone/>
              </a:pPr>
              <a:r>
                <a:t/>
              </a:r>
              <a:endParaRPr b="1" sz="1500">
                <a:solidFill>
                  <a:schemeClr val="dk2"/>
                </a:solidFill>
                <a:latin typeface="Roboto"/>
                <a:ea typeface="Roboto"/>
                <a:cs typeface="Roboto"/>
                <a:sym typeface="Roboto"/>
              </a:endParaRPr>
            </a:p>
            <a:p>
              <a:pPr indent="0" lvl="0" marL="0" rtl="0" algn="ctr">
                <a:spcBef>
                  <a:spcPts val="0"/>
                </a:spcBef>
                <a:spcAft>
                  <a:spcPts val="0"/>
                </a:spcAft>
                <a:buNone/>
              </a:pPr>
              <a:r>
                <a:rPr b="1" lang="en" sz="1500">
                  <a:solidFill>
                    <a:schemeClr val="dk2"/>
                  </a:solidFill>
                  <a:latin typeface="Roboto"/>
                  <a:ea typeface="Roboto"/>
                  <a:cs typeface="Roboto"/>
                  <a:sym typeface="Roboto"/>
                </a:rPr>
                <a:t>Networking</a:t>
              </a:r>
              <a:endParaRPr b="1" sz="1500">
                <a:solidFill>
                  <a:schemeClr val="dk2"/>
                </a:solidFill>
                <a:latin typeface="Roboto"/>
                <a:ea typeface="Roboto"/>
                <a:cs typeface="Roboto"/>
                <a:sym typeface="Roboto"/>
              </a:endParaRPr>
            </a:p>
          </p:txBody>
        </p:sp>
        <p:sp>
          <p:nvSpPr>
            <p:cNvPr id="210" name="Google Shape;210;p44"/>
            <p:cNvSpPr txBox="1"/>
            <p:nvPr/>
          </p:nvSpPr>
          <p:spPr>
            <a:xfrm>
              <a:off x="1692699" y="2441119"/>
              <a:ext cx="12261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300">
                  <a:solidFill>
                    <a:schemeClr val="dk2"/>
                  </a:solidFill>
                  <a:latin typeface="Roboto"/>
                  <a:ea typeface="Roboto"/>
                  <a:cs typeface="Roboto"/>
                  <a:sym typeface="Roboto"/>
                </a:rPr>
                <a:t>9/8/2026</a:t>
              </a:r>
              <a:endParaRPr b="1" sz="1300">
                <a:solidFill>
                  <a:schemeClr val="dk2"/>
                </a:solidFill>
                <a:latin typeface="Roboto"/>
                <a:ea typeface="Roboto"/>
                <a:cs typeface="Roboto"/>
                <a:sym typeface="Roboto"/>
              </a:endParaRPr>
            </a:p>
          </p:txBody>
        </p:sp>
        <p:cxnSp>
          <p:nvCxnSpPr>
            <p:cNvPr id="211" name="Google Shape;211;p44"/>
            <p:cNvCxnSpPr/>
            <p:nvPr/>
          </p:nvCxnSpPr>
          <p:spPr>
            <a:xfrm>
              <a:off x="3041499" y="2295580"/>
              <a:ext cx="0" cy="2837400"/>
            </a:xfrm>
            <a:prstGeom prst="straightConnector1">
              <a:avLst/>
            </a:prstGeom>
            <a:noFill/>
            <a:ln cap="flat" cmpd="sng" w="9525">
              <a:solidFill>
                <a:srgbClr val="83E3DA"/>
              </a:solidFill>
              <a:prstDash val="dot"/>
              <a:round/>
              <a:headEnd len="sm" w="sm" type="none"/>
              <a:tailEnd len="sm" w="sm" type="none"/>
            </a:ln>
          </p:spPr>
        </p:cxnSp>
      </p:grpSp>
      <p:sp>
        <p:nvSpPr>
          <p:cNvPr id="212" name="Google Shape;212;p44"/>
          <p:cNvSpPr txBox="1"/>
          <p:nvPr/>
        </p:nvSpPr>
        <p:spPr>
          <a:xfrm>
            <a:off x="1815399" y="2441550"/>
            <a:ext cx="12261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300">
                <a:solidFill>
                  <a:schemeClr val="dk2"/>
                </a:solidFill>
                <a:latin typeface="Roboto"/>
                <a:ea typeface="Roboto"/>
                <a:cs typeface="Roboto"/>
                <a:sym typeface="Roboto"/>
              </a:rPr>
              <a:t>9/22/2026</a:t>
            </a:r>
            <a:endParaRPr b="1" sz="1300">
              <a:solidFill>
                <a:schemeClr val="dk2"/>
              </a:solidFill>
              <a:latin typeface="Roboto"/>
              <a:ea typeface="Roboto"/>
              <a:cs typeface="Roboto"/>
              <a:sym typeface="Roboto"/>
            </a:endParaRPr>
          </a:p>
        </p:txBody>
      </p:sp>
      <p:sp>
        <p:nvSpPr>
          <p:cNvPr id="213" name="Google Shape;213;p44"/>
          <p:cNvSpPr txBox="1"/>
          <p:nvPr/>
        </p:nvSpPr>
        <p:spPr>
          <a:xfrm>
            <a:off x="3340924" y="2441550"/>
            <a:ext cx="12261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300">
                <a:solidFill>
                  <a:schemeClr val="dk2"/>
                </a:solidFill>
                <a:latin typeface="Roboto"/>
                <a:ea typeface="Roboto"/>
                <a:cs typeface="Roboto"/>
                <a:sym typeface="Roboto"/>
              </a:rPr>
              <a:t>10/6/2026</a:t>
            </a:r>
            <a:endParaRPr b="1" sz="1300">
              <a:solidFill>
                <a:schemeClr val="dk2"/>
              </a:solidFill>
              <a:latin typeface="Roboto"/>
              <a:ea typeface="Roboto"/>
              <a:cs typeface="Roboto"/>
              <a:sym typeface="Roboto"/>
            </a:endParaRPr>
          </a:p>
        </p:txBody>
      </p:sp>
      <p:sp>
        <p:nvSpPr>
          <p:cNvPr id="214" name="Google Shape;214;p44"/>
          <p:cNvSpPr txBox="1"/>
          <p:nvPr/>
        </p:nvSpPr>
        <p:spPr>
          <a:xfrm>
            <a:off x="4866449" y="2441550"/>
            <a:ext cx="12261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2"/>
                </a:solidFill>
                <a:latin typeface="Roboto"/>
                <a:ea typeface="Roboto"/>
                <a:cs typeface="Roboto"/>
                <a:sym typeface="Roboto"/>
              </a:rPr>
              <a:t>10/20/2026</a:t>
            </a:r>
            <a:endParaRPr b="1" sz="1300">
              <a:solidFill>
                <a:schemeClr val="dk2"/>
              </a:solidFill>
              <a:latin typeface="Roboto"/>
              <a:ea typeface="Roboto"/>
              <a:cs typeface="Roboto"/>
              <a:sym typeface="Roboto"/>
            </a:endParaRPr>
          </a:p>
          <a:p>
            <a:pPr indent="0" lvl="0" marL="0" rtl="0" algn="l">
              <a:lnSpc>
                <a:spcPct val="115000"/>
              </a:lnSpc>
              <a:spcBef>
                <a:spcPts val="1600"/>
              </a:spcBef>
              <a:spcAft>
                <a:spcPts val="1600"/>
              </a:spcAft>
              <a:buNone/>
            </a:pPr>
            <a:r>
              <a:t/>
            </a:r>
            <a:endParaRPr b="1" sz="1300">
              <a:solidFill>
                <a:schemeClr val="dk2"/>
              </a:solidFill>
              <a:latin typeface="Roboto"/>
              <a:ea typeface="Roboto"/>
              <a:cs typeface="Roboto"/>
              <a:sym typeface="Roboto"/>
            </a:endParaRPr>
          </a:p>
        </p:txBody>
      </p:sp>
      <p:sp>
        <p:nvSpPr>
          <p:cNvPr id="215" name="Google Shape;215;p44"/>
          <p:cNvSpPr txBox="1"/>
          <p:nvPr/>
        </p:nvSpPr>
        <p:spPr>
          <a:xfrm>
            <a:off x="6283249" y="2441550"/>
            <a:ext cx="12261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2"/>
                </a:solidFill>
                <a:latin typeface="Roboto"/>
                <a:ea typeface="Roboto"/>
                <a:cs typeface="Roboto"/>
                <a:sym typeface="Roboto"/>
              </a:rPr>
              <a:t>11/17/2026</a:t>
            </a:r>
            <a:endParaRPr b="1" sz="1300">
              <a:solidFill>
                <a:schemeClr val="dk2"/>
              </a:solidFill>
              <a:latin typeface="Roboto"/>
              <a:ea typeface="Roboto"/>
              <a:cs typeface="Roboto"/>
              <a:sym typeface="Roboto"/>
            </a:endParaRPr>
          </a:p>
          <a:p>
            <a:pPr indent="0" lvl="0" marL="0" rtl="0" algn="l">
              <a:lnSpc>
                <a:spcPct val="115000"/>
              </a:lnSpc>
              <a:spcBef>
                <a:spcPts val="1600"/>
              </a:spcBef>
              <a:spcAft>
                <a:spcPts val="1600"/>
              </a:spcAft>
              <a:buNone/>
            </a:pPr>
            <a:r>
              <a:t/>
            </a:r>
            <a:endParaRPr b="1" sz="1300">
              <a:solidFill>
                <a:schemeClr val="dk2"/>
              </a:solidFill>
              <a:latin typeface="Roboto"/>
              <a:ea typeface="Roboto"/>
              <a:cs typeface="Roboto"/>
              <a:sym typeface="Roboto"/>
            </a:endParaRPr>
          </a:p>
        </p:txBody>
      </p:sp>
      <p:sp>
        <p:nvSpPr>
          <p:cNvPr id="216" name="Google Shape;216;p44"/>
          <p:cNvSpPr txBox="1"/>
          <p:nvPr/>
        </p:nvSpPr>
        <p:spPr>
          <a:xfrm>
            <a:off x="7809088" y="2295575"/>
            <a:ext cx="15168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2"/>
                </a:solidFill>
                <a:latin typeface="Roboto"/>
                <a:ea typeface="Roboto"/>
                <a:cs typeface="Roboto"/>
                <a:sym typeface="Roboto"/>
              </a:rPr>
              <a:t>Week of   11/16/2026</a:t>
            </a:r>
            <a:endParaRPr b="1" sz="1300">
              <a:solidFill>
                <a:schemeClr val="dk2"/>
              </a:solidFill>
              <a:latin typeface="Roboto"/>
              <a:ea typeface="Roboto"/>
              <a:cs typeface="Roboto"/>
              <a:sym typeface="Roboto"/>
            </a:endParaRPr>
          </a:p>
          <a:p>
            <a:pPr indent="0" lvl="0" marL="0" rtl="0" algn="l">
              <a:lnSpc>
                <a:spcPct val="115000"/>
              </a:lnSpc>
              <a:spcBef>
                <a:spcPts val="1600"/>
              </a:spcBef>
              <a:spcAft>
                <a:spcPts val="1600"/>
              </a:spcAft>
              <a:buNone/>
            </a:pPr>
            <a:r>
              <a:t/>
            </a:r>
            <a:endParaRPr b="1" sz="1300">
              <a:solidFill>
                <a:schemeClr val="dk2"/>
              </a:solidFill>
              <a:latin typeface="Roboto"/>
              <a:ea typeface="Roboto"/>
              <a:cs typeface="Roboto"/>
              <a:sym typeface="Roboto"/>
            </a:endParaRPr>
          </a:p>
        </p:txBody>
      </p:sp>
      <p:grpSp>
        <p:nvGrpSpPr>
          <p:cNvPr id="217" name="Google Shape;217;p44"/>
          <p:cNvGrpSpPr/>
          <p:nvPr/>
        </p:nvGrpSpPr>
        <p:grpSpPr>
          <a:xfrm>
            <a:off x="428204" y="1305535"/>
            <a:ext cx="669072" cy="769484"/>
            <a:chOff x="-182375" y="2668075"/>
            <a:chExt cx="539400" cy="643650"/>
          </a:xfrm>
        </p:grpSpPr>
        <p:sp>
          <p:nvSpPr>
            <p:cNvPr id="218" name="Google Shape;218;p44"/>
            <p:cNvSpPr/>
            <p:nvPr/>
          </p:nvSpPr>
          <p:spPr>
            <a:xfrm>
              <a:off x="-151800" y="2997125"/>
              <a:ext cx="205875" cy="173725"/>
            </a:xfrm>
            <a:custGeom>
              <a:rect b="b" l="l" r="r" t="t"/>
              <a:pathLst>
                <a:path extrusionOk="0" h="6949" w="8235">
                  <a:moveTo>
                    <a:pt x="4573" y="1099"/>
                  </a:moveTo>
                  <a:lnTo>
                    <a:pt x="6154" y="2126"/>
                  </a:lnTo>
                  <a:lnTo>
                    <a:pt x="5895" y="2519"/>
                  </a:lnTo>
                  <a:lnTo>
                    <a:pt x="5609" y="2331"/>
                  </a:lnTo>
                  <a:lnTo>
                    <a:pt x="4609" y="1689"/>
                  </a:lnTo>
                  <a:lnTo>
                    <a:pt x="4323" y="1501"/>
                  </a:lnTo>
                  <a:lnTo>
                    <a:pt x="4573" y="1099"/>
                  </a:lnTo>
                  <a:close/>
                  <a:moveTo>
                    <a:pt x="1930" y="1"/>
                  </a:moveTo>
                  <a:lnTo>
                    <a:pt x="1805" y="28"/>
                  </a:lnTo>
                  <a:lnTo>
                    <a:pt x="1698" y="99"/>
                  </a:lnTo>
                  <a:lnTo>
                    <a:pt x="1653" y="153"/>
                  </a:lnTo>
                  <a:lnTo>
                    <a:pt x="1" y="2698"/>
                  </a:lnTo>
                  <a:lnTo>
                    <a:pt x="2805" y="4519"/>
                  </a:lnTo>
                  <a:lnTo>
                    <a:pt x="2974" y="4260"/>
                  </a:lnTo>
                  <a:lnTo>
                    <a:pt x="3993" y="4921"/>
                  </a:lnTo>
                  <a:lnTo>
                    <a:pt x="3823" y="5189"/>
                  </a:lnTo>
                  <a:lnTo>
                    <a:pt x="6529" y="6948"/>
                  </a:lnTo>
                  <a:lnTo>
                    <a:pt x="8181" y="4403"/>
                  </a:lnTo>
                  <a:lnTo>
                    <a:pt x="8216" y="4341"/>
                  </a:lnTo>
                  <a:lnTo>
                    <a:pt x="8234" y="4216"/>
                  </a:lnTo>
                  <a:lnTo>
                    <a:pt x="8207" y="4091"/>
                  </a:lnTo>
                  <a:lnTo>
                    <a:pt x="8136" y="3984"/>
                  </a:lnTo>
                  <a:lnTo>
                    <a:pt x="8082" y="3948"/>
                  </a:lnTo>
                  <a:lnTo>
                    <a:pt x="6582" y="2966"/>
                  </a:lnTo>
                  <a:lnTo>
                    <a:pt x="7064" y="2233"/>
                  </a:lnTo>
                  <a:lnTo>
                    <a:pt x="7109" y="2153"/>
                  </a:lnTo>
                  <a:lnTo>
                    <a:pt x="7136" y="2001"/>
                  </a:lnTo>
                  <a:lnTo>
                    <a:pt x="7109" y="1840"/>
                  </a:lnTo>
                  <a:lnTo>
                    <a:pt x="7011" y="1706"/>
                  </a:lnTo>
                  <a:lnTo>
                    <a:pt x="6948" y="1653"/>
                  </a:lnTo>
                  <a:lnTo>
                    <a:pt x="6564" y="1403"/>
                  </a:lnTo>
                  <a:lnTo>
                    <a:pt x="5082" y="447"/>
                  </a:lnTo>
                  <a:lnTo>
                    <a:pt x="4680" y="179"/>
                  </a:lnTo>
                  <a:lnTo>
                    <a:pt x="4573" y="126"/>
                  </a:lnTo>
                  <a:lnTo>
                    <a:pt x="4457" y="117"/>
                  </a:lnTo>
                  <a:lnTo>
                    <a:pt x="4350" y="126"/>
                  </a:lnTo>
                  <a:lnTo>
                    <a:pt x="4171" y="215"/>
                  </a:lnTo>
                  <a:lnTo>
                    <a:pt x="4109" y="304"/>
                  </a:lnTo>
                  <a:lnTo>
                    <a:pt x="3626" y="1046"/>
                  </a:lnTo>
                  <a:lnTo>
                    <a:pt x="2117" y="54"/>
                  </a:lnTo>
                  <a:lnTo>
                    <a:pt x="2055" y="28"/>
                  </a:lnTo>
                  <a:lnTo>
                    <a:pt x="1930" y="1"/>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44"/>
            <p:cNvSpPr/>
            <p:nvPr/>
          </p:nvSpPr>
          <p:spPr>
            <a:xfrm>
              <a:off x="-182375" y="3079075"/>
              <a:ext cx="184425" cy="140650"/>
            </a:xfrm>
            <a:custGeom>
              <a:rect b="b" l="l" r="r" t="t"/>
              <a:pathLst>
                <a:path extrusionOk="0" h="5626" w="7377">
                  <a:moveTo>
                    <a:pt x="849" y="0"/>
                  </a:moveTo>
                  <a:lnTo>
                    <a:pt x="54" y="1223"/>
                  </a:lnTo>
                  <a:lnTo>
                    <a:pt x="18" y="1277"/>
                  </a:lnTo>
                  <a:lnTo>
                    <a:pt x="0" y="1411"/>
                  </a:lnTo>
                  <a:lnTo>
                    <a:pt x="27" y="1536"/>
                  </a:lnTo>
                  <a:lnTo>
                    <a:pt x="99" y="1643"/>
                  </a:lnTo>
                  <a:lnTo>
                    <a:pt x="152" y="1679"/>
                  </a:lnTo>
                  <a:lnTo>
                    <a:pt x="3644" y="3956"/>
                  </a:lnTo>
                  <a:lnTo>
                    <a:pt x="6117" y="5572"/>
                  </a:lnTo>
                  <a:lnTo>
                    <a:pt x="6180" y="5599"/>
                  </a:lnTo>
                  <a:lnTo>
                    <a:pt x="6305" y="5626"/>
                  </a:lnTo>
                  <a:lnTo>
                    <a:pt x="6430" y="5599"/>
                  </a:lnTo>
                  <a:lnTo>
                    <a:pt x="6537" y="5528"/>
                  </a:lnTo>
                  <a:lnTo>
                    <a:pt x="6573" y="5474"/>
                  </a:lnTo>
                  <a:lnTo>
                    <a:pt x="7377" y="4251"/>
                  </a:lnTo>
                  <a:lnTo>
                    <a:pt x="4671" y="2492"/>
                  </a:lnTo>
                  <a:lnTo>
                    <a:pt x="4501" y="2750"/>
                  </a:lnTo>
                  <a:lnTo>
                    <a:pt x="4064" y="2474"/>
                  </a:lnTo>
                  <a:lnTo>
                    <a:pt x="3483" y="2090"/>
                  </a:lnTo>
                  <a:lnTo>
                    <a:pt x="3653" y="1822"/>
                  </a:lnTo>
                  <a:lnTo>
                    <a:pt x="849" y="0"/>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4"/>
            <p:cNvSpPr/>
            <p:nvPr/>
          </p:nvSpPr>
          <p:spPr>
            <a:xfrm>
              <a:off x="97125" y="2668075"/>
              <a:ext cx="174600" cy="153150"/>
            </a:xfrm>
            <a:custGeom>
              <a:rect b="b" l="l" r="r" t="t"/>
              <a:pathLst>
                <a:path extrusionOk="0" h="6126" w="6984">
                  <a:moveTo>
                    <a:pt x="3224" y="0"/>
                  </a:moveTo>
                  <a:lnTo>
                    <a:pt x="2760" y="71"/>
                  </a:lnTo>
                  <a:lnTo>
                    <a:pt x="2349" y="197"/>
                  </a:lnTo>
                  <a:lnTo>
                    <a:pt x="2010" y="375"/>
                  </a:lnTo>
                  <a:lnTo>
                    <a:pt x="1724" y="598"/>
                  </a:lnTo>
                  <a:lnTo>
                    <a:pt x="1492" y="857"/>
                  </a:lnTo>
                  <a:lnTo>
                    <a:pt x="1304" y="1143"/>
                  </a:lnTo>
                  <a:lnTo>
                    <a:pt x="1153" y="1456"/>
                  </a:lnTo>
                  <a:lnTo>
                    <a:pt x="992" y="1956"/>
                  </a:lnTo>
                  <a:lnTo>
                    <a:pt x="885" y="2625"/>
                  </a:lnTo>
                  <a:lnTo>
                    <a:pt x="849" y="3554"/>
                  </a:lnTo>
                  <a:lnTo>
                    <a:pt x="858" y="3992"/>
                  </a:lnTo>
                  <a:lnTo>
                    <a:pt x="849" y="4135"/>
                  </a:lnTo>
                  <a:lnTo>
                    <a:pt x="804" y="4385"/>
                  </a:lnTo>
                  <a:lnTo>
                    <a:pt x="679" y="4706"/>
                  </a:lnTo>
                  <a:lnTo>
                    <a:pt x="438" y="5010"/>
                  </a:lnTo>
                  <a:lnTo>
                    <a:pt x="188" y="5206"/>
                  </a:lnTo>
                  <a:lnTo>
                    <a:pt x="90" y="5260"/>
                  </a:lnTo>
                  <a:lnTo>
                    <a:pt x="45" y="5296"/>
                  </a:lnTo>
                  <a:lnTo>
                    <a:pt x="1" y="5403"/>
                  </a:lnTo>
                  <a:lnTo>
                    <a:pt x="10" y="5456"/>
                  </a:lnTo>
                  <a:lnTo>
                    <a:pt x="81" y="5635"/>
                  </a:lnTo>
                  <a:lnTo>
                    <a:pt x="278" y="5903"/>
                  </a:lnTo>
                  <a:lnTo>
                    <a:pt x="545" y="6055"/>
                  </a:lnTo>
                  <a:lnTo>
                    <a:pt x="849" y="6126"/>
                  </a:lnTo>
                  <a:lnTo>
                    <a:pt x="1010" y="6126"/>
                  </a:lnTo>
                  <a:lnTo>
                    <a:pt x="1260" y="6117"/>
                  </a:lnTo>
                  <a:lnTo>
                    <a:pt x="1742" y="6010"/>
                  </a:lnTo>
                  <a:lnTo>
                    <a:pt x="2314" y="5805"/>
                  </a:lnTo>
                  <a:lnTo>
                    <a:pt x="2403" y="5760"/>
                  </a:lnTo>
                  <a:lnTo>
                    <a:pt x="2278" y="5679"/>
                  </a:lnTo>
                  <a:lnTo>
                    <a:pt x="2081" y="5456"/>
                  </a:lnTo>
                  <a:lnTo>
                    <a:pt x="1930" y="5197"/>
                  </a:lnTo>
                  <a:lnTo>
                    <a:pt x="1831" y="4903"/>
                  </a:lnTo>
                  <a:lnTo>
                    <a:pt x="1796" y="4751"/>
                  </a:lnTo>
                  <a:lnTo>
                    <a:pt x="1796" y="4751"/>
                  </a:lnTo>
                  <a:lnTo>
                    <a:pt x="1939" y="4974"/>
                  </a:lnTo>
                  <a:lnTo>
                    <a:pt x="2305" y="5331"/>
                  </a:lnTo>
                  <a:lnTo>
                    <a:pt x="2733" y="5599"/>
                  </a:lnTo>
                  <a:lnTo>
                    <a:pt x="3224" y="5733"/>
                  </a:lnTo>
                  <a:lnTo>
                    <a:pt x="3492" y="5751"/>
                  </a:lnTo>
                  <a:lnTo>
                    <a:pt x="3751" y="5733"/>
                  </a:lnTo>
                  <a:lnTo>
                    <a:pt x="4242" y="5599"/>
                  </a:lnTo>
                  <a:lnTo>
                    <a:pt x="4680" y="5331"/>
                  </a:lnTo>
                  <a:lnTo>
                    <a:pt x="5046" y="4974"/>
                  </a:lnTo>
                  <a:lnTo>
                    <a:pt x="5189" y="4751"/>
                  </a:lnTo>
                  <a:lnTo>
                    <a:pt x="5189" y="4751"/>
                  </a:lnTo>
                  <a:lnTo>
                    <a:pt x="5153" y="4903"/>
                  </a:lnTo>
                  <a:lnTo>
                    <a:pt x="5046" y="5197"/>
                  </a:lnTo>
                  <a:lnTo>
                    <a:pt x="4903" y="5456"/>
                  </a:lnTo>
                  <a:lnTo>
                    <a:pt x="4707" y="5679"/>
                  </a:lnTo>
                  <a:lnTo>
                    <a:pt x="4582" y="5760"/>
                  </a:lnTo>
                  <a:lnTo>
                    <a:pt x="4671" y="5805"/>
                  </a:lnTo>
                  <a:lnTo>
                    <a:pt x="5234" y="6010"/>
                  </a:lnTo>
                  <a:lnTo>
                    <a:pt x="5725" y="6117"/>
                  </a:lnTo>
                  <a:lnTo>
                    <a:pt x="5975" y="6126"/>
                  </a:lnTo>
                  <a:lnTo>
                    <a:pt x="6136" y="6126"/>
                  </a:lnTo>
                  <a:lnTo>
                    <a:pt x="6439" y="6055"/>
                  </a:lnTo>
                  <a:lnTo>
                    <a:pt x="6698" y="5903"/>
                  </a:lnTo>
                  <a:lnTo>
                    <a:pt x="6904" y="5635"/>
                  </a:lnTo>
                  <a:lnTo>
                    <a:pt x="6966" y="5456"/>
                  </a:lnTo>
                  <a:lnTo>
                    <a:pt x="6984" y="5403"/>
                  </a:lnTo>
                  <a:lnTo>
                    <a:pt x="6939" y="5296"/>
                  </a:lnTo>
                  <a:lnTo>
                    <a:pt x="6886" y="5260"/>
                  </a:lnTo>
                  <a:lnTo>
                    <a:pt x="6787" y="5206"/>
                  </a:lnTo>
                  <a:lnTo>
                    <a:pt x="6537" y="5010"/>
                  </a:lnTo>
                  <a:lnTo>
                    <a:pt x="6296" y="4706"/>
                  </a:lnTo>
                  <a:lnTo>
                    <a:pt x="6171" y="4385"/>
                  </a:lnTo>
                  <a:lnTo>
                    <a:pt x="6127" y="4135"/>
                  </a:lnTo>
                  <a:lnTo>
                    <a:pt x="6127" y="3992"/>
                  </a:lnTo>
                  <a:lnTo>
                    <a:pt x="6127" y="3554"/>
                  </a:lnTo>
                  <a:lnTo>
                    <a:pt x="6100" y="2625"/>
                  </a:lnTo>
                  <a:lnTo>
                    <a:pt x="5984" y="1956"/>
                  </a:lnTo>
                  <a:lnTo>
                    <a:pt x="5832" y="1456"/>
                  </a:lnTo>
                  <a:lnTo>
                    <a:pt x="5680" y="1143"/>
                  </a:lnTo>
                  <a:lnTo>
                    <a:pt x="5493" y="857"/>
                  </a:lnTo>
                  <a:lnTo>
                    <a:pt x="5252" y="598"/>
                  </a:lnTo>
                  <a:lnTo>
                    <a:pt x="4966" y="375"/>
                  </a:lnTo>
                  <a:lnTo>
                    <a:pt x="4626" y="197"/>
                  </a:lnTo>
                  <a:lnTo>
                    <a:pt x="4225" y="71"/>
                  </a:lnTo>
                  <a:lnTo>
                    <a:pt x="3751" y="0"/>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44"/>
            <p:cNvSpPr/>
            <p:nvPr/>
          </p:nvSpPr>
          <p:spPr>
            <a:xfrm>
              <a:off x="-17625" y="2834825"/>
              <a:ext cx="374650" cy="476900"/>
            </a:xfrm>
            <a:custGeom>
              <a:rect b="b" l="l" r="r" t="t"/>
              <a:pathLst>
                <a:path extrusionOk="0" h="19076" w="14986">
                  <a:moveTo>
                    <a:pt x="8743" y="1054"/>
                  </a:moveTo>
                  <a:lnTo>
                    <a:pt x="8073" y="3332"/>
                  </a:lnTo>
                  <a:lnTo>
                    <a:pt x="7413" y="1054"/>
                  </a:lnTo>
                  <a:lnTo>
                    <a:pt x="7413" y="1054"/>
                  </a:lnTo>
                  <a:lnTo>
                    <a:pt x="7564" y="1135"/>
                  </a:lnTo>
                  <a:lnTo>
                    <a:pt x="7904" y="1215"/>
                  </a:lnTo>
                  <a:lnTo>
                    <a:pt x="8073" y="1224"/>
                  </a:lnTo>
                  <a:lnTo>
                    <a:pt x="8252" y="1215"/>
                  </a:lnTo>
                  <a:lnTo>
                    <a:pt x="8591" y="1135"/>
                  </a:lnTo>
                  <a:lnTo>
                    <a:pt x="8743" y="1054"/>
                  </a:lnTo>
                  <a:close/>
                  <a:moveTo>
                    <a:pt x="7011" y="1"/>
                  </a:moveTo>
                  <a:lnTo>
                    <a:pt x="6930" y="19"/>
                  </a:lnTo>
                  <a:lnTo>
                    <a:pt x="6761" y="99"/>
                  </a:lnTo>
                  <a:lnTo>
                    <a:pt x="6448" y="278"/>
                  </a:lnTo>
                  <a:lnTo>
                    <a:pt x="6162" y="492"/>
                  </a:lnTo>
                  <a:lnTo>
                    <a:pt x="5912" y="742"/>
                  </a:lnTo>
                  <a:lnTo>
                    <a:pt x="5796" y="876"/>
                  </a:lnTo>
                  <a:lnTo>
                    <a:pt x="5716" y="956"/>
                  </a:lnTo>
                  <a:lnTo>
                    <a:pt x="5653" y="1046"/>
                  </a:lnTo>
                  <a:lnTo>
                    <a:pt x="3341" y="4609"/>
                  </a:lnTo>
                  <a:lnTo>
                    <a:pt x="179" y="6225"/>
                  </a:lnTo>
                  <a:lnTo>
                    <a:pt x="81" y="6278"/>
                  </a:lnTo>
                  <a:lnTo>
                    <a:pt x="1" y="6332"/>
                  </a:lnTo>
                  <a:lnTo>
                    <a:pt x="1849" y="7538"/>
                  </a:lnTo>
                  <a:lnTo>
                    <a:pt x="4457" y="6216"/>
                  </a:lnTo>
                  <a:lnTo>
                    <a:pt x="4564" y="6153"/>
                  </a:lnTo>
                  <a:lnTo>
                    <a:pt x="4751" y="5984"/>
                  </a:lnTo>
                  <a:lnTo>
                    <a:pt x="4823" y="5877"/>
                  </a:lnTo>
                  <a:lnTo>
                    <a:pt x="5153" y="5377"/>
                  </a:lnTo>
                  <a:lnTo>
                    <a:pt x="5153" y="6037"/>
                  </a:lnTo>
                  <a:lnTo>
                    <a:pt x="2867" y="12512"/>
                  </a:lnTo>
                  <a:lnTo>
                    <a:pt x="2840" y="12619"/>
                  </a:lnTo>
                  <a:lnTo>
                    <a:pt x="2867" y="12806"/>
                  </a:lnTo>
                  <a:lnTo>
                    <a:pt x="2974" y="12967"/>
                  </a:lnTo>
                  <a:lnTo>
                    <a:pt x="3153" y="13056"/>
                  </a:lnTo>
                  <a:lnTo>
                    <a:pt x="3251" y="13065"/>
                  </a:lnTo>
                  <a:lnTo>
                    <a:pt x="5180" y="13065"/>
                  </a:lnTo>
                  <a:lnTo>
                    <a:pt x="5180" y="17753"/>
                  </a:lnTo>
                  <a:lnTo>
                    <a:pt x="5180" y="17887"/>
                  </a:lnTo>
                  <a:lnTo>
                    <a:pt x="5234" y="18137"/>
                  </a:lnTo>
                  <a:lnTo>
                    <a:pt x="5332" y="18379"/>
                  </a:lnTo>
                  <a:lnTo>
                    <a:pt x="5466" y="18584"/>
                  </a:lnTo>
                  <a:lnTo>
                    <a:pt x="5636" y="18763"/>
                  </a:lnTo>
                  <a:lnTo>
                    <a:pt x="5841" y="18905"/>
                  </a:lnTo>
                  <a:lnTo>
                    <a:pt x="6073" y="19013"/>
                  </a:lnTo>
                  <a:lnTo>
                    <a:pt x="6323" y="19066"/>
                  </a:lnTo>
                  <a:lnTo>
                    <a:pt x="6457" y="19075"/>
                  </a:lnTo>
                  <a:lnTo>
                    <a:pt x="6591" y="19075"/>
                  </a:lnTo>
                  <a:lnTo>
                    <a:pt x="6841" y="19021"/>
                  </a:lnTo>
                  <a:lnTo>
                    <a:pt x="7082" y="18923"/>
                  </a:lnTo>
                  <a:lnTo>
                    <a:pt x="7288" y="18789"/>
                  </a:lnTo>
                  <a:lnTo>
                    <a:pt x="7475" y="18611"/>
                  </a:lnTo>
                  <a:lnTo>
                    <a:pt x="7609" y="18405"/>
                  </a:lnTo>
                  <a:lnTo>
                    <a:pt x="7716" y="18164"/>
                  </a:lnTo>
                  <a:lnTo>
                    <a:pt x="7770" y="17914"/>
                  </a:lnTo>
                  <a:lnTo>
                    <a:pt x="7770" y="17780"/>
                  </a:lnTo>
                  <a:lnTo>
                    <a:pt x="7770" y="13065"/>
                  </a:lnTo>
                  <a:lnTo>
                    <a:pt x="8377" y="13065"/>
                  </a:lnTo>
                  <a:lnTo>
                    <a:pt x="8377" y="17753"/>
                  </a:lnTo>
                  <a:lnTo>
                    <a:pt x="8386" y="17887"/>
                  </a:lnTo>
                  <a:lnTo>
                    <a:pt x="8431" y="18137"/>
                  </a:lnTo>
                  <a:lnTo>
                    <a:pt x="8529" y="18379"/>
                  </a:lnTo>
                  <a:lnTo>
                    <a:pt x="8663" y="18584"/>
                  </a:lnTo>
                  <a:lnTo>
                    <a:pt x="8832" y="18763"/>
                  </a:lnTo>
                  <a:lnTo>
                    <a:pt x="9038" y="18905"/>
                  </a:lnTo>
                  <a:lnTo>
                    <a:pt x="9270" y="19013"/>
                  </a:lnTo>
                  <a:lnTo>
                    <a:pt x="9520" y="19066"/>
                  </a:lnTo>
                  <a:lnTo>
                    <a:pt x="9654" y="19075"/>
                  </a:lnTo>
                  <a:lnTo>
                    <a:pt x="9788" y="19075"/>
                  </a:lnTo>
                  <a:lnTo>
                    <a:pt x="10047" y="19021"/>
                  </a:lnTo>
                  <a:lnTo>
                    <a:pt x="10279" y="18923"/>
                  </a:lnTo>
                  <a:lnTo>
                    <a:pt x="10493" y="18789"/>
                  </a:lnTo>
                  <a:lnTo>
                    <a:pt x="10672" y="18611"/>
                  </a:lnTo>
                  <a:lnTo>
                    <a:pt x="10815" y="18405"/>
                  </a:lnTo>
                  <a:lnTo>
                    <a:pt x="10913" y="18164"/>
                  </a:lnTo>
                  <a:lnTo>
                    <a:pt x="10967" y="17914"/>
                  </a:lnTo>
                  <a:lnTo>
                    <a:pt x="10967" y="17780"/>
                  </a:lnTo>
                  <a:lnTo>
                    <a:pt x="10967" y="13065"/>
                  </a:lnTo>
                  <a:lnTo>
                    <a:pt x="12869" y="13065"/>
                  </a:lnTo>
                  <a:lnTo>
                    <a:pt x="12967" y="13056"/>
                  </a:lnTo>
                  <a:lnTo>
                    <a:pt x="13146" y="12967"/>
                  </a:lnTo>
                  <a:lnTo>
                    <a:pt x="13253" y="12806"/>
                  </a:lnTo>
                  <a:lnTo>
                    <a:pt x="13280" y="12619"/>
                  </a:lnTo>
                  <a:lnTo>
                    <a:pt x="13253" y="12512"/>
                  </a:lnTo>
                  <a:lnTo>
                    <a:pt x="10967" y="6037"/>
                  </a:lnTo>
                  <a:lnTo>
                    <a:pt x="10967" y="5323"/>
                  </a:lnTo>
                  <a:lnTo>
                    <a:pt x="13208" y="8681"/>
                  </a:lnTo>
                  <a:lnTo>
                    <a:pt x="13289" y="8788"/>
                  </a:lnTo>
                  <a:lnTo>
                    <a:pt x="13467" y="8949"/>
                  </a:lnTo>
                  <a:lnTo>
                    <a:pt x="13672" y="9056"/>
                  </a:lnTo>
                  <a:lnTo>
                    <a:pt x="13905" y="9109"/>
                  </a:lnTo>
                  <a:lnTo>
                    <a:pt x="14155" y="9109"/>
                  </a:lnTo>
                  <a:lnTo>
                    <a:pt x="14432" y="9029"/>
                  </a:lnTo>
                  <a:lnTo>
                    <a:pt x="14557" y="8949"/>
                  </a:lnTo>
                  <a:lnTo>
                    <a:pt x="14708" y="8832"/>
                  </a:lnTo>
                  <a:lnTo>
                    <a:pt x="14923" y="8511"/>
                  </a:lnTo>
                  <a:lnTo>
                    <a:pt x="14985" y="8145"/>
                  </a:lnTo>
                  <a:lnTo>
                    <a:pt x="14914" y="7770"/>
                  </a:lnTo>
                  <a:lnTo>
                    <a:pt x="14816" y="7600"/>
                  </a:lnTo>
                  <a:lnTo>
                    <a:pt x="10636" y="1331"/>
                  </a:lnTo>
                  <a:lnTo>
                    <a:pt x="10511" y="1117"/>
                  </a:lnTo>
                  <a:lnTo>
                    <a:pt x="10208" y="724"/>
                  </a:lnTo>
                  <a:lnTo>
                    <a:pt x="9842" y="394"/>
                  </a:lnTo>
                  <a:lnTo>
                    <a:pt x="9431" y="126"/>
                  </a:lnTo>
                  <a:lnTo>
                    <a:pt x="9199" y="19"/>
                  </a:lnTo>
                  <a:lnTo>
                    <a:pt x="9118" y="1"/>
                  </a:lnTo>
                  <a:lnTo>
                    <a:pt x="8966" y="36"/>
                  </a:lnTo>
                  <a:lnTo>
                    <a:pt x="8913" y="90"/>
                  </a:lnTo>
                  <a:lnTo>
                    <a:pt x="8877" y="242"/>
                  </a:lnTo>
                  <a:lnTo>
                    <a:pt x="8734" y="510"/>
                  </a:lnTo>
                  <a:lnTo>
                    <a:pt x="8511" y="706"/>
                  </a:lnTo>
                  <a:lnTo>
                    <a:pt x="8225" y="813"/>
                  </a:lnTo>
                  <a:lnTo>
                    <a:pt x="8064" y="822"/>
                  </a:lnTo>
                  <a:lnTo>
                    <a:pt x="7904" y="813"/>
                  </a:lnTo>
                  <a:lnTo>
                    <a:pt x="7618" y="706"/>
                  </a:lnTo>
                  <a:lnTo>
                    <a:pt x="7395" y="510"/>
                  </a:lnTo>
                  <a:lnTo>
                    <a:pt x="7252" y="242"/>
                  </a:lnTo>
                  <a:lnTo>
                    <a:pt x="7216" y="90"/>
                  </a:lnTo>
                  <a:lnTo>
                    <a:pt x="7163" y="36"/>
                  </a:lnTo>
                  <a:lnTo>
                    <a:pt x="7011" y="1"/>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2" name="Google Shape;222;p44"/>
          <p:cNvGrpSpPr/>
          <p:nvPr/>
        </p:nvGrpSpPr>
        <p:grpSpPr>
          <a:xfrm>
            <a:off x="8026530" y="1305529"/>
            <a:ext cx="779042" cy="769487"/>
            <a:chOff x="-1918987" y="2408775"/>
            <a:chExt cx="489625" cy="490275"/>
          </a:xfrm>
        </p:grpSpPr>
        <p:sp>
          <p:nvSpPr>
            <p:cNvPr id="223" name="Google Shape;223;p44"/>
            <p:cNvSpPr/>
            <p:nvPr/>
          </p:nvSpPr>
          <p:spPr>
            <a:xfrm>
              <a:off x="-1803337" y="2720425"/>
              <a:ext cx="373975" cy="178625"/>
            </a:xfrm>
            <a:custGeom>
              <a:rect b="b" l="l" r="r" t="t"/>
              <a:pathLst>
                <a:path extrusionOk="0" h="7145" w="14959">
                  <a:moveTo>
                    <a:pt x="3474" y="0"/>
                  </a:moveTo>
                  <a:lnTo>
                    <a:pt x="63" y="6296"/>
                  </a:lnTo>
                  <a:lnTo>
                    <a:pt x="0" y="6439"/>
                  </a:lnTo>
                  <a:lnTo>
                    <a:pt x="9" y="6725"/>
                  </a:lnTo>
                  <a:lnTo>
                    <a:pt x="72" y="6868"/>
                  </a:lnTo>
                  <a:lnTo>
                    <a:pt x="161" y="6984"/>
                  </a:lnTo>
                  <a:lnTo>
                    <a:pt x="420" y="7135"/>
                  </a:lnTo>
                  <a:lnTo>
                    <a:pt x="572" y="7144"/>
                  </a:lnTo>
                  <a:lnTo>
                    <a:pt x="14396" y="7144"/>
                  </a:lnTo>
                  <a:lnTo>
                    <a:pt x="14547" y="7135"/>
                  </a:lnTo>
                  <a:lnTo>
                    <a:pt x="14806" y="6984"/>
                  </a:lnTo>
                  <a:lnTo>
                    <a:pt x="14896" y="6868"/>
                  </a:lnTo>
                  <a:lnTo>
                    <a:pt x="14958" y="6725"/>
                  </a:lnTo>
                  <a:lnTo>
                    <a:pt x="14958" y="6439"/>
                  </a:lnTo>
                  <a:lnTo>
                    <a:pt x="14905" y="6296"/>
                  </a:lnTo>
                  <a:lnTo>
                    <a:pt x="11449" y="0"/>
                  </a:lnTo>
                  <a:lnTo>
                    <a:pt x="9663" y="2260"/>
                  </a:lnTo>
                  <a:lnTo>
                    <a:pt x="9573" y="2367"/>
                  </a:lnTo>
                  <a:lnTo>
                    <a:pt x="9341" y="2492"/>
                  </a:lnTo>
                  <a:lnTo>
                    <a:pt x="9198" y="2510"/>
                  </a:lnTo>
                  <a:lnTo>
                    <a:pt x="9189" y="2510"/>
                  </a:lnTo>
                  <a:lnTo>
                    <a:pt x="9055" y="2501"/>
                  </a:lnTo>
                  <a:lnTo>
                    <a:pt x="8814" y="2385"/>
                  </a:lnTo>
                  <a:lnTo>
                    <a:pt x="8725" y="2278"/>
                  </a:lnTo>
                  <a:lnTo>
                    <a:pt x="7466" y="599"/>
                  </a:lnTo>
                  <a:lnTo>
                    <a:pt x="6198" y="2278"/>
                  </a:lnTo>
                  <a:lnTo>
                    <a:pt x="6109" y="2385"/>
                  </a:lnTo>
                  <a:lnTo>
                    <a:pt x="5859" y="2492"/>
                  </a:lnTo>
                  <a:lnTo>
                    <a:pt x="5725" y="2510"/>
                  </a:lnTo>
                  <a:lnTo>
                    <a:pt x="5591" y="2492"/>
                  </a:lnTo>
                  <a:lnTo>
                    <a:pt x="5350" y="2367"/>
                  </a:lnTo>
                  <a:lnTo>
                    <a:pt x="5260" y="2260"/>
                  </a:lnTo>
                  <a:lnTo>
                    <a:pt x="3474" y="0"/>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44"/>
            <p:cNvSpPr/>
            <p:nvPr/>
          </p:nvSpPr>
          <p:spPr>
            <a:xfrm>
              <a:off x="-1700862" y="2408775"/>
              <a:ext cx="213900" cy="335350"/>
            </a:xfrm>
            <a:custGeom>
              <a:rect b="b" l="l" r="r" t="t"/>
              <a:pathLst>
                <a:path extrusionOk="0" h="13414" w="8556">
                  <a:moveTo>
                    <a:pt x="3385" y="0"/>
                  </a:moveTo>
                  <a:lnTo>
                    <a:pt x="3269" y="9"/>
                  </a:lnTo>
                  <a:lnTo>
                    <a:pt x="3054" y="90"/>
                  </a:lnTo>
                  <a:lnTo>
                    <a:pt x="2903" y="250"/>
                  </a:lnTo>
                  <a:lnTo>
                    <a:pt x="2813" y="456"/>
                  </a:lnTo>
                  <a:lnTo>
                    <a:pt x="2804" y="572"/>
                  </a:lnTo>
                  <a:lnTo>
                    <a:pt x="2804" y="6207"/>
                  </a:lnTo>
                  <a:lnTo>
                    <a:pt x="0" y="11359"/>
                  </a:lnTo>
                  <a:lnTo>
                    <a:pt x="1679" y="13413"/>
                  </a:lnTo>
                  <a:lnTo>
                    <a:pt x="2920" y="11761"/>
                  </a:lnTo>
                  <a:lnTo>
                    <a:pt x="3010" y="11663"/>
                  </a:lnTo>
                  <a:lnTo>
                    <a:pt x="3251" y="11547"/>
                  </a:lnTo>
                  <a:lnTo>
                    <a:pt x="3510" y="11547"/>
                  </a:lnTo>
                  <a:lnTo>
                    <a:pt x="3751" y="11663"/>
                  </a:lnTo>
                  <a:lnTo>
                    <a:pt x="3840" y="11761"/>
                  </a:lnTo>
                  <a:lnTo>
                    <a:pt x="5082" y="13413"/>
                  </a:lnTo>
                  <a:lnTo>
                    <a:pt x="6760" y="11359"/>
                  </a:lnTo>
                  <a:lnTo>
                    <a:pt x="3956" y="6207"/>
                  </a:lnTo>
                  <a:lnTo>
                    <a:pt x="3956" y="4599"/>
                  </a:lnTo>
                  <a:lnTo>
                    <a:pt x="7984" y="4599"/>
                  </a:lnTo>
                  <a:lnTo>
                    <a:pt x="8064" y="4590"/>
                  </a:lnTo>
                  <a:lnTo>
                    <a:pt x="8225" y="4546"/>
                  </a:lnTo>
                  <a:lnTo>
                    <a:pt x="8368" y="4447"/>
                  </a:lnTo>
                  <a:lnTo>
                    <a:pt x="8475" y="4322"/>
                  </a:lnTo>
                  <a:lnTo>
                    <a:pt x="8511" y="4242"/>
                  </a:lnTo>
                  <a:lnTo>
                    <a:pt x="8537" y="4162"/>
                  </a:lnTo>
                  <a:lnTo>
                    <a:pt x="8555" y="3992"/>
                  </a:lnTo>
                  <a:lnTo>
                    <a:pt x="8520" y="3831"/>
                  </a:lnTo>
                  <a:lnTo>
                    <a:pt x="8439" y="3679"/>
                  </a:lnTo>
                  <a:lnTo>
                    <a:pt x="8386" y="3617"/>
                  </a:lnTo>
                  <a:lnTo>
                    <a:pt x="7064" y="2295"/>
                  </a:lnTo>
                  <a:lnTo>
                    <a:pt x="8386" y="983"/>
                  </a:lnTo>
                  <a:lnTo>
                    <a:pt x="8439" y="911"/>
                  </a:lnTo>
                  <a:lnTo>
                    <a:pt x="8520" y="768"/>
                  </a:lnTo>
                  <a:lnTo>
                    <a:pt x="8555" y="599"/>
                  </a:lnTo>
                  <a:lnTo>
                    <a:pt x="8537" y="438"/>
                  </a:lnTo>
                  <a:lnTo>
                    <a:pt x="8511" y="349"/>
                  </a:lnTo>
                  <a:lnTo>
                    <a:pt x="8475" y="277"/>
                  </a:lnTo>
                  <a:lnTo>
                    <a:pt x="8368" y="143"/>
                  </a:lnTo>
                  <a:lnTo>
                    <a:pt x="8225" y="54"/>
                  </a:lnTo>
                  <a:lnTo>
                    <a:pt x="8064" y="0"/>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44"/>
            <p:cNvSpPr/>
            <p:nvPr/>
          </p:nvSpPr>
          <p:spPr>
            <a:xfrm>
              <a:off x="-1918987" y="2669075"/>
              <a:ext cx="169025" cy="229975"/>
            </a:xfrm>
            <a:custGeom>
              <a:rect b="b" l="l" r="r" t="t"/>
              <a:pathLst>
                <a:path extrusionOk="0" h="9199" w="6761">
                  <a:moveTo>
                    <a:pt x="5046" y="1"/>
                  </a:moveTo>
                  <a:lnTo>
                    <a:pt x="4841" y="90"/>
                  </a:lnTo>
                  <a:lnTo>
                    <a:pt x="4734" y="197"/>
                  </a:lnTo>
                  <a:lnTo>
                    <a:pt x="4698" y="260"/>
                  </a:lnTo>
                  <a:lnTo>
                    <a:pt x="63" y="8341"/>
                  </a:lnTo>
                  <a:lnTo>
                    <a:pt x="1" y="8475"/>
                  </a:lnTo>
                  <a:lnTo>
                    <a:pt x="1" y="8779"/>
                  </a:lnTo>
                  <a:lnTo>
                    <a:pt x="63" y="8913"/>
                  </a:lnTo>
                  <a:lnTo>
                    <a:pt x="153" y="9038"/>
                  </a:lnTo>
                  <a:lnTo>
                    <a:pt x="412" y="9189"/>
                  </a:lnTo>
                  <a:lnTo>
                    <a:pt x="563" y="9198"/>
                  </a:lnTo>
                  <a:lnTo>
                    <a:pt x="3582" y="9198"/>
                  </a:lnTo>
                  <a:lnTo>
                    <a:pt x="3528" y="9029"/>
                  </a:lnTo>
                  <a:lnTo>
                    <a:pt x="3475" y="8672"/>
                  </a:lnTo>
                  <a:lnTo>
                    <a:pt x="3501" y="8314"/>
                  </a:lnTo>
                  <a:lnTo>
                    <a:pt x="3600" y="7966"/>
                  </a:lnTo>
                  <a:lnTo>
                    <a:pt x="3680" y="7796"/>
                  </a:lnTo>
                  <a:lnTo>
                    <a:pt x="6761" y="2117"/>
                  </a:lnTo>
                  <a:lnTo>
                    <a:pt x="5689" y="260"/>
                  </a:lnTo>
                  <a:lnTo>
                    <a:pt x="5653" y="197"/>
                  </a:lnTo>
                  <a:lnTo>
                    <a:pt x="5546" y="90"/>
                  </a:lnTo>
                  <a:lnTo>
                    <a:pt x="5341" y="1"/>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26" name="Google Shape;226;p44"/>
          <p:cNvPicPr preferRelativeResize="0"/>
          <p:nvPr/>
        </p:nvPicPr>
        <p:blipFill>
          <a:blip r:embed="rId3">
            <a:alphaModFix/>
          </a:blip>
          <a:stretch>
            <a:fillRect/>
          </a:stretch>
        </p:blipFill>
        <p:spPr>
          <a:xfrm>
            <a:off x="7918125" y="4629375"/>
            <a:ext cx="1298725" cy="514125"/>
          </a:xfrm>
          <a:prstGeom prst="rect">
            <a:avLst/>
          </a:prstGeom>
          <a:noFill/>
          <a:ln>
            <a:noFill/>
          </a:ln>
        </p:spPr>
      </p:pic>
      <p:grpSp>
        <p:nvGrpSpPr>
          <p:cNvPr id="227" name="Google Shape;227;p44"/>
          <p:cNvGrpSpPr/>
          <p:nvPr/>
        </p:nvGrpSpPr>
        <p:grpSpPr>
          <a:xfrm>
            <a:off x="6560473" y="1349596"/>
            <a:ext cx="779041" cy="769514"/>
            <a:chOff x="5045500" y="842250"/>
            <a:chExt cx="503875" cy="481850"/>
          </a:xfrm>
        </p:grpSpPr>
        <p:sp>
          <p:nvSpPr>
            <p:cNvPr id="228" name="Google Shape;228;p44"/>
            <p:cNvSpPr/>
            <p:nvPr/>
          </p:nvSpPr>
          <p:spPr>
            <a:xfrm>
              <a:off x="5045500" y="842250"/>
              <a:ext cx="503875" cy="481850"/>
            </a:xfrm>
            <a:custGeom>
              <a:rect b="b" l="l" r="r" t="t"/>
              <a:pathLst>
                <a:path extrusionOk="0" h="19274" w="20155">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rgbClr val="00447B"/>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29" name="Google Shape;229;p44"/>
            <p:cNvSpPr/>
            <p:nvPr/>
          </p:nvSpPr>
          <p:spPr>
            <a:xfrm>
              <a:off x="5221050" y="898625"/>
              <a:ext cx="254100" cy="254100"/>
            </a:xfrm>
            <a:custGeom>
              <a:rect b="b" l="l" r="r" t="t"/>
              <a:pathLst>
                <a:path extrusionOk="0" h="10164" w="10164">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rgbClr val="00447B"/>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30" name="Google Shape;230;p44"/>
          <p:cNvGrpSpPr/>
          <p:nvPr/>
        </p:nvGrpSpPr>
        <p:grpSpPr>
          <a:xfrm>
            <a:off x="1923878" y="1393805"/>
            <a:ext cx="646051" cy="681086"/>
            <a:chOff x="7059376" y="2753905"/>
            <a:chExt cx="284704" cy="323864"/>
          </a:xfrm>
        </p:grpSpPr>
        <p:sp>
          <p:nvSpPr>
            <p:cNvPr id="231" name="Google Shape;231;p44"/>
            <p:cNvSpPr/>
            <p:nvPr/>
          </p:nvSpPr>
          <p:spPr>
            <a:xfrm>
              <a:off x="7059376" y="3020762"/>
              <a:ext cx="218147" cy="57007"/>
            </a:xfrm>
            <a:custGeom>
              <a:rect b="b" l="l" r="r" t="t"/>
              <a:pathLst>
                <a:path extrusionOk="0" h="2913" w="11147">
                  <a:moveTo>
                    <a:pt x="490" y="1"/>
                  </a:moveTo>
                  <a:cubicBezTo>
                    <a:pt x="226" y="1"/>
                    <a:pt x="0" y="226"/>
                    <a:pt x="0" y="491"/>
                  </a:cubicBezTo>
                  <a:cubicBezTo>
                    <a:pt x="10" y="1834"/>
                    <a:pt x="1088" y="2912"/>
                    <a:pt x="2431" y="2912"/>
                  </a:cubicBezTo>
                  <a:lnTo>
                    <a:pt x="11146" y="2912"/>
                  </a:lnTo>
                  <a:cubicBezTo>
                    <a:pt x="10833" y="2501"/>
                    <a:pt x="10666" y="2001"/>
                    <a:pt x="10666" y="1481"/>
                  </a:cubicBezTo>
                  <a:lnTo>
                    <a:pt x="10666" y="1471"/>
                  </a:lnTo>
                  <a:lnTo>
                    <a:pt x="10666" y="1"/>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44"/>
            <p:cNvSpPr/>
            <p:nvPr/>
          </p:nvSpPr>
          <p:spPr>
            <a:xfrm>
              <a:off x="7097362" y="2753905"/>
              <a:ext cx="246719" cy="323473"/>
            </a:xfrm>
            <a:custGeom>
              <a:rect b="b" l="l" r="r" t="t"/>
              <a:pathLst>
                <a:path extrusionOk="0" h="16529" w="12607">
                  <a:moveTo>
                    <a:pt x="3333" y="2967"/>
                  </a:moveTo>
                  <a:cubicBezTo>
                    <a:pt x="3356" y="2967"/>
                    <a:pt x="3379" y="2968"/>
                    <a:pt x="3402" y="2971"/>
                  </a:cubicBezTo>
                  <a:lnTo>
                    <a:pt x="9215" y="2971"/>
                  </a:lnTo>
                  <a:cubicBezTo>
                    <a:pt x="9764" y="3059"/>
                    <a:pt x="9764" y="3854"/>
                    <a:pt x="9215" y="3942"/>
                  </a:cubicBezTo>
                  <a:lnTo>
                    <a:pt x="3402" y="3942"/>
                  </a:lnTo>
                  <a:cubicBezTo>
                    <a:pt x="3375" y="3946"/>
                    <a:pt x="3348" y="3948"/>
                    <a:pt x="3321" y="3948"/>
                  </a:cubicBezTo>
                  <a:cubicBezTo>
                    <a:pt x="3053" y="3948"/>
                    <a:pt x="2833" y="3729"/>
                    <a:pt x="2833" y="3461"/>
                  </a:cubicBezTo>
                  <a:cubicBezTo>
                    <a:pt x="2833" y="3181"/>
                    <a:pt x="3059" y="2967"/>
                    <a:pt x="3333" y="2967"/>
                  </a:cubicBezTo>
                  <a:close/>
                  <a:moveTo>
                    <a:pt x="3321" y="4906"/>
                  </a:moveTo>
                  <a:cubicBezTo>
                    <a:pt x="3348" y="4906"/>
                    <a:pt x="3375" y="4908"/>
                    <a:pt x="3402" y="4912"/>
                  </a:cubicBezTo>
                  <a:lnTo>
                    <a:pt x="6304" y="4912"/>
                  </a:lnTo>
                  <a:cubicBezTo>
                    <a:pt x="6862" y="4991"/>
                    <a:pt x="6862" y="5795"/>
                    <a:pt x="6304" y="5883"/>
                  </a:cubicBezTo>
                  <a:lnTo>
                    <a:pt x="3402" y="5883"/>
                  </a:lnTo>
                  <a:cubicBezTo>
                    <a:pt x="3379" y="5886"/>
                    <a:pt x="3356" y="5887"/>
                    <a:pt x="3333" y="5887"/>
                  </a:cubicBezTo>
                  <a:cubicBezTo>
                    <a:pt x="3059" y="5887"/>
                    <a:pt x="2833" y="5673"/>
                    <a:pt x="2833" y="5393"/>
                  </a:cubicBezTo>
                  <a:cubicBezTo>
                    <a:pt x="2833" y="5125"/>
                    <a:pt x="3053" y="4906"/>
                    <a:pt x="3321" y="4906"/>
                  </a:cubicBezTo>
                  <a:close/>
                  <a:moveTo>
                    <a:pt x="4363" y="8784"/>
                  </a:moveTo>
                  <a:cubicBezTo>
                    <a:pt x="3921" y="8784"/>
                    <a:pt x="3696" y="9314"/>
                    <a:pt x="4010" y="9628"/>
                  </a:cubicBezTo>
                  <a:cubicBezTo>
                    <a:pt x="4107" y="9725"/>
                    <a:pt x="4229" y="9769"/>
                    <a:pt x="4348" y="9769"/>
                  </a:cubicBezTo>
                  <a:cubicBezTo>
                    <a:pt x="4599" y="9769"/>
                    <a:pt x="4843" y="9574"/>
                    <a:pt x="4843" y="9275"/>
                  </a:cubicBezTo>
                  <a:cubicBezTo>
                    <a:pt x="4843" y="9010"/>
                    <a:pt x="4627" y="8794"/>
                    <a:pt x="4363" y="8784"/>
                  </a:cubicBezTo>
                  <a:close/>
                  <a:moveTo>
                    <a:pt x="4362" y="7817"/>
                  </a:moveTo>
                  <a:cubicBezTo>
                    <a:pt x="5144" y="7817"/>
                    <a:pt x="5813" y="8454"/>
                    <a:pt x="5813" y="9275"/>
                  </a:cubicBezTo>
                  <a:cubicBezTo>
                    <a:pt x="5813" y="9490"/>
                    <a:pt x="5764" y="9706"/>
                    <a:pt x="5676" y="9902"/>
                  </a:cubicBezTo>
                  <a:lnTo>
                    <a:pt x="6647" y="10872"/>
                  </a:lnTo>
                  <a:cubicBezTo>
                    <a:pt x="6833" y="11059"/>
                    <a:pt x="6833" y="11363"/>
                    <a:pt x="6647" y="11559"/>
                  </a:cubicBezTo>
                  <a:cubicBezTo>
                    <a:pt x="6549" y="11652"/>
                    <a:pt x="6424" y="11698"/>
                    <a:pt x="6300" y="11698"/>
                  </a:cubicBezTo>
                  <a:cubicBezTo>
                    <a:pt x="6176" y="11698"/>
                    <a:pt x="6054" y="11652"/>
                    <a:pt x="5960" y="11559"/>
                  </a:cubicBezTo>
                  <a:lnTo>
                    <a:pt x="4990" y="10588"/>
                  </a:lnTo>
                  <a:cubicBezTo>
                    <a:pt x="4789" y="10681"/>
                    <a:pt x="4573" y="10728"/>
                    <a:pt x="4359" y="10728"/>
                  </a:cubicBezTo>
                  <a:cubicBezTo>
                    <a:pt x="4144" y="10728"/>
                    <a:pt x="3931" y="10681"/>
                    <a:pt x="3735" y="10588"/>
                  </a:cubicBezTo>
                  <a:lnTo>
                    <a:pt x="2765" y="11559"/>
                  </a:lnTo>
                  <a:cubicBezTo>
                    <a:pt x="2670" y="11629"/>
                    <a:pt x="2570" y="11659"/>
                    <a:pt x="2475" y="11659"/>
                  </a:cubicBezTo>
                  <a:cubicBezTo>
                    <a:pt x="2115" y="11659"/>
                    <a:pt x="1815" y="11229"/>
                    <a:pt x="2078" y="10872"/>
                  </a:cubicBezTo>
                  <a:lnTo>
                    <a:pt x="3049" y="9902"/>
                  </a:lnTo>
                  <a:cubicBezTo>
                    <a:pt x="2647" y="9059"/>
                    <a:pt x="3137" y="8059"/>
                    <a:pt x="4039" y="7853"/>
                  </a:cubicBezTo>
                  <a:cubicBezTo>
                    <a:pt x="4148" y="7829"/>
                    <a:pt x="4256" y="7817"/>
                    <a:pt x="4362" y="7817"/>
                  </a:cubicBezTo>
                  <a:close/>
                  <a:moveTo>
                    <a:pt x="490" y="1"/>
                  </a:moveTo>
                  <a:cubicBezTo>
                    <a:pt x="216" y="1"/>
                    <a:pt x="0" y="217"/>
                    <a:pt x="0" y="481"/>
                  </a:cubicBezTo>
                  <a:lnTo>
                    <a:pt x="0" y="12666"/>
                  </a:lnTo>
                  <a:lnTo>
                    <a:pt x="9205" y="12666"/>
                  </a:lnTo>
                  <a:cubicBezTo>
                    <a:pt x="9470" y="12666"/>
                    <a:pt x="9695" y="12882"/>
                    <a:pt x="9695" y="13157"/>
                  </a:cubicBezTo>
                  <a:lnTo>
                    <a:pt x="9695" y="15117"/>
                  </a:lnTo>
                  <a:cubicBezTo>
                    <a:pt x="9715" y="15901"/>
                    <a:pt x="10362" y="16529"/>
                    <a:pt x="11146" y="16529"/>
                  </a:cubicBezTo>
                  <a:cubicBezTo>
                    <a:pt x="11931" y="16529"/>
                    <a:pt x="12578" y="15901"/>
                    <a:pt x="12607" y="15117"/>
                  </a:cubicBezTo>
                  <a:lnTo>
                    <a:pt x="12607" y="481"/>
                  </a:lnTo>
                  <a:cubicBezTo>
                    <a:pt x="12597" y="217"/>
                    <a:pt x="12381" y="1"/>
                    <a:pt x="12117" y="1"/>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3" name="Google Shape;233;p44"/>
          <p:cNvGrpSpPr/>
          <p:nvPr/>
        </p:nvGrpSpPr>
        <p:grpSpPr>
          <a:xfrm>
            <a:off x="3439355" y="1393812"/>
            <a:ext cx="779043" cy="681087"/>
            <a:chOff x="-35123050" y="3561225"/>
            <a:chExt cx="292225" cy="291100"/>
          </a:xfrm>
        </p:grpSpPr>
        <p:sp>
          <p:nvSpPr>
            <p:cNvPr id="234" name="Google Shape;234;p44"/>
            <p:cNvSpPr/>
            <p:nvPr/>
          </p:nvSpPr>
          <p:spPr>
            <a:xfrm>
              <a:off x="-35123050" y="3629750"/>
              <a:ext cx="205575" cy="222575"/>
            </a:xfrm>
            <a:custGeom>
              <a:rect b="b" l="l" r="r" t="t"/>
              <a:pathLst>
                <a:path extrusionOk="0" h="8903" w="8223">
                  <a:moveTo>
                    <a:pt x="2080" y="2710"/>
                  </a:moveTo>
                  <a:cubicBezTo>
                    <a:pt x="2458" y="2710"/>
                    <a:pt x="2741" y="3056"/>
                    <a:pt x="2741" y="3403"/>
                  </a:cubicBezTo>
                  <a:cubicBezTo>
                    <a:pt x="2741" y="3781"/>
                    <a:pt x="2426" y="4065"/>
                    <a:pt x="2080" y="4065"/>
                  </a:cubicBezTo>
                  <a:cubicBezTo>
                    <a:pt x="1733" y="4065"/>
                    <a:pt x="1418" y="3750"/>
                    <a:pt x="1418" y="3403"/>
                  </a:cubicBezTo>
                  <a:cubicBezTo>
                    <a:pt x="1418" y="3056"/>
                    <a:pt x="1670" y="2710"/>
                    <a:pt x="2080" y="2710"/>
                  </a:cubicBezTo>
                  <a:close/>
                  <a:moveTo>
                    <a:pt x="4127" y="2710"/>
                  </a:moveTo>
                  <a:cubicBezTo>
                    <a:pt x="4506" y="2710"/>
                    <a:pt x="4789" y="3056"/>
                    <a:pt x="4789" y="3403"/>
                  </a:cubicBezTo>
                  <a:cubicBezTo>
                    <a:pt x="4789" y="3781"/>
                    <a:pt x="4474" y="4065"/>
                    <a:pt x="4127" y="4065"/>
                  </a:cubicBezTo>
                  <a:cubicBezTo>
                    <a:pt x="3718" y="4065"/>
                    <a:pt x="3466" y="3750"/>
                    <a:pt x="3466" y="3403"/>
                  </a:cubicBezTo>
                  <a:cubicBezTo>
                    <a:pt x="3466" y="3056"/>
                    <a:pt x="3718" y="2710"/>
                    <a:pt x="4127" y="2710"/>
                  </a:cubicBezTo>
                  <a:close/>
                  <a:moveTo>
                    <a:pt x="6207" y="2710"/>
                  </a:moveTo>
                  <a:cubicBezTo>
                    <a:pt x="6616" y="2710"/>
                    <a:pt x="6868" y="3056"/>
                    <a:pt x="6868" y="3403"/>
                  </a:cubicBezTo>
                  <a:cubicBezTo>
                    <a:pt x="6868" y="3781"/>
                    <a:pt x="6553" y="4065"/>
                    <a:pt x="6207" y="4065"/>
                  </a:cubicBezTo>
                  <a:cubicBezTo>
                    <a:pt x="5829" y="4065"/>
                    <a:pt x="5545" y="3750"/>
                    <a:pt x="5545" y="3403"/>
                  </a:cubicBezTo>
                  <a:cubicBezTo>
                    <a:pt x="5514" y="3056"/>
                    <a:pt x="5829" y="2710"/>
                    <a:pt x="6207" y="2710"/>
                  </a:cubicBezTo>
                  <a:close/>
                  <a:moveTo>
                    <a:pt x="1733" y="0"/>
                  </a:moveTo>
                  <a:cubicBezTo>
                    <a:pt x="788" y="0"/>
                    <a:pt x="0" y="757"/>
                    <a:pt x="0" y="1702"/>
                  </a:cubicBezTo>
                  <a:lnTo>
                    <a:pt x="0" y="5136"/>
                  </a:lnTo>
                  <a:cubicBezTo>
                    <a:pt x="0" y="5955"/>
                    <a:pt x="630" y="6616"/>
                    <a:pt x="1418" y="6774"/>
                  </a:cubicBezTo>
                  <a:lnTo>
                    <a:pt x="1418" y="8570"/>
                  </a:lnTo>
                  <a:cubicBezTo>
                    <a:pt x="1418" y="8696"/>
                    <a:pt x="1481" y="8822"/>
                    <a:pt x="1607" y="8885"/>
                  </a:cubicBezTo>
                  <a:cubicBezTo>
                    <a:pt x="1649" y="8895"/>
                    <a:pt x="1695" y="8902"/>
                    <a:pt x="1739" y="8902"/>
                  </a:cubicBezTo>
                  <a:cubicBezTo>
                    <a:pt x="1828" y="8902"/>
                    <a:pt x="1912" y="8874"/>
                    <a:pt x="1954" y="8790"/>
                  </a:cubicBezTo>
                  <a:lnTo>
                    <a:pt x="3938" y="6837"/>
                  </a:lnTo>
                  <a:lnTo>
                    <a:pt x="6522" y="6837"/>
                  </a:lnTo>
                  <a:cubicBezTo>
                    <a:pt x="7467" y="6837"/>
                    <a:pt x="8223" y="6081"/>
                    <a:pt x="8223" y="5136"/>
                  </a:cubicBezTo>
                  <a:lnTo>
                    <a:pt x="8223" y="1702"/>
                  </a:lnTo>
                  <a:cubicBezTo>
                    <a:pt x="8223" y="757"/>
                    <a:pt x="7467" y="0"/>
                    <a:pt x="6522"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44"/>
            <p:cNvSpPr/>
            <p:nvPr/>
          </p:nvSpPr>
          <p:spPr>
            <a:xfrm>
              <a:off x="-35053750" y="3561225"/>
              <a:ext cx="222925" cy="221825"/>
            </a:xfrm>
            <a:custGeom>
              <a:rect b="b" l="l" r="r" t="t"/>
              <a:pathLst>
                <a:path extrusionOk="0" h="8873" w="8917">
                  <a:moveTo>
                    <a:pt x="1702" y="1"/>
                  </a:moveTo>
                  <a:cubicBezTo>
                    <a:pt x="757" y="1"/>
                    <a:pt x="1" y="725"/>
                    <a:pt x="1" y="1702"/>
                  </a:cubicBezTo>
                  <a:lnTo>
                    <a:pt x="1" y="2048"/>
                  </a:lnTo>
                  <a:lnTo>
                    <a:pt x="3781" y="2048"/>
                  </a:lnTo>
                  <a:cubicBezTo>
                    <a:pt x="5136" y="2048"/>
                    <a:pt x="6207" y="3088"/>
                    <a:pt x="6207" y="4443"/>
                  </a:cubicBezTo>
                  <a:lnTo>
                    <a:pt x="6207" y="7877"/>
                  </a:lnTo>
                  <a:lnTo>
                    <a:pt x="6207" y="8003"/>
                  </a:lnTo>
                  <a:lnTo>
                    <a:pt x="6995" y="8790"/>
                  </a:lnTo>
                  <a:cubicBezTo>
                    <a:pt x="7055" y="8850"/>
                    <a:pt x="7127" y="8872"/>
                    <a:pt x="7205" y="8872"/>
                  </a:cubicBezTo>
                  <a:cubicBezTo>
                    <a:pt x="7249" y="8872"/>
                    <a:pt x="7295" y="8865"/>
                    <a:pt x="7341" y="8853"/>
                  </a:cubicBezTo>
                  <a:cubicBezTo>
                    <a:pt x="7467" y="8822"/>
                    <a:pt x="7530" y="8664"/>
                    <a:pt x="7530" y="8538"/>
                  </a:cubicBezTo>
                  <a:lnTo>
                    <a:pt x="7530" y="6806"/>
                  </a:lnTo>
                  <a:cubicBezTo>
                    <a:pt x="8318" y="6648"/>
                    <a:pt x="8917" y="5955"/>
                    <a:pt x="8917" y="5104"/>
                  </a:cubicBezTo>
                  <a:lnTo>
                    <a:pt x="8917" y="1702"/>
                  </a:lnTo>
                  <a:cubicBezTo>
                    <a:pt x="8917" y="725"/>
                    <a:pt x="8129" y="1"/>
                    <a:pt x="7184" y="1"/>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 name="Google Shape;236;p44"/>
          <p:cNvGrpSpPr/>
          <p:nvPr/>
        </p:nvGrpSpPr>
        <p:grpSpPr>
          <a:xfrm>
            <a:off x="4908698" y="1349599"/>
            <a:ext cx="779048" cy="769514"/>
            <a:chOff x="-49764975" y="3551225"/>
            <a:chExt cx="299300" cy="300650"/>
          </a:xfrm>
        </p:grpSpPr>
        <p:sp>
          <p:nvSpPr>
            <p:cNvPr id="237" name="Google Shape;237;p44"/>
            <p:cNvSpPr/>
            <p:nvPr/>
          </p:nvSpPr>
          <p:spPr>
            <a:xfrm>
              <a:off x="-49764975" y="3657325"/>
              <a:ext cx="35450" cy="18125"/>
            </a:xfrm>
            <a:custGeom>
              <a:rect b="b" l="l" r="r" t="t"/>
              <a:pathLst>
                <a:path extrusionOk="0" h="725" w="1418">
                  <a:moveTo>
                    <a:pt x="347" y="0"/>
                  </a:moveTo>
                  <a:cubicBezTo>
                    <a:pt x="158" y="0"/>
                    <a:pt x="0" y="158"/>
                    <a:pt x="0" y="378"/>
                  </a:cubicBezTo>
                  <a:cubicBezTo>
                    <a:pt x="0" y="567"/>
                    <a:pt x="158" y="725"/>
                    <a:pt x="347" y="725"/>
                  </a:cubicBezTo>
                  <a:lnTo>
                    <a:pt x="1040" y="725"/>
                  </a:lnTo>
                  <a:cubicBezTo>
                    <a:pt x="1260" y="725"/>
                    <a:pt x="1418" y="567"/>
                    <a:pt x="1418" y="378"/>
                  </a:cubicBezTo>
                  <a:cubicBezTo>
                    <a:pt x="1386" y="158"/>
                    <a:pt x="1197" y="0"/>
                    <a:pt x="1040"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44"/>
            <p:cNvSpPr/>
            <p:nvPr/>
          </p:nvSpPr>
          <p:spPr>
            <a:xfrm>
              <a:off x="-49763400" y="3598250"/>
              <a:ext cx="31525" cy="29950"/>
            </a:xfrm>
            <a:custGeom>
              <a:rect b="b" l="l" r="r" t="t"/>
              <a:pathLst>
                <a:path extrusionOk="0" h="1198" w="1261">
                  <a:moveTo>
                    <a:pt x="390" y="0"/>
                  </a:moveTo>
                  <a:cubicBezTo>
                    <a:pt x="299" y="0"/>
                    <a:pt x="205" y="32"/>
                    <a:pt x="126" y="95"/>
                  </a:cubicBezTo>
                  <a:cubicBezTo>
                    <a:pt x="0" y="221"/>
                    <a:pt x="0" y="441"/>
                    <a:pt x="126" y="599"/>
                  </a:cubicBezTo>
                  <a:lnTo>
                    <a:pt x="630" y="1103"/>
                  </a:lnTo>
                  <a:cubicBezTo>
                    <a:pt x="693" y="1166"/>
                    <a:pt x="780" y="1197"/>
                    <a:pt x="870" y="1197"/>
                  </a:cubicBezTo>
                  <a:cubicBezTo>
                    <a:pt x="961" y="1197"/>
                    <a:pt x="1056" y="1166"/>
                    <a:pt x="1134" y="1103"/>
                  </a:cubicBezTo>
                  <a:cubicBezTo>
                    <a:pt x="1260" y="1008"/>
                    <a:pt x="1260" y="756"/>
                    <a:pt x="1134" y="599"/>
                  </a:cubicBezTo>
                  <a:lnTo>
                    <a:pt x="630" y="95"/>
                  </a:lnTo>
                  <a:cubicBezTo>
                    <a:pt x="567" y="32"/>
                    <a:pt x="481" y="0"/>
                    <a:pt x="390"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44"/>
            <p:cNvSpPr/>
            <p:nvPr/>
          </p:nvSpPr>
          <p:spPr>
            <a:xfrm>
              <a:off x="-49763400" y="3703975"/>
              <a:ext cx="31525" cy="30550"/>
            </a:xfrm>
            <a:custGeom>
              <a:rect b="b" l="l" r="r" t="t"/>
              <a:pathLst>
                <a:path extrusionOk="0" h="1222" w="1261">
                  <a:moveTo>
                    <a:pt x="882" y="1"/>
                  </a:moveTo>
                  <a:cubicBezTo>
                    <a:pt x="796" y="1"/>
                    <a:pt x="709" y="40"/>
                    <a:pt x="630" y="119"/>
                  </a:cubicBezTo>
                  <a:lnTo>
                    <a:pt x="126" y="623"/>
                  </a:lnTo>
                  <a:cubicBezTo>
                    <a:pt x="0" y="749"/>
                    <a:pt x="0" y="970"/>
                    <a:pt x="126" y="1127"/>
                  </a:cubicBezTo>
                  <a:cubicBezTo>
                    <a:pt x="189" y="1190"/>
                    <a:pt x="276" y="1222"/>
                    <a:pt x="366" y="1222"/>
                  </a:cubicBezTo>
                  <a:cubicBezTo>
                    <a:pt x="457" y="1222"/>
                    <a:pt x="551" y="1190"/>
                    <a:pt x="630" y="1127"/>
                  </a:cubicBezTo>
                  <a:lnTo>
                    <a:pt x="1134" y="623"/>
                  </a:lnTo>
                  <a:cubicBezTo>
                    <a:pt x="1260" y="497"/>
                    <a:pt x="1260" y="276"/>
                    <a:pt x="1134" y="119"/>
                  </a:cubicBezTo>
                  <a:cubicBezTo>
                    <a:pt x="1056" y="40"/>
                    <a:pt x="969" y="1"/>
                    <a:pt x="882" y="1"/>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44"/>
            <p:cNvSpPr/>
            <p:nvPr/>
          </p:nvSpPr>
          <p:spPr>
            <a:xfrm>
              <a:off x="-49501125" y="3657325"/>
              <a:ext cx="35450" cy="18125"/>
            </a:xfrm>
            <a:custGeom>
              <a:rect b="b" l="l" r="r" t="t"/>
              <a:pathLst>
                <a:path extrusionOk="0" h="725" w="1418">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44"/>
            <p:cNvSpPr/>
            <p:nvPr/>
          </p:nvSpPr>
          <p:spPr>
            <a:xfrm>
              <a:off x="-49499550" y="3598250"/>
              <a:ext cx="31525" cy="30550"/>
            </a:xfrm>
            <a:custGeom>
              <a:rect b="b" l="l" r="r" t="t"/>
              <a:pathLst>
                <a:path extrusionOk="0" h="1222" w="1261">
                  <a:moveTo>
                    <a:pt x="906" y="0"/>
                  </a:moveTo>
                  <a:cubicBezTo>
                    <a:pt x="812" y="0"/>
                    <a:pt x="709" y="32"/>
                    <a:pt x="630" y="95"/>
                  </a:cubicBezTo>
                  <a:lnTo>
                    <a:pt x="126" y="599"/>
                  </a:lnTo>
                  <a:cubicBezTo>
                    <a:pt x="0" y="725"/>
                    <a:pt x="0" y="945"/>
                    <a:pt x="126" y="1103"/>
                  </a:cubicBezTo>
                  <a:cubicBezTo>
                    <a:pt x="205" y="1182"/>
                    <a:pt x="292" y="1221"/>
                    <a:pt x="378" y="1221"/>
                  </a:cubicBezTo>
                  <a:cubicBezTo>
                    <a:pt x="465" y="1221"/>
                    <a:pt x="552" y="1182"/>
                    <a:pt x="630" y="1103"/>
                  </a:cubicBezTo>
                  <a:lnTo>
                    <a:pt x="1134" y="599"/>
                  </a:lnTo>
                  <a:cubicBezTo>
                    <a:pt x="1260" y="473"/>
                    <a:pt x="1260" y="252"/>
                    <a:pt x="1134" y="95"/>
                  </a:cubicBezTo>
                  <a:cubicBezTo>
                    <a:pt x="1087" y="32"/>
                    <a:pt x="1001" y="0"/>
                    <a:pt x="906"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44"/>
            <p:cNvSpPr/>
            <p:nvPr/>
          </p:nvSpPr>
          <p:spPr>
            <a:xfrm>
              <a:off x="-49499550" y="3704575"/>
              <a:ext cx="31525" cy="29950"/>
            </a:xfrm>
            <a:custGeom>
              <a:rect b="b" l="l" r="r" t="t"/>
              <a:pathLst>
                <a:path extrusionOk="0" h="1198" w="1261">
                  <a:moveTo>
                    <a:pt x="390" y="0"/>
                  </a:moveTo>
                  <a:cubicBezTo>
                    <a:pt x="300" y="0"/>
                    <a:pt x="205" y="32"/>
                    <a:pt x="126" y="95"/>
                  </a:cubicBezTo>
                  <a:cubicBezTo>
                    <a:pt x="0" y="221"/>
                    <a:pt x="0" y="441"/>
                    <a:pt x="126" y="599"/>
                  </a:cubicBezTo>
                  <a:lnTo>
                    <a:pt x="630" y="1103"/>
                  </a:lnTo>
                  <a:cubicBezTo>
                    <a:pt x="693" y="1166"/>
                    <a:pt x="780" y="1198"/>
                    <a:pt x="871" y="1198"/>
                  </a:cubicBezTo>
                  <a:cubicBezTo>
                    <a:pt x="961" y="1198"/>
                    <a:pt x="1056" y="1166"/>
                    <a:pt x="1134" y="1103"/>
                  </a:cubicBezTo>
                  <a:cubicBezTo>
                    <a:pt x="1260" y="1009"/>
                    <a:pt x="1260" y="757"/>
                    <a:pt x="1134" y="599"/>
                  </a:cubicBezTo>
                  <a:lnTo>
                    <a:pt x="630" y="95"/>
                  </a:lnTo>
                  <a:cubicBezTo>
                    <a:pt x="567" y="32"/>
                    <a:pt x="481" y="0"/>
                    <a:pt x="390"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44"/>
            <p:cNvSpPr/>
            <p:nvPr/>
          </p:nvSpPr>
          <p:spPr>
            <a:xfrm>
              <a:off x="-49725600" y="3551225"/>
              <a:ext cx="215050" cy="210875"/>
            </a:xfrm>
            <a:custGeom>
              <a:rect b="b" l="l" r="r" t="t"/>
              <a:pathLst>
                <a:path extrusionOk="0" h="8435" w="8602">
                  <a:moveTo>
                    <a:pt x="4354" y="0"/>
                  </a:moveTo>
                  <a:cubicBezTo>
                    <a:pt x="4070" y="0"/>
                    <a:pt x="3783" y="28"/>
                    <a:pt x="3497" y="86"/>
                  </a:cubicBezTo>
                  <a:cubicBezTo>
                    <a:pt x="1922" y="401"/>
                    <a:pt x="630" y="1724"/>
                    <a:pt x="252" y="3299"/>
                  </a:cubicBezTo>
                  <a:cubicBezTo>
                    <a:pt x="0" y="4654"/>
                    <a:pt x="347" y="6040"/>
                    <a:pt x="1261" y="7017"/>
                  </a:cubicBezTo>
                  <a:cubicBezTo>
                    <a:pt x="1607" y="7395"/>
                    <a:pt x="1828" y="7930"/>
                    <a:pt x="1922" y="8434"/>
                  </a:cubicBezTo>
                  <a:lnTo>
                    <a:pt x="3025" y="8434"/>
                  </a:lnTo>
                  <a:lnTo>
                    <a:pt x="3025" y="5284"/>
                  </a:lnTo>
                  <a:cubicBezTo>
                    <a:pt x="3025" y="5158"/>
                    <a:pt x="4064" y="3141"/>
                    <a:pt x="4127" y="3047"/>
                  </a:cubicBezTo>
                  <a:cubicBezTo>
                    <a:pt x="4190" y="2921"/>
                    <a:pt x="4317" y="2858"/>
                    <a:pt x="4443" y="2858"/>
                  </a:cubicBezTo>
                  <a:cubicBezTo>
                    <a:pt x="4569" y="2858"/>
                    <a:pt x="4695" y="2921"/>
                    <a:pt x="4758" y="3047"/>
                  </a:cubicBezTo>
                  <a:cubicBezTo>
                    <a:pt x="4852" y="3141"/>
                    <a:pt x="5860" y="5158"/>
                    <a:pt x="5860" y="5284"/>
                  </a:cubicBezTo>
                  <a:lnTo>
                    <a:pt x="5860" y="8434"/>
                  </a:lnTo>
                  <a:lnTo>
                    <a:pt x="6963" y="8434"/>
                  </a:lnTo>
                  <a:cubicBezTo>
                    <a:pt x="7057" y="7930"/>
                    <a:pt x="7278" y="7395"/>
                    <a:pt x="7625" y="6985"/>
                  </a:cubicBezTo>
                  <a:cubicBezTo>
                    <a:pt x="8255" y="6260"/>
                    <a:pt x="8601" y="5284"/>
                    <a:pt x="8601" y="4244"/>
                  </a:cubicBezTo>
                  <a:cubicBezTo>
                    <a:pt x="8601" y="2984"/>
                    <a:pt x="8066" y="1787"/>
                    <a:pt x="7026" y="936"/>
                  </a:cubicBezTo>
                  <a:cubicBezTo>
                    <a:pt x="6270" y="327"/>
                    <a:pt x="5327" y="0"/>
                    <a:pt x="4354"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4"/>
            <p:cNvSpPr/>
            <p:nvPr/>
          </p:nvSpPr>
          <p:spPr>
            <a:xfrm>
              <a:off x="-49633450" y="3697475"/>
              <a:ext cx="35475" cy="65400"/>
            </a:xfrm>
            <a:custGeom>
              <a:rect b="b" l="l" r="r" t="t"/>
              <a:pathLst>
                <a:path extrusionOk="0" h="2616" w="1419">
                  <a:moveTo>
                    <a:pt x="0" y="1"/>
                  </a:moveTo>
                  <a:lnTo>
                    <a:pt x="0" y="2616"/>
                  </a:lnTo>
                  <a:lnTo>
                    <a:pt x="1418" y="2616"/>
                  </a:lnTo>
                  <a:lnTo>
                    <a:pt x="1418" y="1"/>
                  </a:lnTo>
                  <a:cubicBezTo>
                    <a:pt x="1198" y="95"/>
                    <a:pt x="946" y="127"/>
                    <a:pt x="725" y="127"/>
                  </a:cubicBezTo>
                  <a:cubicBezTo>
                    <a:pt x="473" y="127"/>
                    <a:pt x="252" y="95"/>
                    <a:pt x="0" y="1"/>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44"/>
            <p:cNvSpPr/>
            <p:nvPr/>
          </p:nvSpPr>
          <p:spPr>
            <a:xfrm>
              <a:off x="-49676775" y="3780975"/>
              <a:ext cx="123675" cy="34675"/>
            </a:xfrm>
            <a:custGeom>
              <a:rect b="b" l="l" r="r" t="t"/>
              <a:pathLst>
                <a:path extrusionOk="0" h="1387" w="4947">
                  <a:moveTo>
                    <a:pt x="1" y="0"/>
                  </a:moveTo>
                  <a:lnTo>
                    <a:pt x="1" y="347"/>
                  </a:lnTo>
                  <a:cubicBezTo>
                    <a:pt x="1" y="946"/>
                    <a:pt x="473" y="1387"/>
                    <a:pt x="1072" y="1387"/>
                  </a:cubicBezTo>
                  <a:lnTo>
                    <a:pt x="3876" y="1387"/>
                  </a:lnTo>
                  <a:cubicBezTo>
                    <a:pt x="4474" y="1387"/>
                    <a:pt x="4947" y="946"/>
                    <a:pt x="4947" y="347"/>
                  </a:cubicBezTo>
                  <a:lnTo>
                    <a:pt x="4947" y="0"/>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4"/>
            <p:cNvSpPr/>
            <p:nvPr/>
          </p:nvSpPr>
          <p:spPr>
            <a:xfrm>
              <a:off x="-49630300" y="3651800"/>
              <a:ext cx="29150" cy="31325"/>
            </a:xfrm>
            <a:custGeom>
              <a:rect b="b" l="l" r="r" t="t"/>
              <a:pathLst>
                <a:path extrusionOk="0" h="1253" w="1166">
                  <a:moveTo>
                    <a:pt x="599" y="1"/>
                  </a:moveTo>
                  <a:lnTo>
                    <a:pt x="0" y="1135"/>
                  </a:lnTo>
                  <a:cubicBezTo>
                    <a:pt x="189" y="1214"/>
                    <a:pt x="386" y="1253"/>
                    <a:pt x="583" y="1253"/>
                  </a:cubicBezTo>
                  <a:cubicBezTo>
                    <a:pt x="780" y="1253"/>
                    <a:pt x="977" y="1214"/>
                    <a:pt x="1166" y="1135"/>
                  </a:cubicBezTo>
                  <a:lnTo>
                    <a:pt x="599" y="1"/>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44"/>
            <p:cNvSpPr/>
            <p:nvPr/>
          </p:nvSpPr>
          <p:spPr>
            <a:xfrm>
              <a:off x="-49657875" y="3833750"/>
              <a:ext cx="85100" cy="18125"/>
            </a:xfrm>
            <a:custGeom>
              <a:rect b="b" l="l" r="r" t="t"/>
              <a:pathLst>
                <a:path extrusionOk="0" h="725" w="3404">
                  <a:moveTo>
                    <a:pt x="1" y="0"/>
                  </a:moveTo>
                  <a:cubicBezTo>
                    <a:pt x="158" y="410"/>
                    <a:pt x="536" y="725"/>
                    <a:pt x="977" y="725"/>
                  </a:cubicBezTo>
                  <a:lnTo>
                    <a:pt x="2395" y="725"/>
                  </a:lnTo>
                  <a:cubicBezTo>
                    <a:pt x="2868" y="725"/>
                    <a:pt x="3246" y="410"/>
                    <a:pt x="3403"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5"/>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45"/>
          <p:cNvSpPr txBox="1"/>
          <p:nvPr>
            <p:ph idx="4294967295" type="title"/>
          </p:nvPr>
        </p:nvSpPr>
        <p:spPr>
          <a:xfrm>
            <a:off x="1275900" y="77050"/>
            <a:ext cx="7577700" cy="5694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lang="en" sz="4800">
                <a:solidFill>
                  <a:srgbClr val="000000"/>
                </a:solidFill>
                <a:latin typeface="Lato Light"/>
                <a:ea typeface="Lato Light"/>
                <a:cs typeface="Lato Light"/>
                <a:sym typeface="Lato Light"/>
              </a:rPr>
              <a:t>Agenda</a:t>
            </a:r>
            <a:endParaRPr sz="4800">
              <a:solidFill>
                <a:srgbClr val="000000"/>
              </a:solidFill>
              <a:latin typeface="Lato Light"/>
              <a:ea typeface="Lato Light"/>
              <a:cs typeface="Lato Light"/>
              <a:sym typeface="Lato Light"/>
            </a:endParaRPr>
          </a:p>
        </p:txBody>
      </p:sp>
      <p:pic>
        <p:nvPicPr>
          <p:cNvPr id="254" name="Google Shape;254;p45"/>
          <p:cNvPicPr preferRelativeResize="0"/>
          <p:nvPr/>
        </p:nvPicPr>
        <p:blipFill>
          <a:blip r:embed="rId3">
            <a:alphaModFix/>
          </a:blip>
          <a:stretch>
            <a:fillRect/>
          </a:stretch>
        </p:blipFill>
        <p:spPr>
          <a:xfrm>
            <a:off x="7918125" y="4629375"/>
            <a:ext cx="1298725" cy="514125"/>
          </a:xfrm>
          <a:prstGeom prst="rect">
            <a:avLst/>
          </a:prstGeom>
          <a:noFill/>
          <a:ln>
            <a:noFill/>
          </a:ln>
        </p:spPr>
      </p:pic>
      <p:sp>
        <p:nvSpPr>
          <p:cNvPr id="255" name="Google Shape;255;p45"/>
          <p:cNvSpPr/>
          <p:nvPr/>
        </p:nvSpPr>
        <p:spPr>
          <a:xfrm>
            <a:off x="509875" y="2113425"/>
            <a:ext cx="2151600" cy="1496100"/>
          </a:xfrm>
          <a:prstGeom prst="rightArrowCallout">
            <a:avLst>
              <a:gd fmla="val 25000" name="adj1"/>
              <a:gd fmla="val 25000" name="adj2"/>
              <a:gd fmla="val 25000" name="adj3"/>
              <a:gd fmla="val 64977" name="adj4"/>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Lato Light"/>
                <a:ea typeface="Lato Light"/>
                <a:cs typeface="Lato Light"/>
                <a:sym typeface="Lato Light"/>
              </a:rPr>
              <a:t>Committee Panel</a:t>
            </a:r>
            <a:endParaRPr>
              <a:solidFill>
                <a:schemeClr val="lt1"/>
              </a:solidFill>
              <a:latin typeface="Lato Light"/>
              <a:ea typeface="Lato Light"/>
              <a:cs typeface="Lato Light"/>
              <a:sym typeface="Lato Light"/>
            </a:endParaRPr>
          </a:p>
        </p:txBody>
      </p:sp>
      <p:sp>
        <p:nvSpPr>
          <p:cNvPr id="256" name="Google Shape;256;p45"/>
          <p:cNvSpPr/>
          <p:nvPr/>
        </p:nvSpPr>
        <p:spPr>
          <a:xfrm>
            <a:off x="2729775" y="2113425"/>
            <a:ext cx="2151600" cy="1496100"/>
          </a:xfrm>
          <a:prstGeom prst="rightArrowCallout">
            <a:avLst>
              <a:gd fmla="val 25000" name="adj1"/>
              <a:gd fmla="val 25000" name="adj2"/>
              <a:gd fmla="val 25000" name="adj3"/>
              <a:gd fmla="val 64977" name="adj4"/>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Lato Light"/>
                <a:ea typeface="Lato Light"/>
                <a:cs typeface="Lato Light"/>
                <a:sym typeface="Lato Light"/>
              </a:rPr>
              <a:t>LinkedIn Overview</a:t>
            </a:r>
            <a:endParaRPr>
              <a:solidFill>
                <a:schemeClr val="lt1"/>
              </a:solidFill>
              <a:latin typeface="Lato Light"/>
              <a:ea typeface="Lato Light"/>
              <a:cs typeface="Lato Light"/>
              <a:sym typeface="Lato Light"/>
            </a:endParaRPr>
          </a:p>
        </p:txBody>
      </p:sp>
      <p:sp>
        <p:nvSpPr>
          <p:cNvPr id="257" name="Google Shape;257;p45"/>
          <p:cNvSpPr/>
          <p:nvPr/>
        </p:nvSpPr>
        <p:spPr>
          <a:xfrm>
            <a:off x="4949675" y="2113425"/>
            <a:ext cx="2220000" cy="1496100"/>
          </a:xfrm>
          <a:prstGeom prst="rightArrowCallout">
            <a:avLst>
              <a:gd fmla="val 25000" name="adj1"/>
              <a:gd fmla="val 25000" name="adj2"/>
              <a:gd fmla="val 25000" name="adj3"/>
              <a:gd fmla="val 64977" name="adj4"/>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Lato Light"/>
                <a:ea typeface="Lato Light"/>
                <a:cs typeface="Lato Light"/>
                <a:sym typeface="Lato Light"/>
              </a:rPr>
              <a:t>Headshots</a:t>
            </a:r>
            <a:endParaRPr>
              <a:solidFill>
                <a:schemeClr val="lt1"/>
              </a:solidFill>
              <a:latin typeface="Lato Light"/>
              <a:ea typeface="Lato Light"/>
              <a:cs typeface="Lato Light"/>
              <a:sym typeface="Lato Light"/>
            </a:endParaRPr>
          </a:p>
        </p:txBody>
      </p:sp>
      <p:sp>
        <p:nvSpPr>
          <p:cNvPr id="258" name="Google Shape;258;p45"/>
          <p:cNvSpPr/>
          <p:nvPr/>
        </p:nvSpPr>
        <p:spPr>
          <a:xfrm>
            <a:off x="7237975" y="2113425"/>
            <a:ext cx="1438500" cy="1496100"/>
          </a:xfrm>
          <a:prstGeom prst="rect">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Lato Light"/>
                <a:ea typeface="Lato Light"/>
                <a:cs typeface="Lato Light"/>
                <a:sym typeface="Lato Light"/>
              </a:rPr>
              <a:t>Announcements</a:t>
            </a:r>
            <a:endParaRPr>
              <a:solidFill>
                <a:schemeClr val="lt1"/>
              </a:solidFill>
              <a:latin typeface="Lato Light"/>
              <a:ea typeface="Lato Light"/>
              <a:cs typeface="Lato Light"/>
              <a:sym typeface="Lato Light"/>
            </a:endParaRPr>
          </a:p>
        </p:txBody>
      </p:sp>
      <p:grpSp>
        <p:nvGrpSpPr>
          <p:cNvPr id="259" name="Google Shape;259;p45"/>
          <p:cNvGrpSpPr/>
          <p:nvPr/>
        </p:nvGrpSpPr>
        <p:grpSpPr>
          <a:xfrm>
            <a:off x="814829" y="1187885"/>
            <a:ext cx="669072" cy="769484"/>
            <a:chOff x="-182375" y="2668075"/>
            <a:chExt cx="539400" cy="643650"/>
          </a:xfrm>
        </p:grpSpPr>
        <p:sp>
          <p:nvSpPr>
            <p:cNvPr id="260" name="Google Shape;260;p45"/>
            <p:cNvSpPr/>
            <p:nvPr/>
          </p:nvSpPr>
          <p:spPr>
            <a:xfrm>
              <a:off x="-151800" y="2997125"/>
              <a:ext cx="205875" cy="173725"/>
            </a:xfrm>
            <a:custGeom>
              <a:rect b="b" l="l" r="r" t="t"/>
              <a:pathLst>
                <a:path extrusionOk="0" h="6949" w="8235">
                  <a:moveTo>
                    <a:pt x="4573" y="1099"/>
                  </a:moveTo>
                  <a:lnTo>
                    <a:pt x="6154" y="2126"/>
                  </a:lnTo>
                  <a:lnTo>
                    <a:pt x="5895" y="2519"/>
                  </a:lnTo>
                  <a:lnTo>
                    <a:pt x="5609" y="2331"/>
                  </a:lnTo>
                  <a:lnTo>
                    <a:pt x="4609" y="1689"/>
                  </a:lnTo>
                  <a:lnTo>
                    <a:pt x="4323" y="1501"/>
                  </a:lnTo>
                  <a:lnTo>
                    <a:pt x="4573" y="1099"/>
                  </a:lnTo>
                  <a:close/>
                  <a:moveTo>
                    <a:pt x="1930" y="1"/>
                  </a:moveTo>
                  <a:lnTo>
                    <a:pt x="1805" y="28"/>
                  </a:lnTo>
                  <a:lnTo>
                    <a:pt x="1698" y="99"/>
                  </a:lnTo>
                  <a:lnTo>
                    <a:pt x="1653" y="153"/>
                  </a:lnTo>
                  <a:lnTo>
                    <a:pt x="1" y="2698"/>
                  </a:lnTo>
                  <a:lnTo>
                    <a:pt x="2805" y="4519"/>
                  </a:lnTo>
                  <a:lnTo>
                    <a:pt x="2974" y="4260"/>
                  </a:lnTo>
                  <a:lnTo>
                    <a:pt x="3993" y="4921"/>
                  </a:lnTo>
                  <a:lnTo>
                    <a:pt x="3823" y="5189"/>
                  </a:lnTo>
                  <a:lnTo>
                    <a:pt x="6529" y="6948"/>
                  </a:lnTo>
                  <a:lnTo>
                    <a:pt x="8181" y="4403"/>
                  </a:lnTo>
                  <a:lnTo>
                    <a:pt x="8216" y="4341"/>
                  </a:lnTo>
                  <a:lnTo>
                    <a:pt x="8234" y="4216"/>
                  </a:lnTo>
                  <a:lnTo>
                    <a:pt x="8207" y="4091"/>
                  </a:lnTo>
                  <a:lnTo>
                    <a:pt x="8136" y="3984"/>
                  </a:lnTo>
                  <a:lnTo>
                    <a:pt x="8082" y="3948"/>
                  </a:lnTo>
                  <a:lnTo>
                    <a:pt x="6582" y="2966"/>
                  </a:lnTo>
                  <a:lnTo>
                    <a:pt x="7064" y="2233"/>
                  </a:lnTo>
                  <a:lnTo>
                    <a:pt x="7109" y="2153"/>
                  </a:lnTo>
                  <a:lnTo>
                    <a:pt x="7136" y="2001"/>
                  </a:lnTo>
                  <a:lnTo>
                    <a:pt x="7109" y="1840"/>
                  </a:lnTo>
                  <a:lnTo>
                    <a:pt x="7011" y="1706"/>
                  </a:lnTo>
                  <a:lnTo>
                    <a:pt x="6948" y="1653"/>
                  </a:lnTo>
                  <a:lnTo>
                    <a:pt x="6564" y="1403"/>
                  </a:lnTo>
                  <a:lnTo>
                    <a:pt x="5082" y="447"/>
                  </a:lnTo>
                  <a:lnTo>
                    <a:pt x="4680" y="179"/>
                  </a:lnTo>
                  <a:lnTo>
                    <a:pt x="4573" y="126"/>
                  </a:lnTo>
                  <a:lnTo>
                    <a:pt x="4457" y="117"/>
                  </a:lnTo>
                  <a:lnTo>
                    <a:pt x="4350" y="126"/>
                  </a:lnTo>
                  <a:lnTo>
                    <a:pt x="4171" y="215"/>
                  </a:lnTo>
                  <a:lnTo>
                    <a:pt x="4109" y="304"/>
                  </a:lnTo>
                  <a:lnTo>
                    <a:pt x="3626" y="1046"/>
                  </a:lnTo>
                  <a:lnTo>
                    <a:pt x="2117" y="54"/>
                  </a:lnTo>
                  <a:lnTo>
                    <a:pt x="2055" y="28"/>
                  </a:lnTo>
                  <a:lnTo>
                    <a:pt x="1930" y="1"/>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45"/>
            <p:cNvSpPr/>
            <p:nvPr/>
          </p:nvSpPr>
          <p:spPr>
            <a:xfrm>
              <a:off x="-182375" y="3079075"/>
              <a:ext cx="184425" cy="140650"/>
            </a:xfrm>
            <a:custGeom>
              <a:rect b="b" l="l" r="r" t="t"/>
              <a:pathLst>
                <a:path extrusionOk="0" h="5626" w="7377">
                  <a:moveTo>
                    <a:pt x="849" y="0"/>
                  </a:moveTo>
                  <a:lnTo>
                    <a:pt x="54" y="1223"/>
                  </a:lnTo>
                  <a:lnTo>
                    <a:pt x="18" y="1277"/>
                  </a:lnTo>
                  <a:lnTo>
                    <a:pt x="0" y="1411"/>
                  </a:lnTo>
                  <a:lnTo>
                    <a:pt x="27" y="1536"/>
                  </a:lnTo>
                  <a:lnTo>
                    <a:pt x="99" y="1643"/>
                  </a:lnTo>
                  <a:lnTo>
                    <a:pt x="152" y="1679"/>
                  </a:lnTo>
                  <a:lnTo>
                    <a:pt x="3644" y="3956"/>
                  </a:lnTo>
                  <a:lnTo>
                    <a:pt x="6117" y="5572"/>
                  </a:lnTo>
                  <a:lnTo>
                    <a:pt x="6180" y="5599"/>
                  </a:lnTo>
                  <a:lnTo>
                    <a:pt x="6305" y="5626"/>
                  </a:lnTo>
                  <a:lnTo>
                    <a:pt x="6430" y="5599"/>
                  </a:lnTo>
                  <a:lnTo>
                    <a:pt x="6537" y="5528"/>
                  </a:lnTo>
                  <a:lnTo>
                    <a:pt x="6573" y="5474"/>
                  </a:lnTo>
                  <a:lnTo>
                    <a:pt x="7377" y="4251"/>
                  </a:lnTo>
                  <a:lnTo>
                    <a:pt x="4671" y="2492"/>
                  </a:lnTo>
                  <a:lnTo>
                    <a:pt x="4501" y="2750"/>
                  </a:lnTo>
                  <a:lnTo>
                    <a:pt x="4064" y="2474"/>
                  </a:lnTo>
                  <a:lnTo>
                    <a:pt x="3483" y="2090"/>
                  </a:lnTo>
                  <a:lnTo>
                    <a:pt x="3653" y="1822"/>
                  </a:lnTo>
                  <a:lnTo>
                    <a:pt x="849" y="0"/>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45"/>
            <p:cNvSpPr/>
            <p:nvPr/>
          </p:nvSpPr>
          <p:spPr>
            <a:xfrm>
              <a:off x="97125" y="2668075"/>
              <a:ext cx="174600" cy="153150"/>
            </a:xfrm>
            <a:custGeom>
              <a:rect b="b" l="l" r="r" t="t"/>
              <a:pathLst>
                <a:path extrusionOk="0" h="6126" w="6984">
                  <a:moveTo>
                    <a:pt x="3224" y="0"/>
                  </a:moveTo>
                  <a:lnTo>
                    <a:pt x="2760" y="71"/>
                  </a:lnTo>
                  <a:lnTo>
                    <a:pt x="2349" y="197"/>
                  </a:lnTo>
                  <a:lnTo>
                    <a:pt x="2010" y="375"/>
                  </a:lnTo>
                  <a:lnTo>
                    <a:pt x="1724" y="598"/>
                  </a:lnTo>
                  <a:lnTo>
                    <a:pt x="1492" y="857"/>
                  </a:lnTo>
                  <a:lnTo>
                    <a:pt x="1304" y="1143"/>
                  </a:lnTo>
                  <a:lnTo>
                    <a:pt x="1153" y="1456"/>
                  </a:lnTo>
                  <a:lnTo>
                    <a:pt x="992" y="1956"/>
                  </a:lnTo>
                  <a:lnTo>
                    <a:pt x="885" y="2625"/>
                  </a:lnTo>
                  <a:lnTo>
                    <a:pt x="849" y="3554"/>
                  </a:lnTo>
                  <a:lnTo>
                    <a:pt x="858" y="3992"/>
                  </a:lnTo>
                  <a:lnTo>
                    <a:pt x="849" y="4135"/>
                  </a:lnTo>
                  <a:lnTo>
                    <a:pt x="804" y="4385"/>
                  </a:lnTo>
                  <a:lnTo>
                    <a:pt x="679" y="4706"/>
                  </a:lnTo>
                  <a:lnTo>
                    <a:pt x="438" y="5010"/>
                  </a:lnTo>
                  <a:lnTo>
                    <a:pt x="188" y="5206"/>
                  </a:lnTo>
                  <a:lnTo>
                    <a:pt x="90" y="5260"/>
                  </a:lnTo>
                  <a:lnTo>
                    <a:pt x="45" y="5296"/>
                  </a:lnTo>
                  <a:lnTo>
                    <a:pt x="1" y="5403"/>
                  </a:lnTo>
                  <a:lnTo>
                    <a:pt x="10" y="5456"/>
                  </a:lnTo>
                  <a:lnTo>
                    <a:pt x="81" y="5635"/>
                  </a:lnTo>
                  <a:lnTo>
                    <a:pt x="278" y="5903"/>
                  </a:lnTo>
                  <a:lnTo>
                    <a:pt x="545" y="6055"/>
                  </a:lnTo>
                  <a:lnTo>
                    <a:pt x="849" y="6126"/>
                  </a:lnTo>
                  <a:lnTo>
                    <a:pt x="1010" y="6126"/>
                  </a:lnTo>
                  <a:lnTo>
                    <a:pt x="1260" y="6117"/>
                  </a:lnTo>
                  <a:lnTo>
                    <a:pt x="1742" y="6010"/>
                  </a:lnTo>
                  <a:lnTo>
                    <a:pt x="2314" y="5805"/>
                  </a:lnTo>
                  <a:lnTo>
                    <a:pt x="2403" y="5760"/>
                  </a:lnTo>
                  <a:lnTo>
                    <a:pt x="2278" y="5679"/>
                  </a:lnTo>
                  <a:lnTo>
                    <a:pt x="2081" y="5456"/>
                  </a:lnTo>
                  <a:lnTo>
                    <a:pt x="1930" y="5197"/>
                  </a:lnTo>
                  <a:lnTo>
                    <a:pt x="1831" y="4903"/>
                  </a:lnTo>
                  <a:lnTo>
                    <a:pt x="1796" y="4751"/>
                  </a:lnTo>
                  <a:lnTo>
                    <a:pt x="1796" y="4751"/>
                  </a:lnTo>
                  <a:lnTo>
                    <a:pt x="1939" y="4974"/>
                  </a:lnTo>
                  <a:lnTo>
                    <a:pt x="2305" y="5331"/>
                  </a:lnTo>
                  <a:lnTo>
                    <a:pt x="2733" y="5599"/>
                  </a:lnTo>
                  <a:lnTo>
                    <a:pt x="3224" y="5733"/>
                  </a:lnTo>
                  <a:lnTo>
                    <a:pt x="3492" y="5751"/>
                  </a:lnTo>
                  <a:lnTo>
                    <a:pt x="3751" y="5733"/>
                  </a:lnTo>
                  <a:lnTo>
                    <a:pt x="4242" y="5599"/>
                  </a:lnTo>
                  <a:lnTo>
                    <a:pt x="4680" y="5331"/>
                  </a:lnTo>
                  <a:lnTo>
                    <a:pt x="5046" y="4974"/>
                  </a:lnTo>
                  <a:lnTo>
                    <a:pt x="5189" y="4751"/>
                  </a:lnTo>
                  <a:lnTo>
                    <a:pt x="5189" y="4751"/>
                  </a:lnTo>
                  <a:lnTo>
                    <a:pt x="5153" y="4903"/>
                  </a:lnTo>
                  <a:lnTo>
                    <a:pt x="5046" y="5197"/>
                  </a:lnTo>
                  <a:lnTo>
                    <a:pt x="4903" y="5456"/>
                  </a:lnTo>
                  <a:lnTo>
                    <a:pt x="4707" y="5679"/>
                  </a:lnTo>
                  <a:lnTo>
                    <a:pt x="4582" y="5760"/>
                  </a:lnTo>
                  <a:lnTo>
                    <a:pt x="4671" y="5805"/>
                  </a:lnTo>
                  <a:lnTo>
                    <a:pt x="5234" y="6010"/>
                  </a:lnTo>
                  <a:lnTo>
                    <a:pt x="5725" y="6117"/>
                  </a:lnTo>
                  <a:lnTo>
                    <a:pt x="5975" y="6126"/>
                  </a:lnTo>
                  <a:lnTo>
                    <a:pt x="6136" y="6126"/>
                  </a:lnTo>
                  <a:lnTo>
                    <a:pt x="6439" y="6055"/>
                  </a:lnTo>
                  <a:lnTo>
                    <a:pt x="6698" y="5903"/>
                  </a:lnTo>
                  <a:lnTo>
                    <a:pt x="6904" y="5635"/>
                  </a:lnTo>
                  <a:lnTo>
                    <a:pt x="6966" y="5456"/>
                  </a:lnTo>
                  <a:lnTo>
                    <a:pt x="6984" y="5403"/>
                  </a:lnTo>
                  <a:lnTo>
                    <a:pt x="6939" y="5296"/>
                  </a:lnTo>
                  <a:lnTo>
                    <a:pt x="6886" y="5260"/>
                  </a:lnTo>
                  <a:lnTo>
                    <a:pt x="6787" y="5206"/>
                  </a:lnTo>
                  <a:lnTo>
                    <a:pt x="6537" y="5010"/>
                  </a:lnTo>
                  <a:lnTo>
                    <a:pt x="6296" y="4706"/>
                  </a:lnTo>
                  <a:lnTo>
                    <a:pt x="6171" y="4385"/>
                  </a:lnTo>
                  <a:lnTo>
                    <a:pt x="6127" y="4135"/>
                  </a:lnTo>
                  <a:lnTo>
                    <a:pt x="6127" y="3992"/>
                  </a:lnTo>
                  <a:lnTo>
                    <a:pt x="6127" y="3554"/>
                  </a:lnTo>
                  <a:lnTo>
                    <a:pt x="6100" y="2625"/>
                  </a:lnTo>
                  <a:lnTo>
                    <a:pt x="5984" y="1956"/>
                  </a:lnTo>
                  <a:lnTo>
                    <a:pt x="5832" y="1456"/>
                  </a:lnTo>
                  <a:lnTo>
                    <a:pt x="5680" y="1143"/>
                  </a:lnTo>
                  <a:lnTo>
                    <a:pt x="5493" y="857"/>
                  </a:lnTo>
                  <a:lnTo>
                    <a:pt x="5252" y="598"/>
                  </a:lnTo>
                  <a:lnTo>
                    <a:pt x="4966" y="375"/>
                  </a:lnTo>
                  <a:lnTo>
                    <a:pt x="4626" y="197"/>
                  </a:lnTo>
                  <a:lnTo>
                    <a:pt x="4225" y="71"/>
                  </a:lnTo>
                  <a:lnTo>
                    <a:pt x="3751" y="0"/>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45"/>
            <p:cNvSpPr/>
            <p:nvPr/>
          </p:nvSpPr>
          <p:spPr>
            <a:xfrm>
              <a:off x="-17625" y="2834825"/>
              <a:ext cx="374650" cy="476900"/>
            </a:xfrm>
            <a:custGeom>
              <a:rect b="b" l="l" r="r" t="t"/>
              <a:pathLst>
                <a:path extrusionOk="0" h="19076" w="14986">
                  <a:moveTo>
                    <a:pt x="8743" y="1054"/>
                  </a:moveTo>
                  <a:lnTo>
                    <a:pt x="8073" y="3332"/>
                  </a:lnTo>
                  <a:lnTo>
                    <a:pt x="7413" y="1054"/>
                  </a:lnTo>
                  <a:lnTo>
                    <a:pt x="7413" y="1054"/>
                  </a:lnTo>
                  <a:lnTo>
                    <a:pt x="7564" y="1135"/>
                  </a:lnTo>
                  <a:lnTo>
                    <a:pt x="7904" y="1215"/>
                  </a:lnTo>
                  <a:lnTo>
                    <a:pt x="8073" y="1224"/>
                  </a:lnTo>
                  <a:lnTo>
                    <a:pt x="8252" y="1215"/>
                  </a:lnTo>
                  <a:lnTo>
                    <a:pt x="8591" y="1135"/>
                  </a:lnTo>
                  <a:lnTo>
                    <a:pt x="8743" y="1054"/>
                  </a:lnTo>
                  <a:close/>
                  <a:moveTo>
                    <a:pt x="7011" y="1"/>
                  </a:moveTo>
                  <a:lnTo>
                    <a:pt x="6930" y="19"/>
                  </a:lnTo>
                  <a:lnTo>
                    <a:pt x="6761" y="99"/>
                  </a:lnTo>
                  <a:lnTo>
                    <a:pt x="6448" y="278"/>
                  </a:lnTo>
                  <a:lnTo>
                    <a:pt x="6162" y="492"/>
                  </a:lnTo>
                  <a:lnTo>
                    <a:pt x="5912" y="742"/>
                  </a:lnTo>
                  <a:lnTo>
                    <a:pt x="5796" y="876"/>
                  </a:lnTo>
                  <a:lnTo>
                    <a:pt x="5716" y="956"/>
                  </a:lnTo>
                  <a:lnTo>
                    <a:pt x="5653" y="1046"/>
                  </a:lnTo>
                  <a:lnTo>
                    <a:pt x="3341" y="4609"/>
                  </a:lnTo>
                  <a:lnTo>
                    <a:pt x="179" y="6225"/>
                  </a:lnTo>
                  <a:lnTo>
                    <a:pt x="81" y="6278"/>
                  </a:lnTo>
                  <a:lnTo>
                    <a:pt x="1" y="6332"/>
                  </a:lnTo>
                  <a:lnTo>
                    <a:pt x="1849" y="7538"/>
                  </a:lnTo>
                  <a:lnTo>
                    <a:pt x="4457" y="6216"/>
                  </a:lnTo>
                  <a:lnTo>
                    <a:pt x="4564" y="6153"/>
                  </a:lnTo>
                  <a:lnTo>
                    <a:pt x="4751" y="5984"/>
                  </a:lnTo>
                  <a:lnTo>
                    <a:pt x="4823" y="5877"/>
                  </a:lnTo>
                  <a:lnTo>
                    <a:pt x="5153" y="5377"/>
                  </a:lnTo>
                  <a:lnTo>
                    <a:pt x="5153" y="6037"/>
                  </a:lnTo>
                  <a:lnTo>
                    <a:pt x="2867" y="12512"/>
                  </a:lnTo>
                  <a:lnTo>
                    <a:pt x="2840" y="12619"/>
                  </a:lnTo>
                  <a:lnTo>
                    <a:pt x="2867" y="12806"/>
                  </a:lnTo>
                  <a:lnTo>
                    <a:pt x="2974" y="12967"/>
                  </a:lnTo>
                  <a:lnTo>
                    <a:pt x="3153" y="13056"/>
                  </a:lnTo>
                  <a:lnTo>
                    <a:pt x="3251" y="13065"/>
                  </a:lnTo>
                  <a:lnTo>
                    <a:pt x="5180" y="13065"/>
                  </a:lnTo>
                  <a:lnTo>
                    <a:pt x="5180" y="17753"/>
                  </a:lnTo>
                  <a:lnTo>
                    <a:pt x="5180" y="17887"/>
                  </a:lnTo>
                  <a:lnTo>
                    <a:pt x="5234" y="18137"/>
                  </a:lnTo>
                  <a:lnTo>
                    <a:pt x="5332" y="18379"/>
                  </a:lnTo>
                  <a:lnTo>
                    <a:pt x="5466" y="18584"/>
                  </a:lnTo>
                  <a:lnTo>
                    <a:pt x="5636" y="18763"/>
                  </a:lnTo>
                  <a:lnTo>
                    <a:pt x="5841" y="18905"/>
                  </a:lnTo>
                  <a:lnTo>
                    <a:pt x="6073" y="19013"/>
                  </a:lnTo>
                  <a:lnTo>
                    <a:pt x="6323" y="19066"/>
                  </a:lnTo>
                  <a:lnTo>
                    <a:pt x="6457" y="19075"/>
                  </a:lnTo>
                  <a:lnTo>
                    <a:pt x="6591" y="19075"/>
                  </a:lnTo>
                  <a:lnTo>
                    <a:pt x="6841" y="19021"/>
                  </a:lnTo>
                  <a:lnTo>
                    <a:pt x="7082" y="18923"/>
                  </a:lnTo>
                  <a:lnTo>
                    <a:pt x="7288" y="18789"/>
                  </a:lnTo>
                  <a:lnTo>
                    <a:pt x="7475" y="18611"/>
                  </a:lnTo>
                  <a:lnTo>
                    <a:pt x="7609" y="18405"/>
                  </a:lnTo>
                  <a:lnTo>
                    <a:pt x="7716" y="18164"/>
                  </a:lnTo>
                  <a:lnTo>
                    <a:pt x="7770" y="17914"/>
                  </a:lnTo>
                  <a:lnTo>
                    <a:pt x="7770" y="17780"/>
                  </a:lnTo>
                  <a:lnTo>
                    <a:pt x="7770" y="13065"/>
                  </a:lnTo>
                  <a:lnTo>
                    <a:pt x="8377" y="13065"/>
                  </a:lnTo>
                  <a:lnTo>
                    <a:pt x="8377" y="17753"/>
                  </a:lnTo>
                  <a:lnTo>
                    <a:pt x="8386" y="17887"/>
                  </a:lnTo>
                  <a:lnTo>
                    <a:pt x="8431" y="18137"/>
                  </a:lnTo>
                  <a:lnTo>
                    <a:pt x="8529" y="18379"/>
                  </a:lnTo>
                  <a:lnTo>
                    <a:pt x="8663" y="18584"/>
                  </a:lnTo>
                  <a:lnTo>
                    <a:pt x="8832" y="18763"/>
                  </a:lnTo>
                  <a:lnTo>
                    <a:pt x="9038" y="18905"/>
                  </a:lnTo>
                  <a:lnTo>
                    <a:pt x="9270" y="19013"/>
                  </a:lnTo>
                  <a:lnTo>
                    <a:pt x="9520" y="19066"/>
                  </a:lnTo>
                  <a:lnTo>
                    <a:pt x="9654" y="19075"/>
                  </a:lnTo>
                  <a:lnTo>
                    <a:pt x="9788" y="19075"/>
                  </a:lnTo>
                  <a:lnTo>
                    <a:pt x="10047" y="19021"/>
                  </a:lnTo>
                  <a:lnTo>
                    <a:pt x="10279" y="18923"/>
                  </a:lnTo>
                  <a:lnTo>
                    <a:pt x="10493" y="18789"/>
                  </a:lnTo>
                  <a:lnTo>
                    <a:pt x="10672" y="18611"/>
                  </a:lnTo>
                  <a:lnTo>
                    <a:pt x="10815" y="18405"/>
                  </a:lnTo>
                  <a:lnTo>
                    <a:pt x="10913" y="18164"/>
                  </a:lnTo>
                  <a:lnTo>
                    <a:pt x="10967" y="17914"/>
                  </a:lnTo>
                  <a:lnTo>
                    <a:pt x="10967" y="17780"/>
                  </a:lnTo>
                  <a:lnTo>
                    <a:pt x="10967" y="13065"/>
                  </a:lnTo>
                  <a:lnTo>
                    <a:pt x="12869" y="13065"/>
                  </a:lnTo>
                  <a:lnTo>
                    <a:pt x="12967" y="13056"/>
                  </a:lnTo>
                  <a:lnTo>
                    <a:pt x="13146" y="12967"/>
                  </a:lnTo>
                  <a:lnTo>
                    <a:pt x="13253" y="12806"/>
                  </a:lnTo>
                  <a:lnTo>
                    <a:pt x="13280" y="12619"/>
                  </a:lnTo>
                  <a:lnTo>
                    <a:pt x="13253" y="12512"/>
                  </a:lnTo>
                  <a:lnTo>
                    <a:pt x="10967" y="6037"/>
                  </a:lnTo>
                  <a:lnTo>
                    <a:pt x="10967" y="5323"/>
                  </a:lnTo>
                  <a:lnTo>
                    <a:pt x="13208" y="8681"/>
                  </a:lnTo>
                  <a:lnTo>
                    <a:pt x="13289" y="8788"/>
                  </a:lnTo>
                  <a:lnTo>
                    <a:pt x="13467" y="8949"/>
                  </a:lnTo>
                  <a:lnTo>
                    <a:pt x="13672" y="9056"/>
                  </a:lnTo>
                  <a:lnTo>
                    <a:pt x="13905" y="9109"/>
                  </a:lnTo>
                  <a:lnTo>
                    <a:pt x="14155" y="9109"/>
                  </a:lnTo>
                  <a:lnTo>
                    <a:pt x="14432" y="9029"/>
                  </a:lnTo>
                  <a:lnTo>
                    <a:pt x="14557" y="8949"/>
                  </a:lnTo>
                  <a:lnTo>
                    <a:pt x="14708" y="8832"/>
                  </a:lnTo>
                  <a:lnTo>
                    <a:pt x="14923" y="8511"/>
                  </a:lnTo>
                  <a:lnTo>
                    <a:pt x="14985" y="8145"/>
                  </a:lnTo>
                  <a:lnTo>
                    <a:pt x="14914" y="7770"/>
                  </a:lnTo>
                  <a:lnTo>
                    <a:pt x="14816" y="7600"/>
                  </a:lnTo>
                  <a:lnTo>
                    <a:pt x="10636" y="1331"/>
                  </a:lnTo>
                  <a:lnTo>
                    <a:pt x="10511" y="1117"/>
                  </a:lnTo>
                  <a:lnTo>
                    <a:pt x="10208" y="724"/>
                  </a:lnTo>
                  <a:lnTo>
                    <a:pt x="9842" y="394"/>
                  </a:lnTo>
                  <a:lnTo>
                    <a:pt x="9431" y="126"/>
                  </a:lnTo>
                  <a:lnTo>
                    <a:pt x="9199" y="19"/>
                  </a:lnTo>
                  <a:lnTo>
                    <a:pt x="9118" y="1"/>
                  </a:lnTo>
                  <a:lnTo>
                    <a:pt x="8966" y="36"/>
                  </a:lnTo>
                  <a:lnTo>
                    <a:pt x="8913" y="90"/>
                  </a:lnTo>
                  <a:lnTo>
                    <a:pt x="8877" y="242"/>
                  </a:lnTo>
                  <a:lnTo>
                    <a:pt x="8734" y="510"/>
                  </a:lnTo>
                  <a:lnTo>
                    <a:pt x="8511" y="706"/>
                  </a:lnTo>
                  <a:lnTo>
                    <a:pt x="8225" y="813"/>
                  </a:lnTo>
                  <a:lnTo>
                    <a:pt x="8064" y="822"/>
                  </a:lnTo>
                  <a:lnTo>
                    <a:pt x="7904" y="813"/>
                  </a:lnTo>
                  <a:lnTo>
                    <a:pt x="7618" y="706"/>
                  </a:lnTo>
                  <a:lnTo>
                    <a:pt x="7395" y="510"/>
                  </a:lnTo>
                  <a:lnTo>
                    <a:pt x="7252" y="242"/>
                  </a:lnTo>
                  <a:lnTo>
                    <a:pt x="7216" y="90"/>
                  </a:lnTo>
                  <a:lnTo>
                    <a:pt x="7163" y="36"/>
                  </a:lnTo>
                  <a:lnTo>
                    <a:pt x="7011" y="1"/>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4" name="Google Shape;264;p45"/>
          <p:cNvGrpSpPr/>
          <p:nvPr/>
        </p:nvGrpSpPr>
        <p:grpSpPr>
          <a:xfrm>
            <a:off x="3097112" y="1187867"/>
            <a:ext cx="669081" cy="769499"/>
            <a:chOff x="-61784125" y="3377700"/>
            <a:chExt cx="316650" cy="317450"/>
          </a:xfrm>
        </p:grpSpPr>
        <p:sp>
          <p:nvSpPr>
            <p:cNvPr id="265" name="Google Shape;265;p45"/>
            <p:cNvSpPr/>
            <p:nvPr/>
          </p:nvSpPr>
          <p:spPr>
            <a:xfrm>
              <a:off x="-61688025" y="3460400"/>
              <a:ext cx="124450" cy="51225"/>
            </a:xfrm>
            <a:custGeom>
              <a:rect b="b" l="l" r="r" t="t"/>
              <a:pathLst>
                <a:path extrusionOk="0" h="2049" w="4978">
                  <a:moveTo>
                    <a:pt x="630" y="1"/>
                  </a:moveTo>
                  <a:cubicBezTo>
                    <a:pt x="252" y="442"/>
                    <a:pt x="0" y="1041"/>
                    <a:pt x="0" y="1671"/>
                  </a:cubicBezTo>
                  <a:cubicBezTo>
                    <a:pt x="0" y="1891"/>
                    <a:pt x="189" y="2049"/>
                    <a:pt x="441" y="2049"/>
                  </a:cubicBezTo>
                  <a:lnTo>
                    <a:pt x="4568" y="2049"/>
                  </a:lnTo>
                  <a:cubicBezTo>
                    <a:pt x="4820" y="2049"/>
                    <a:pt x="4978" y="1860"/>
                    <a:pt x="4978" y="1671"/>
                  </a:cubicBezTo>
                  <a:cubicBezTo>
                    <a:pt x="4978" y="1041"/>
                    <a:pt x="4726" y="442"/>
                    <a:pt x="4348" y="1"/>
                  </a:cubicBezTo>
                  <a:cubicBezTo>
                    <a:pt x="3875" y="568"/>
                    <a:pt x="3182" y="852"/>
                    <a:pt x="2489" y="852"/>
                  </a:cubicBezTo>
                  <a:cubicBezTo>
                    <a:pt x="1827" y="852"/>
                    <a:pt x="1134" y="568"/>
                    <a:pt x="630"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45"/>
            <p:cNvSpPr/>
            <p:nvPr/>
          </p:nvSpPr>
          <p:spPr>
            <a:xfrm>
              <a:off x="-61677800" y="3518900"/>
              <a:ext cx="104775" cy="61850"/>
            </a:xfrm>
            <a:custGeom>
              <a:rect b="b" l="l" r="r" t="t"/>
              <a:pathLst>
                <a:path extrusionOk="0" h="2474" w="4191">
                  <a:moveTo>
                    <a:pt x="2096" y="0"/>
                  </a:moveTo>
                  <a:cubicBezTo>
                    <a:pt x="1985" y="0"/>
                    <a:pt x="1875" y="40"/>
                    <a:pt x="1796" y="118"/>
                  </a:cubicBezTo>
                  <a:lnTo>
                    <a:pt x="158" y="1757"/>
                  </a:lnTo>
                  <a:cubicBezTo>
                    <a:pt x="1" y="1914"/>
                    <a:pt x="1" y="2198"/>
                    <a:pt x="158" y="2355"/>
                  </a:cubicBezTo>
                  <a:cubicBezTo>
                    <a:pt x="237" y="2434"/>
                    <a:pt x="339" y="2473"/>
                    <a:pt x="442" y="2473"/>
                  </a:cubicBezTo>
                  <a:cubicBezTo>
                    <a:pt x="544" y="2473"/>
                    <a:pt x="646" y="2434"/>
                    <a:pt x="725" y="2355"/>
                  </a:cubicBezTo>
                  <a:lnTo>
                    <a:pt x="2111" y="969"/>
                  </a:lnTo>
                  <a:lnTo>
                    <a:pt x="3498" y="2355"/>
                  </a:lnTo>
                  <a:cubicBezTo>
                    <a:pt x="3576" y="2434"/>
                    <a:pt x="3687" y="2473"/>
                    <a:pt x="3797" y="2473"/>
                  </a:cubicBezTo>
                  <a:cubicBezTo>
                    <a:pt x="3907" y="2473"/>
                    <a:pt x="4017" y="2434"/>
                    <a:pt x="4096" y="2355"/>
                  </a:cubicBezTo>
                  <a:cubicBezTo>
                    <a:pt x="4191" y="2198"/>
                    <a:pt x="4191" y="1914"/>
                    <a:pt x="4033" y="1757"/>
                  </a:cubicBezTo>
                  <a:lnTo>
                    <a:pt x="2395" y="118"/>
                  </a:lnTo>
                  <a:cubicBezTo>
                    <a:pt x="2316" y="40"/>
                    <a:pt x="2206" y="0"/>
                    <a:pt x="2096"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5"/>
            <p:cNvSpPr/>
            <p:nvPr/>
          </p:nvSpPr>
          <p:spPr>
            <a:xfrm>
              <a:off x="-61667550" y="3377700"/>
              <a:ext cx="82700" cy="82725"/>
            </a:xfrm>
            <a:custGeom>
              <a:rect b="b" l="l" r="r" t="t"/>
              <a:pathLst>
                <a:path extrusionOk="0" h="3309" w="3308">
                  <a:moveTo>
                    <a:pt x="1670" y="1"/>
                  </a:moveTo>
                  <a:cubicBezTo>
                    <a:pt x="756" y="1"/>
                    <a:pt x="0" y="757"/>
                    <a:pt x="0" y="1671"/>
                  </a:cubicBezTo>
                  <a:cubicBezTo>
                    <a:pt x="0" y="2584"/>
                    <a:pt x="756" y="3309"/>
                    <a:pt x="1670" y="3309"/>
                  </a:cubicBezTo>
                  <a:cubicBezTo>
                    <a:pt x="2584" y="3309"/>
                    <a:pt x="3308" y="2584"/>
                    <a:pt x="3308" y="1671"/>
                  </a:cubicBezTo>
                  <a:cubicBezTo>
                    <a:pt x="3308" y="757"/>
                    <a:pt x="2584" y="1"/>
                    <a:pt x="1670"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45"/>
            <p:cNvSpPr/>
            <p:nvPr/>
          </p:nvSpPr>
          <p:spPr>
            <a:xfrm>
              <a:off x="-61591150" y="3643150"/>
              <a:ext cx="123675" cy="51200"/>
            </a:xfrm>
            <a:custGeom>
              <a:rect b="b" l="l" r="r" t="t"/>
              <a:pathLst>
                <a:path extrusionOk="0" h="2048" w="4947">
                  <a:moveTo>
                    <a:pt x="630" y="0"/>
                  </a:moveTo>
                  <a:cubicBezTo>
                    <a:pt x="221" y="410"/>
                    <a:pt x="0" y="1008"/>
                    <a:pt x="0" y="1638"/>
                  </a:cubicBezTo>
                  <a:cubicBezTo>
                    <a:pt x="0" y="1890"/>
                    <a:pt x="189" y="2048"/>
                    <a:pt x="378" y="2048"/>
                  </a:cubicBezTo>
                  <a:lnTo>
                    <a:pt x="4505" y="2048"/>
                  </a:lnTo>
                  <a:cubicBezTo>
                    <a:pt x="4757" y="2048"/>
                    <a:pt x="4946" y="1827"/>
                    <a:pt x="4946" y="1638"/>
                  </a:cubicBezTo>
                  <a:cubicBezTo>
                    <a:pt x="4946" y="1008"/>
                    <a:pt x="4726" y="410"/>
                    <a:pt x="4316" y="0"/>
                  </a:cubicBezTo>
                  <a:cubicBezTo>
                    <a:pt x="3844" y="536"/>
                    <a:pt x="3182" y="819"/>
                    <a:pt x="2458" y="819"/>
                  </a:cubicBezTo>
                  <a:cubicBezTo>
                    <a:pt x="1796" y="819"/>
                    <a:pt x="1134" y="536"/>
                    <a:pt x="630"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5"/>
            <p:cNvSpPr/>
            <p:nvPr/>
          </p:nvSpPr>
          <p:spPr>
            <a:xfrm>
              <a:off x="-61570675" y="3560450"/>
              <a:ext cx="82725" cy="82725"/>
            </a:xfrm>
            <a:custGeom>
              <a:rect b="b" l="l" r="r" t="t"/>
              <a:pathLst>
                <a:path extrusionOk="0" h="3309" w="3309">
                  <a:moveTo>
                    <a:pt x="1670" y="0"/>
                  </a:moveTo>
                  <a:cubicBezTo>
                    <a:pt x="756" y="0"/>
                    <a:pt x="0" y="725"/>
                    <a:pt x="0" y="1638"/>
                  </a:cubicBezTo>
                  <a:cubicBezTo>
                    <a:pt x="0" y="2552"/>
                    <a:pt x="756" y="3308"/>
                    <a:pt x="1670" y="3308"/>
                  </a:cubicBezTo>
                  <a:cubicBezTo>
                    <a:pt x="2552" y="3308"/>
                    <a:pt x="3308" y="2552"/>
                    <a:pt x="3308" y="1638"/>
                  </a:cubicBezTo>
                  <a:cubicBezTo>
                    <a:pt x="3308" y="725"/>
                    <a:pt x="2552" y="0"/>
                    <a:pt x="1670"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5"/>
            <p:cNvSpPr/>
            <p:nvPr/>
          </p:nvSpPr>
          <p:spPr>
            <a:xfrm>
              <a:off x="-61784125" y="3643925"/>
              <a:ext cx="124450" cy="51225"/>
            </a:xfrm>
            <a:custGeom>
              <a:rect b="b" l="l" r="r" t="t"/>
              <a:pathLst>
                <a:path extrusionOk="0" h="2049" w="4978">
                  <a:moveTo>
                    <a:pt x="662" y="1"/>
                  </a:moveTo>
                  <a:cubicBezTo>
                    <a:pt x="252" y="442"/>
                    <a:pt x="32" y="1009"/>
                    <a:pt x="32" y="1639"/>
                  </a:cubicBezTo>
                  <a:cubicBezTo>
                    <a:pt x="0" y="1859"/>
                    <a:pt x="189" y="2048"/>
                    <a:pt x="410" y="2048"/>
                  </a:cubicBezTo>
                  <a:lnTo>
                    <a:pt x="4569" y="2048"/>
                  </a:lnTo>
                  <a:cubicBezTo>
                    <a:pt x="4789" y="2048"/>
                    <a:pt x="4978" y="1859"/>
                    <a:pt x="4978" y="1639"/>
                  </a:cubicBezTo>
                  <a:cubicBezTo>
                    <a:pt x="4978" y="1009"/>
                    <a:pt x="4758" y="442"/>
                    <a:pt x="4348" y="1"/>
                  </a:cubicBezTo>
                  <a:cubicBezTo>
                    <a:pt x="3876" y="536"/>
                    <a:pt x="3214" y="820"/>
                    <a:pt x="2521" y="820"/>
                  </a:cubicBezTo>
                  <a:cubicBezTo>
                    <a:pt x="1828" y="820"/>
                    <a:pt x="1166" y="536"/>
                    <a:pt x="662"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45"/>
            <p:cNvSpPr/>
            <p:nvPr/>
          </p:nvSpPr>
          <p:spPr>
            <a:xfrm>
              <a:off x="-61763650" y="3560450"/>
              <a:ext cx="82725" cy="82725"/>
            </a:xfrm>
            <a:custGeom>
              <a:rect b="b" l="l" r="r" t="t"/>
              <a:pathLst>
                <a:path extrusionOk="0" h="3309" w="3309">
                  <a:moveTo>
                    <a:pt x="1670" y="0"/>
                  </a:moveTo>
                  <a:cubicBezTo>
                    <a:pt x="757" y="0"/>
                    <a:pt x="1" y="725"/>
                    <a:pt x="1" y="1638"/>
                  </a:cubicBezTo>
                  <a:cubicBezTo>
                    <a:pt x="1" y="2552"/>
                    <a:pt x="757" y="3308"/>
                    <a:pt x="1670" y="3308"/>
                  </a:cubicBezTo>
                  <a:cubicBezTo>
                    <a:pt x="2552" y="3308"/>
                    <a:pt x="3309" y="2552"/>
                    <a:pt x="3309" y="1638"/>
                  </a:cubicBezTo>
                  <a:cubicBezTo>
                    <a:pt x="3309" y="725"/>
                    <a:pt x="2552" y="0"/>
                    <a:pt x="1670"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2" name="Google Shape;272;p45"/>
          <p:cNvGrpSpPr/>
          <p:nvPr/>
        </p:nvGrpSpPr>
        <p:grpSpPr>
          <a:xfrm>
            <a:off x="5379404" y="1287922"/>
            <a:ext cx="669089" cy="569401"/>
            <a:chOff x="3860400" y="3254050"/>
            <a:chExt cx="296175" cy="241825"/>
          </a:xfrm>
        </p:grpSpPr>
        <p:sp>
          <p:nvSpPr>
            <p:cNvPr id="273" name="Google Shape;273;p45"/>
            <p:cNvSpPr/>
            <p:nvPr/>
          </p:nvSpPr>
          <p:spPr>
            <a:xfrm>
              <a:off x="4112425" y="3358025"/>
              <a:ext cx="44150" cy="18125"/>
            </a:xfrm>
            <a:custGeom>
              <a:rect b="b" l="l" r="r" t="t"/>
              <a:pathLst>
                <a:path extrusionOk="0" h="725" w="1766">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45"/>
            <p:cNvSpPr/>
            <p:nvPr/>
          </p:nvSpPr>
          <p:spPr>
            <a:xfrm>
              <a:off x="4102200" y="3393475"/>
              <a:ext cx="37050" cy="33875"/>
            </a:xfrm>
            <a:custGeom>
              <a:rect b="b" l="l" r="r" t="t"/>
              <a:pathLst>
                <a:path extrusionOk="0" h="1355" w="1482">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45"/>
            <p:cNvSpPr/>
            <p:nvPr/>
          </p:nvSpPr>
          <p:spPr>
            <a:xfrm>
              <a:off x="4103775" y="3306025"/>
              <a:ext cx="35475" cy="34500"/>
            </a:xfrm>
            <a:custGeom>
              <a:rect b="b" l="l" r="r" t="t"/>
              <a:pathLst>
                <a:path extrusionOk="0" h="1380" w="1419">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5"/>
            <p:cNvSpPr/>
            <p:nvPr/>
          </p:nvSpPr>
          <p:spPr>
            <a:xfrm>
              <a:off x="3860400" y="3306025"/>
              <a:ext cx="105550" cy="104800"/>
            </a:xfrm>
            <a:custGeom>
              <a:rect b="b" l="l" r="r" t="t"/>
              <a:pathLst>
                <a:path extrusionOk="0" h="4192" w="4222">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45"/>
            <p:cNvSpPr/>
            <p:nvPr/>
          </p:nvSpPr>
          <p:spPr>
            <a:xfrm>
              <a:off x="4050225" y="3254050"/>
              <a:ext cx="35450" cy="208750"/>
            </a:xfrm>
            <a:custGeom>
              <a:rect b="b" l="l" r="r" t="t"/>
              <a:pathLst>
                <a:path extrusionOk="0" h="8350" w="1418">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5"/>
            <p:cNvSpPr/>
            <p:nvPr/>
          </p:nvSpPr>
          <p:spPr>
            <a:xfrm>
              <a:off x="3912375" y="3426550"/>
              <a:ext cx="51225" cy="69325"/>
            </a:xfrm>
            <a:custGeom>
              <a:rect b="b" l="l" r="r" t="t"/>
              <a:pathLst>
                <a:path extrusionOk="0" h="2773" w="2049">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45"/>
            <p:cNvSpPr/>
            <p:nvPr/>
          </p:nvSpPr>
          <p:spPr>
            <a:xfrm>
              <a:off x="3982475" y="3275325"/>
              <a:ext cx="52000" cy="163850"/>
            </a:xfrm>
            <a:custGeom>
              <a:rect b="b" l="l" r="r" t="t"/>
              <a:pathLst>
                <a:path extrusionOk="0" h="6554" w="208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0" name="Google Shape;280;p45"/>
          <p:cNvGrpSpPr/>
          <p:nvPr/>
        </p:nvGrpSpPr>
        <p:grpSpPr>
          <a:xfrm>
            <a:off x="7539885" y="1287919"/>
            <a:ext cx="669089" cy="569396"/>
            <a:chOff x="3497300" y="3227275"/>
            <a:chExt cx="296175" cy="296175"/>
          </a:xfrm>
        </p:grpSpPr>
        <p:sp>
          <p:nvSpPr>
            <p:cNvPr id="281" name="Google Shape;281;p45"/>
            <p:cNvSpPr/>
            <p:nvPr/>
          </p:nvSpPr>
          <p:spPr>
            <a:xfrm>
              <a:off x="3609925" y="3339900"/>
              <a:ext cx="69350" cy="68550"/>
            </a:xfrm>
            <a:custGeom>
              <a:rect b="b" l="l" r="r" t="t"/>
              <a:pathLst>
                <a:path extrusionOk="0" h="2742" w="2774">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45"/>
            <p:cNvSpPr/>
            <p:nvPr/>
          </p:nvSpPr>
          <p:spPr>
            <a:xfrm>
              <a:off x="3531175" y="3227275"/>
              <a:ext cx="86650" cy="86675"/>
            </a:xfrm>
            <a:custGeom>
              <a:rect b="b" l="l" r="r" t="t"/>
              <a:pathLst>
                <a:path extrusionOk="0" h="3467" w="3466">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5"/>
            <p:cNvSpPr/>
            <p:nvPr/>
          </p:nvSpPr>
          <p:spPr>
            <a:xfrm>
              <a:off x="3670575" y="3227275"/>
              <a:ext cx="86675" cy="86675"/>
            </a:xfrm>
            <a:custGeom>
              <a:rect b="b" l="l" r="r" t="t"/>
              <a:pathLst>
                <a:path extrusionOk="0" h="3467" w="3467">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5"/>
            <p:cNvSpPr/>
            <p:nvPr/>
          </p:nvSpPr>
          <p:spPr>
            <a:xfrm>
              <a:off x="3622525" y="3421825"/>
              <a:ext cx="41775" cy="25225"/>
            </a:xfrm>
            <a:custGeom>
              <a:rect b="b" l="l" r="r" t="t"/>
              <a:pathLst>
                <a:path extrusionOk="0" h="1009" w="1671">
                  <a:moveTo>
                    <a:pt x="1" y="0"/>
                  </a:moveTo>
                  <a:lnTo>
                    <a:pt x="851" y="1008"/>
                  </a:lnTo>
                  <a:lnTo>
                    <a:pt x="1671" y="0"/>
                  </a:lnTo>
                  <a:lnTo>
                    <a:pt x="1671" y="0"/>
                  </a:lnTo>
                  <a:cubicBezTo>
                    <a:pt x="1450" y="126"/>
                    <a:pt x="1167" y="158"/>
                    <a:pt x="851" y="158"/>
                  </a:cubicBezTo>
                  <a:cubicBezTo>
                    <a:pt x="568" y="158"/>
                    <a:pt x="284" y="95"/>
                    <a:pt x="1"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5"/>
            <p:cNvSpPr/>
            <p:nvPr/>
          </p:nvSpPr>
          <p:spPr>
            <a:xfrm>
              <a:off x="3566600" y="3416300"/>
              <a:ext cx="70125" cy="106350"/>
            </a:xfrm>
            <a:custGeom>
              <a:rect b="b" l="l" r="r" t="t"/>
              <a:pathLst>
                <a:path extrusionOk="0" h="4254" w="2805">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45"/>
            <p:cNvSpPr/>
            <p:nvPr/>
          </p:nvSpPr>
          <p:spPr>
            <a:xfrm>
              <a:off x="3653250" y="3417100"/>
              <a:ext cx="70125" cy="106350"/>
            </a:xfrm>
            <a:custGeom>
              <a:rect b="b" l="l" r="r" t="t"/>
              <a:pathLst>
                <a:path extrusionOk="0" h="4254" w="2805">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5"/>
            <p:cNvSpPr/>
            <p:nvPr/>
          </p:nvSpPr>
          <p:spPr>
            <a:xfrm>
              <a:off x="3655625" y="3310775"/>
              <a:ext cx="137850" cy="108700"/>
            </a:xfrm>
            <a:custGeom>
              <a:rect b="b" l="l" r="r" t="t"/>
              <a:pathLst>
                <a:path extrusionOk="0" h="4348" w="5514">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45"/>
            <p:cNvSpPr/>
            <p:nvPr/>
          </p:nvSpPr>
          <p:spPr>
            <a:xfrm>
              <a:off x="3497300" y="3309975"/>
              <a:ext cx="136275" cy="108725"/>
            </a:xfrm>
            <a:custGeom>
              <a:rect b="b" l="l" r="r" t="t"/>
              <a:pathLst>
                <a:path extrusionOk="0" h="4349" w="5451">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292" name="Shape 292"/>
        <p:cNvGrpSpPr/>
        <p:nvPr/>
      </p:nvGrpSpPr>
      <p:grpSpPr>
        <a:xfrm>
          <a:off x="0" y="0"/>
          <a:ext cx="0" cy="0"/>
          <a:chOff x="0" y="0"/>
          <a:chExt cx="0" cy="0"/>
        </a:xfrm>
      </p:grpSpPr>
      <p:sp>
        <p:nvSpPr>
          <p:cNvPr id="293" name="Google Shape;293;p46"/>
          <p:cNvSpPr/>
          <p:nvPr/>
        </p:nvSpPr>
        <p:spPr>
          <a:xfrm>
            <a:off x="1162500" y="1486575"/>
            <a:ext cx="7981500" cy="21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94" name="Google Shape;294;p46"/>
          <p:cNvSpPr txBox="1"/>
          <p:nvPr>
            <p:ph type="ctrTitle"/>
          </p:nvPr>
        </p:nvSpPr>
        <p:spPr>
          <a:xfrm>
            <a:off x="1162500" y="1574738"/>
            <a:ext cx="7981500" cy="1494600"/>
          </a:xfrm>
          <a:prstGeom prst="rect">
            <a:avLst/>
          </a:prstGeom>
          <a:noFill/>
          <a:ln>
            <a:noFill/>
          </a:ln>
        </p:spPr>
        <p:txBody>
          <a:bodyPr anchorCtr="0" anchor="b" bIns="45700" lIns="91425" spcFirstLastPara="1" rIns="91425" wrap="square" tIns="45700">
            <a:normAutofit/>
          </a:bodyPr>
          <a:lstStyle/>
          <a:p>
            <a:pPr indent="0" lvl="0" marL="0" marR="0" rtl="0" algn="r">
              <a:spcBef>
                <a:spcPts val="0"/>
              </a:spcBef>
              <a:spcAft>
                <a:spcPts val="0"/>
              </a:spcAft>
              <a:buClr>
                <a:schemeClr val="accent1"/>
              </a:buClr>
              <a:buSzPts val="4200"/>
              <a:buFont typeface="Georgia"/>
              <a:buNone/>
            </a:pPr>
            <a:r>
              <a:rPr lang="en" sz="6000">
                <a:solidFill>
                  <a:srgbClr val="000000"/>
                </a:solidFill>
              </a:rPr>
              <a:t>Committee Panel </a:t>
            </a:r>
            <a:endParaRPr i="0" sz="6000" u="none" cap="none" strike="noStrike">
              <a:solidFill>
                <a:srgbClr val="000000"/>
              </a:solidFill>
              <a:latin typeface="Lato Light"/>
              <a:ea typeface="Lato Light"/>
              <a:cs typeface="Lato Light"/>
              <a:sym typeface="Lato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298" name="Shape 298"/>
        <p:cNvGrpSpPr/>
        <p:nvPr/>
      </p:nvGrpSpPr>
      <p:grpSpPr>
        <a:xfrm>
          <a:off x="0" y="0"/>
          <a:ext cx="0" cy="0"/>
          <a:chOff x="0" y="0"/>
          <a:chExt cx="0" cy="0"/>
        </a:xfrm>
      </p:grpSpPr>
      <p:sp>
        <p:nvSpPr>
          <p:cNvPr id="299" name="Google Shape;299;p47"/>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47"/>
          <p:cNvSpPr txBox="1"/>
          <p:nvPr>
            <p:ph type="title"/>
          </p:nvPr>
        </p:nvSpPr>
        <p:spPr>
          <a:xfrm>
            <a:off x="0" y="146475"/>
            <a:ext cx="88056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Panelists</a:t>
            </a:r>
            <a:endParaRPr sz="4000">
              <a:solidFill>
                <a:srgbClr val="000000"/>
              </a:solidFill>
              <a:latin typeface="Lato Light"/>
              <a:ea typeface="Lato Light"/>
              <a:cs typeface="Lato Light"/>
              <a:sym typeface="Lato Light"/>
            </a:endParaRPr>
          </a:p>
        </p:txBody>
      </p:sp>
      <p:pic>
        <p:nvPicPr>
          <p:cNvPr id="301" name="Google Shape;301;p47"/>
          <p:cNvPicPr preferRelativeResize="0"/>
          <p:nvPr/>
        </p:nvPicPr>
        <p:blipFill>
          <a:blip r:embed="rId4">
            <a:alphaModFix/>
          </a:blip>
          <a:stretch>
            <a:fillRect/>
          </a:stretch>
        </p:blipFill>
        <p:spPr>
          <a:xfrm>
            <a:off x="7918125" y="4629375"/>
            <a:ext cx="1298725" cy="514125"/>
          </a:xfrm>
          <a:prstGeom prst="rect">
            <a:avLst/>
          </a:prstGeom>
          <a:noFill/>
          <a:ln>
            <a:noFill/>
          </a:ln>
        </p:spPr>
      </p:pic>
      <p:sp>
        <p:nvSpPr>
          <p:cNvPr id="302" name="Google Shape;302;p47"/>
          <p:cNvSpPr txBox="1"/>
          <p:nvPr/>
        </p:nvSpPr>
        <p:spPr>
          <a:xfrm>
            <a:off x="0" y="3275400"/>
            <a:ext cx="207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Lato"/>
                <a:ea typeface="Lato"/>
                <a:cs typeface="Lato"/>
                <a:sym typeface="Lato"/>
              </a:rPr>
              <a:t>Madison Lewis</a:t>
            </a:r>
            <a:endParaRPr b="1" sz="1300">
              <a:solidFill>
                <a:schemeClr val="dk2"/>
              </a:solidFill>
              <a:latin typeface="Lato"/>
              <a:ea typeface="Lato"/>
              <a:cs typeface="Lato"/>
              <a:sym typeface="Lato"/>
            </a:endParaRPr>
          </a:p>
          <a:p>
            <a:pPr indent="0" lvl="0" marL="0" rtl="0" algn="ctr">
              <a:spcBef>
                <a:spcPts val="0"/>
              </a:spcBef>
              <a:spcAft>
                <a:spcPts val="0"/>
              </a:spcAft>
              <a:buNone/>
            </a:pPr>
            <a:r>
              <a:rPr b="1" lang="en" sz="1300">
                <a:solidFill>
                  <a:schemeClr val="dk2"/>
                </a:solidFill>
                <a:latin typeface="Lato"/>
                <a:ea typeface="Lato"/>
                <a:cs typeface="Lato"/>
                <a:sym typeface="Lato"/>
              </a:rPr>
              <a:t>WIBternship </a:t>
            </a:r>
            <a:endParaRPr b="1" sz="1300">
              <a:solidFill>
                <a:schemeClr val="dk2"/>
              </a:solidFill>
              <a:latin typeface="Lato"/>
              <a:ea typeface="Lato"/>
              <a:cs typeface="Lato"/>
              <a:sym typeface="Lato"/>
            </a:endParaRPr>
          </a:p>
        </p:txBody>
      </p:sp>
      <p:sp>
        <p:nvSpPr>
          <p:cNvPr id="303" name="Google Shape;303;p47"/>
          <p:cNvSpPr txBox="1"/>
          <p:nvPr/>
        </p:nvSpPr>
        <p:spPr>
          <a:xfrm>
            <a:off x="1814000" y="3275390"/>
            <a:ext cx="207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Lato"/>
                <a:ea typeface="Lato"/>
                <a:cs typeface="Lato"/>
                <a:sym typeface="Lato"/>
              </a:rPr>
              <a:t>Melissa Lowrie</a:t>
            </a:r>
            <a:endParaRPr b="1" sz="1300">
              <a:solidFill>
                <a:schemeClr val="dk2"/>
              </a:solidFill>
              <a:latin typeface="Lato"/>
              <a:ea typeface="Lato"/>
              <a:cs typeface="Lato"/>
              <a:sym typeface="Lato"/>
            </a:endParaRPr>
          </a:p>
          <a:p>
            <a:pPr indent="0" lvl="0" marL="0" rtl="0" algn="ctr">
              <a:spcBef>
                <a:spcPts val="0"/>
              </a:spcBef>
              <a:spcAft>
                <a:spcPts val="0"/>
              </a:spcAft>
              <a:buNone/>
            </a:pPr>
            <a:r>
              <a:rPr b="1" lang="en" sz="1300">
                <a:solidFill>
                  <a:schemeClr val="dk2"/>
                </a:solidFill>
                <a:latin typeface="Lato"/>
                <a:ea typeface="Lato"/>
                <a:cs typeface="Lato"/>
                <a:sym typeface="Lato"/>
              </a:rPr>
              <a:t>Mentorship</a:t>
            </a:r>
            <a:r>
              <a:rPr lang="en" sz="1300">
                <a:solidFill>
                  <a:schemeClr val="dk2"/>
                </a:solidFill>
                <a:latin typeface="Lato"/>
                <a:ea typeface="Lato"/>
                <a:cs typeface="Lato"/>
                <a:sym typeface="Lato"/>
              </a:rPr>
              <a:t> </a:t>
            </a:r>
            <a:endParaRPr sz="1300">
              <a:solidFill>
                <a:schemeClr val="dk2"/>
              </a:solidFill>
              <a:latin typeface="Lato"/>
              <a:ea typeface="Lato"/>
              <a:cs typeface="Lato"/>
              <a:sym typeface="Lato"/>
            </a:endParaRPr>
          </a:p>
        </p:txBody>
      </p:sp>
      <p:sp>
        <p:nvSpPr>
          <p:cNvPr id="304" name="Google Shape;304;p47"/>
          <p:cNvSpPr txBox="1"/>
          <p:nvPr/>
        </p:nvSpPr>
        <p:spPr>
          <a:xfrm>
            <a:off x="5302538" y="3275400"/>
            <a:ext cx="207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Lato"/>
                <a:ea typeface="Lato"/>
                <a:cs typeface="Lato"/>
                <a:sym typeface="Lato"/>
              </a:rPr>
              <a:t>Jessi Bartlett</a:t>
            </a:r>
            <a:endParaRPr b="1" sz="1300">
              <a:solidFill>
                <a:schemeClr val="dk2"/>
              </a:solidFill>
              <a:latin typeface="Lato"/>
              <a:ea typeface="Lato"/>
              <a:cs typeface="Lato"/>
              <a:sym typeface="Lato"/>
            </a:endParaRPr>
          </a:p>
          <a:p>
            <a:pPr indent="0" lvl="0" marL="0" rtl="0" algn="ctr">
              <a:spcBef>
                <a:spcPts val="0"/>
              </a:spcBef>
              <a:spcAft>
                <a:spcPts val="0"/>
              </a:spcAft>
              <a:buNone/>
            </a:pPr>
            <a:r>
              <a:rPr b="1" lang="en" sz="1300">
                <a:solidFill>
                  <a:schemeClr val="dk2"/>
                </a:solidFill>
                <a:latin typeface="Lato"/>
                <a:ea typeface="Lato"/>
                <a:cs typeface="Lato"/>
                <a:sym typeface="Lato"/>
              </a:rPr>
              <a:t>Conference</a:t>
            </a:r>
            <a:endParaRPr b="1" sz="1300">
              <a:solidFill>
                <a:schemeClr val="dk2"/>
              </a:solidFill>
              <a:latin typeface="Lato"/>
              <a:ea typeface="Lato"/>
              <a:cs typeface="Lato"/>
              <a:sym typeface="Lato"/>
            </a:endParaRPr>
          </a:p>
        </p:txBody>
      </p:sp>
      <p:sp>
        <p:nvSpPr>
          <p:cNvPr id="305" name="Google Shape;305;p47"/>
          <p:cNvSpPr txBox="1"/>
          <p:nvPr/>
        </p:nvSpPr>
        <p:spPr>
          <a:xfrm>
            <a:off x="6949250" y="3275410"/>
            <a:ext cx="207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Lato"/>
                <a:ea typeface="Lato"/>
                <a:cs typeface="Lato"/>
                <a:sym typeface="Lato"/>
              </a:rPr>
              <a:t>Julia Schnell</a:t>
            </a:r>
            <a:endParaRPr b="1" sz="1300">
              <a:solidFill>
                <a:schemeClr val="dk2"/>
              </a:solidFill>
              <a:latin typeface="Lato"/>
              <a:ea typeface="Lato"/>
              <a:cs typeface="Lato"/>
              <a:sym typeface="Lato"/>
            </a:endParaRPr>
          </a:p>
          <a:p>
            <a:pPr indent="0" lvl="0" marL="0" rtl="0" algn="ctr">
              <a:spcBef>
                <a:spcPts val="0"/>
              </a:spcBef>
              <a:spcAft>
                <a:spcPts val="0"/>
              </a:spcAft>
              <a:buNone/>
            </a:pPr>
            <a:r>
              <a:rPr b="1" lang="en" sz="1300">
                <a:solidFill>
                  <a:schemeClr val="dk2"/>
                </a:solidFill>
                <a:latin typeface="Lato"/>
                <a:ea typeface="Lato"/>
                <a:cs typeface="Lato"/>
                <a:sym typeface="Lato"/>
              </a:rPr>
              <a:t>Outreach</a:t>
            </a:r>
            <a:endParaRPr b="1" sz="1300">
              <a:solidFill>
                <a:schemeClr val="dk2"/>
              </a:solidFill>
              <a:latin typeface="Lato"/>
              <a:ea typeface="Lato"/>
              <a:cs typeface="Lato"/>
              <a:sym typeface="Lato"/>
            </a:endParaRPr>
          </a:p>
        </p:txBody>
      </p:sp>
      <p:pic>
        <p:nvPicPr>
          <p:cNvPr id="306" name="Google Shape;306;p47" title="Screenshot 2026-10-05 183917.png"/>
          <p:cNvPicPr preferRelativeResize="0"/>
          <p:nvPr/>
        </p:nvPicPr>
        <p:blipFill rotWithShape="1">
          <a:blip r:embed="rId5">
            <a:alphaModFix/>
          </a:blip>
          <a:srcRect b="524" l="0" r="0" t="534"/>
          <a:stretch/>
        </p:blipFill>
        <p:spPr>
          <a:xfrm>
            <a:off x="2161100" y="1107152"/>
            <a:ext cx="1381200" cy="2071500"/>
          </a:xfrm>
          <a:prstGeom prst="roundRect">
            <a:avLst>
              <a:gd fmla="val 16667" name="adj"/>
            </a:avLst>
          </a:prstGeom>
          <a:noFill/>
          <a:ln cap="flat" cmpd="sng" w="9525">
            <a:solidFill>
              <a:srgbClr val="FFFFFF"/>
            </a:solidFill>
            <a:prstDash val="solid"/>
            <a:round/>
            <a:headEnd len="sm" w="sm" type="none"/>
            <a:tailEnd len="sm" w="sm" type="none"/>
          </a:ln>
        </p:spPr>
      </p:pic>
      <p:pic>
        <p:nvPicPr>
          <p:cNvPr id="307" name="Google Shape;307;p47" title="Screenshot 2026-10-05 183945.png"/>
          <p:cNvPicPr preferRelativeResize="0"/>
          <p:nvPr/>
        </p:nvPicPr>
        <p:blipFill rotWithShape="1">
          <a:blip r:embed="rId6">
            <a:alphaModFix/>
          </a:blip>
          <a:srcRect b="7083" l="14583" r="29501" t="25843"/>
          <a:stretch/>
        </p:blipFill>
        <p:spPr>
          <a:xfrm>
            <a:off x="3972325" y="1148250"/>
            <a:ext cx="1298700" cy="2093100"/>
          </a:xfrm>
          <a:prstGeom prst="roundRect">
            <a:avLst>
              <a:gd fmla="val 16667" name="adj"/>
            </a:avLst>
          </a:prstGeom>
          <a:noFill/>
          <a:ln cap="flat" cmpd="sng" w="9525">
            <a:solidFill>
              <a:srgbClr val="FFFFFF"/>
            </a:solidFill>
            <a:prstDash val="solid"/>
            <a:round/>
            <a:headEnd len="sm" w="sm" type="none"/>
            <a:tailEnd len="sm" w="sm" type="none"/>
          </a:ln>
        </p:spPr>
      </p:pic>
      <p:pic>
        <p:nvPicPr>
          <p:cNvPr id="308" name="Google Shape;308;p47" title="Screenshot 2026-10-05 184038.png"/>
          <p:cNvPicPr preferRelativeResize="0"/>
          <p:nvPr/>
        </p:nvPicPr>
        <p:blipFill rotWithShape="1">
          <a:blip r:embed="rId7">
            <a:alphaModFix/>
          </a:blip>
          <a:srcRect b="17216" l="17371" r="10521" t="11761"/>
          <a:stretch/>
        </p:blipFill>
        <p:spPr>
          <a:xfrm>
            <a:off x="7296348" y="1150657"/>
            <a:ext cx="1381200" cy="2088300"/>
          </a:xfrm>
          <a:prstGeom prst="roundRect">
            <a:avLst>
              <a:gd fmla="val 16667" name="adj"/>
            </a:avLst>
          </a:prstGeom>
          <a:noFill/>
          <a:ln cap="flat" cmpd="sng" w="9525">
            <a:solidFill>
              <a:srgbClr val="FFFFFF"/>
            </a:solidFill>
            <a:prstDash val="solid"/>
            <a:round/>
            <a:headEnd len="sm" w="sm" type="none"/>
            <a:tailEnd len="sm" w="sm" type="none"/>
          </a:ln>
        </p:spPr>
      </p:pic>
      <p:pic>
        <p:nvPicPr>
          <p:cNvPr id="309" name="Google Shape;309;p47" title="Madison lewis.png"/>
          <p:cNvPicPr preferRelativeResize="0"/>
          <p:nvPr/>
        </p:nvPicPr>
        <p:blipFill rotWithShape="1">
          <a:blip r:embed="rId8">
            <a:alphaModFix/>
          </a:blip>
          <a:srcRect b="0" l="16662" r="16662" t="0"/>
          <a:stretch/>
        </p:blipFill>
        <p:spPr>
          <a:xfrm>
            <a:off x="420600" y="1107152"/>
            <a:ext cx="1381200" cy="2071500"/>
          </a:xfrm>
          <a:prstGeom prst="roundRect">
            <a:avLst>
              <a:gd fmla="val 16667" name="adj"/>
            </a:avLst>
          </a:prstGeom>
          <a:noFill/>
          <a:ln cap="flat" cmpd="sng" w="9525">
            <a:solidFill>
              <a:srgbClr val="FFFFFF"/>
            </a:solidFill>
            <a:prstDash val="solid"/>
            <a:round/>
            <a:headEnd len="sm" w="sm" type="none"/>
            <a:tailEnd len="sm" w="sm" type="none"/>
          </a:ln>
        </p:spPr>
      </p:pic>
      <p:pic>
        <p:nvPicPr>
          <p:cNvPr id="310" name="Google Shape;310;p47" title="Screenshot 2026-10-05 184016.png"/>
          <p:cNvPicPr preferRelativeResize="0"/>
          <p:nvPr/>
        </p:nvPicPr>
        <p:blipFill rotWithShape="1">
          <a:blip r:embed="rId9">
            <a:alphaModFix/>
          </a:blip>
          <a:srcRect b="5209" l="13854" r="23572" t="26616"/>
          <a:stretch/>
        </p:blipFill>
        <p:spPr>
          <a:xfrm>
            <a:off x="5701050" y="1138650"/>
            <a:ext cx="1298700" cy="2112300"/>
          </a:xfrm>
          <a:prstGeom prst="roundRect">
            <a:avLst>
              <a:gd fmla="val 16667" name="adj"/>
            </a:avLst>
          </a:prstGeom>
          <a:noFill/>
          <a:ln cap="flat" cmpd="sng" w="9525">
            <a:solidFill>
              <a:srgbClr val="FFFFFF"/>
            </a:solidFill>
            <a:prstDash val="solid"/>
            <a:round/>
            <a:headEnd len="sm" w="sm" type="none"/>
            <a:tailEnd len="sm" w="sm" type="none"/>
          </a:ln>
        </p:spPr>
      </p:pic>
      <p:sp>
        <p:nvSpPr>
          <p:cNvPr id="311" name="Google Shape;311;p47"/>
          <p:cNvSpPr txBox="1"/>
          <p:nvPr/>
        </p:nvSpPr>
        <p:spPr>
          <a:xfrm>
            <a:off x="3621125" y="3275400"/>
            <a:ext cx="20754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solidFill>
                  <a:schemeClr val="dk2"/>
                </a:solidFill>
                <a:latin typeface="Lato"/>
                <a:ea typeface="Lato"/>
                <a:cs typeface="Lato"/>
                <a:sym typeface="Lato"/>
              </a:rPr>
              <a:t>Cat Lahr</a:t>
            </a:r>
            <a:endParaRPr b="1" sz="1300">
              <a:solidFill>
                <a:schemeClr val="dk2"/>
              </a:solidFill>
              <a:latin typeface="Lato"/>
              <a:ea typeface="Lato"/>
              <a:cs typeface="Lato"/>
              <a:sym typeface="Lato"/>
            </a:endParaRPr>
          </a:p>
          <a:p>
            <a:pPr indent="0" lvl="0" marL="0" rtl="0" algn="ctr">
              <a:spcBef>
                <a:spcPts val="0"/>
              </a:spcBef>
              <a:spcAft>
                <a:spcPts val="0"/>
              </a:spcAft>
              <a:buNone/>
            </a:pPr>
            <a:r>
              <a:rPr b="1" lang="en" sz="1300">
                <a:solidFill>
                  <a:schemeClr val="dk2"/>
                </a:solidFill>
                <a:latin typeface="Lato"/>
                <a:ea typeface="Lato"/>
                <a:cs typeface="Lato"/>
                <a:sym typeface="Lato"/>
              </a:rPr>
              <a:t>Outreach </a:t>
            </a:r>
            <a:endParaRPr b="1" sz="1300">
              <a:solidFill>
                <a:schemeClr val="dk2"/>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315" name="Shape 315"/>
        <p:cNvGrpSpPr/>
        <p:nvPr/>
      </p:nvGrpSpPr>
      <p:grpSpPr>
        <a:xfrm>
          <a:off x="0" y="0"/>
          <a:ext cx="0" cy="0"/>
          <a:chOff x="0" y="0"/>
          <a:chExt cx="0" cy="0"/>
        </a:xfrm>
      </p:grpSpPr>
      <p:sp>
        <p:nvSpPr>
          <p:cNvPr id="316" name="Google Shape;316;p48"/>
          <p:cNvSpPr/>
          <p:nvPr/>
        </p:nvSpPr>
        <p:spPr>
          <a:xfrm>
            <a:off x="1162500" y="1486575"/>
            <a:ext cx="7981500" cy="21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17" name="Google Shape;317;p48"/>
          <p:cNvSpPr txBox="1"/>
          <p:nvPr>
            <p:ph type="ctrTitle"/>
          </p:nvPr>
        </p:nvSpPr>
        <p:spPr>
          <a:xfrm>
            <a:off x="1162500" y="1574738"/>
            <a:ext cx="7981500" cy="1494600"/>
          </a:xfrm>
          <a:prstGeom prst="rect">
            <a:avLst/>
          </a:prstGeom>
          <a:noFill/>
          <a:ln>
            <a:noFill/>
          </a:ln>
        </p:spPr>
        <p:txBody>
          <a:bodyPr anchorCtr="0" anchor="b" bIns="45700" lIns="91425" spcFirstLastPara="1" rIns="91425" wrap="square" tIns="45700">
            <a:normAutofit/>
          </a:bodyPr>
          <a:lstStyle/>
          <a:p>
            <a:pPr indent="0" lvl="0" marL="0" marR="0" rtl="0" algn="r">
              <a:spcBef>
                <a:spcPts val="0"/>
              </a:spcBef>
              <a:spcAft>
                <a:spcPts val="0"/>
              </a:spcAft>
              <a:buClr>
                <a:schemeClr val="accent1"/>
              </a:buClr>
              <a:buSzPts val="4200"/>
              <a:buFont typeface="Georgia"/>
              <a:buNone/>
            </a:pPr>
            <a:r>
              <a:rPr lang="en" sz="6000">
                <a:solidFill>
                  <a:srgbClr val="000000"/>
                </a:solidFill>
              </a:rPr>
              <a:t>LinkedIn</a:t>
            </a:r>
            <a:endParaRPr i="0" sz="6000" u="none" cap="none" strike="noStrike">
              <a:solidFill>
                <a:srgbClr val="000000"/>
              </a:solidFill>
              <a:latin typeface="Lato Light"/>
              <a:ea typeface="Lato Light"/>
              <a:cs typeface="Lato Light"/>
              <a:sym typeface="Lato Light"/>
            </a:endParaRPr>
          </a:p>
        </p:txBody>
      </p:sp>
      <p:sp>
        <p:nvSpPr>
          <p:cNvPr id="318" name="Google Shape;318;p48"/>
          <p:cNvSpPr txBox="1"/>
          <p:nvPr/>
        </p:nvSpPr>
        <p:spPr>
          <a:xfrm>
            <a:off x="557675" y="4028750"/>
            <a:ext cx="3403800" cy="75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hlinkClick action="ppaction://hlinksldjump" r:id="rId4"/>
              </a:rPr>
              <a:t>Already created an account?</a:t>
            </a:r>
            <a:r>
              <a:rPr lang="en" sz="1800">
                <a:solidFill>
                  <a:schemeClr val="dk2"/>
                </a:solidFill>
              </a:rPr>
              <a:t> →</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322" name="Shape 322"/>
        <p:cNvGrpSpPr/>
        <p:nvPr/>
      </p:nvGrpSpPr>
      <p:grpSpPr>
        <a:xfrm>
          <a:off x="0" y="0"/>
          <a:ext cx="0" cy="0"/>
          <a:chOff x="0" y="0"/>
          <a:chExt cx="0" cy="0"/>
        </a:xfrm>
      </p:grpSpPr>
      <p:sp>
        <p:nvSpPr>
          <p:cNvPr id="323" name="Google Shape;323;p49"/>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9"/>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Creating a LinkedIn Account</a:t>
            </a:r>
            <a:endParaRPr sz="4000">
              <a:solidFill>
                <a:srgbClr val="000000"/>
              </a:solidFill>
              <a:latin typeface="Lato Light"/>
              <a:ea typeface="Lato Light"/>
              <a:cs typeface="Lato Light"/>
              <a:sym typeface="Lato Light"/>
            </a:endParaRPr>
          </a:p>
        </p:txBody>
      </p:sp>
      <p:pic>
        <p:nvPicPr>
          <p:cNvPr id="325" name="Google Shape;325;p49"/>
          <p:cNvPicPr preferRelativeResize="0"/>
          <p:nvPr/>
        </p:nvPicPr>
        <p:blipFill>
          <a:blip r:embed="rId4">
            <a:alphaModFix/>
          </a:blip>
          <a:stretch>
            <a:fillRect/>
          </a:stretch>
        </p:blipFill>
        <p:spPr>
          <a:xfrm>
            <a:off x="7918001" y="4629375"/>
            <a:ext cx="1225986" cy="514125"/>
          </a:xfrm>
          <a:prstGeom prst="rect">
            <a:avLst/>
          </a:prstGeom>
          <a:noFill/>
          <a:ln>
            <a:noFill/>
          </a:ln>
        </p:spPr>
      </p:pic>
      <p:pic>
        <p:nvPicPr>
          <p:cNvPr id="326" name="Google Shape;326;p49"/>
          <p:cNvPicPr preferRelativeResize="0"/>
          <p:nvPr/>
        </p:nvPicPr>
        <p:blipFill>
          <a:blip r:embed="rId5">
            <a:alphaModFix/>
          </a:blip>
          <a:stretch>
            <a:fillRect/>
          </a:stretch>
        </p:blipFill>
        <p:spPr>
          <a:xfrm>
            <a:off x="5029025" y="1524100"/>
            <a:ext cx="3258801" cy="2655800"/>
          </a:xfrm>
          <a:prstGeom prst="rect">
            <a:avLst/>
          </a:prstGeom>
          <a:noFill/>
          <a:ln>
            <a:noFill/>
          </a:ln>
        </p:spPr>
      </p:pic>
      <p:pic>
        <p:nvPicPr>
          <p:cNvPr id="327" name="Google Shape;327;p49"/>
          <p:cNvPicPr preferRelativeResize="0"/>
          <p:nvPr/>
        </p:nvPicPr>
        <p:blipFill>
          <a:blip r:embed="rId6">
            <a:alphaModFix/>
          </a:blip>
          <a:stretch>
            <a:fillRect/>
          </a:stretch>
        </p:blipFill>
        <p:spPr>
          <a:xfrm>
            <a:off x="847450" y="2269474"/>
            <a:ext cx="3582751" cy="10061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331" name="Shape 331"/>
        <p:cNvGrpSpPr/>
        <p:nvPr/>
      </p:nvGrpSpPr>
      <p:grpSpPr>
        <a:xfrm>
          <a:off x="0" y="0"/>
          <a:ext cx="0" cy="0"/>
          <a:chOff x="0" y="0"/>
          <a:chExt cx="0" cy="0"/>
        </a:xfrm>
      </p:grpSpPr>
      <p:sp>
        <p:nvSpPr>
          <p:cNvPr id="332" name="Google Shape;332;p50"/>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50"/>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Creating a LinkedIn Account</a:t>
            </a:r>
            <a:endParaRPr sz="4000">
              <a:solidFill>
                <a:srgbClr val="000000"/>
              </a:solidFill>
              <a:latin typeface="Lato Light"/>
              <a:ea typeface="Lato Light"/>
              <a:cs typeface="Lato Light"/>
              <a:sym typeface="Lato Light"/>
            </a:endParaRPr>
          </a:p>
        </p:txBody>
      </p:sp>
      <p:pic>
        <p:nvPicPr>
          <p:cNvPr id="334" name="Google Shape;334;p50"/>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335" name="Google Shape;335;p50"/>
          <p:cNvPicPr preferRelativeResize="0"/>
          <p:nvPr/>
        </p:nvPicPr>
        <p:blipFill>
          <a:blip r:embed="rId4">
            <a:alphaModFix/>
          </a:blip>
          <a:stretch>
            <a:fillRect/>
          </a:stretch>
        </p:blipFill>
        <p:spPr>
          <a:xfrm>
            <a:off x="479950" y="1633250"/>
            <a:ext cx="3598476" cy="2305599"/>
          </a:xfrm>
          <a:prstGeom prst="rect">
            <a:avLst/>
          </a:prstGeom>
          <a:noFill/>
          <a:ln>
            <a:noFill/>
          </a:ln>
        </p:spPr>
      </p:pic>
      <p:pic>
        <p:nvPicPr>
          <p:cNvPr id="336" name="Google Shape;336;p50"/>
          <p:cNvPicPr preferRelativeResize="0"/>
          <p:nvPr/>
        </p:nvPicPr>
        <p:blipFill>
          <a:blip r:embed="rId5">
            <a:alphaModFix/>
          </a:blip>
          <a:stretch>
            <a:fillRect/>
          </a:stretch>
        </p:blipFill>
        <p:spPr>
          <a:xfrm>
            <a:off x="4303601" y="1014600"/>
            <a:ext cx="3428282" cy="3976498"/>
          </a:xfrm>
          <a:prstGeom prst="rect">
            <a:avLst/>
          </a:prstGeom>
          <a:noFill/>
          <a:ln>
            <a:noFill/>
          </a:ln>
        </p:spPr>
      </p:pic>
      <p:cxnSp>
        <p:nvCxnSpPr>
          <p:cNvPr id="337" name="Google Shape;337;p50"/>
          <p:cNvCxnSpPr/>
          <p:nvPr/>
        </p:nvCxnSpPr>
        <p:spPr>
          <a:xfrm rot="10800000">
            <a:off x="7839050" y="2393625"/>
            <a:ext cx="727800" cy="558000"/>
          </a:xfrm>
          <a:prstGeom prst="straightConnector1">
            <a:avLst/>
          </a:prstGeom>
          <a:noFill/>
          <a:ln cap="flat" cmpd="sng" w="76200">
            <a:solidFill>
              <a:schemeClr val="dk2"/>
            </a:solidFill>
            <a:prstDash val="solid"/>
            <a:round/>
            <a:headEnd len="med" w="med" type="none"/>
            <a:tailEnd len="med" w="med" type="triangle"/>
          </a:ln>
        </p:spPr>
      </p:cxnSp>
      <p:sp>
        <p:nvSpPr>
          <p:cNvPr id="338" name="Google Shape;338;p50"/>
          <p:cNvSpPr/>
          <p:nvPr/>
        </p:nvSpPr>
        <p:spPr>
          <a:xfrm>
            <a:off x="4087688" y="1995700"/>
            <a:ext cx="3860100" cy="374700"/>
          </a:xfrm>
          <a:prstGeom prst="rect">
            <a:avLst/>
          </a:prstGeom>
          <a:noFill/>
          <a:ln cap="flat" cmpd="sng" w="19050">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342" name="Shape 342"/>
        <p:cNvGrpSpPr/>
        <p:nvPr/>
      </p:nvGrpSpPr>
      <p:grpSpPr>
        <a:xfrm>
          <a:off x="0" y="0"/>
          <a:ext cx="0" cy="0"/>
          <a:chOff x="0" y="0"/>
          <a:chExt cx="0" cy="0"/>
        </a:xfrm>
      </p:grpSpPr>
      <p:sp>
        <p:nvSpPr>
          <p:cNvPr id="343" name="Google Shape;343;p51"/>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51"/>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Creating a LinkedIn Account</a:t>
            </a:r>
            <a:endParaRPr sz="4000">
              <a:solidFill>
                <a:srgbClr val="000000"/>
              </a:solidFill>
              <a:latin typeface="Lato Light"/>
              <a:ea typeface="Lato Light"/>
              <a:cs typeface="Lato Light"/>
              <a:sym typeface="Lato Light"/>
            </a:endParaRPr>
          </a:p>
        </p:txBody>
      </p:sp>
      <p:pic>
        <p:nvPicPr>
          <p:cNvPr id="345" name="Google Shape;345;p51"/>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346" name="Google Shape;346;p51"/>
          <p:cNvPicPr preferRelativeResize="0"/>
          <p:nvPr/>
        </p:nvPicPr>
        <p:blipFill>
          <a:blip r:embed="rId4">
            <a:alphaModFix/>
          </a:blip>
          <a:stretch>
            <a:fillRect/>
          </a:stretch>
        </p:blipFill>
        <p:spPr>
          <a:xfrm>
            <a:off x="698300" y="1643963"/>
            <a:ext cx="3440776" cy="2203649"/>
          </a:xfrm>
          <a:prstGeom prst="rect">
            <a:avLst/>
          </a:prstGeom>
          <a:noFill/>
          <a:ln>
            <a:noFill/>
          </a:ln>
        </p:spPr>
      </p:pic>
      <p:pic>
        <p:nvPicPr>
          <p:cNvPr id="347" name="Google Shape;347;p51"/>
          <p:cNvPicPr preferRelativeResize="0"/>
          <p:nvPr/>
        </p:nvPicPr>
        <p:blipFill>
          <a:blip r:embed="rId5">
            <a:alphaModFix/>
          </a:blip>
          <a:stretch>
            <a:fillRect/>
          </a:stretch>
        </p:blipFill>
        <p:spPr>
          <a:xfrm>
            <a:off x="4388526" y="1014600"/>
            <a:ext cx="3488909" cy="3462377"/>
          </a:xfrm>
          <a:prstGeom prst="rect">
            <a:avLst/>
          </a:prstGeom>
          <a:noFill/>
          <a:ln>
            <a:noFill/>
          </a:ln>
        </p:spPr>
      </p:pic>
      <p:sp>
        <p:nvSpPr>
          <p:cNvPr id="348" name="Google Shape;348;p51"/>
          <p:cNvSpPr/>
          <p:nvPr/>
        </p:nvSpPr>
        <p:spPr>
          <a:xfrm>
            <a:off x="7268815" y="1098000"/>
            <a:ext cx="794100" cy="374700"/>
          </a:xfrm>
          <a:prstGeom prst="rect">
            <a:avLst/>
          </a:prstGeom>
          <a:noFill/>
          <a:ln cap="flat" cmpd="sng" w="19050">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349" name="Google Shape;349;p51"/>
          <p:cNvCxnSpPr/>
          <p:nvPr/>
        </p:nvCxnSpPr>
        <p:spPr>
          <a:xfrm rot="10800000">
            <a:off x="7972475" y="1532350"/>
            <a:ext cx="727800" cy="558000"/>
          </a:xfrm>
          <a:prstGeom prst="straightConnector1">
            <a:avLst/>
          </a:prstGeom>
          <a:noFill/>
          <a:ln cap="flat" cmpd="sng" w="76200">
            <a:solidFill>
              <a:schemeClr val="dk2"/>
            </a:solidFill>
            <a:prstDash val="solid"/>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353" name="Shape 353"/>
        <p:cNvGrpSpPr/>
        <p:nvPr/>
      </p:nvGrpSpPr>
      <p:grpSpPr>
        <a:xfrm>
          <a:off x="0" y="0"/>
          <a:ext cx="0" cy="0"/>
          <a:chOff x="0" y="0"/>
          <a:chExt cx="0" cy="0"/>
        </a:xfrm>
      </p:grpSpPr>
      <p:sp>
        <p:nvSpPr>
          <p:cNvPr id="354" name="Google Shape;354;p52"/>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52"/>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Creating a LinkedIn Account</a:t>
            </a:r>
            <a:endParaRPr sz="4000">
              <a:solidFill>
                <a:srgbClr val="000000"/>
              </a:solidFill>
              <a:latin typeface="Lato Light"/>
              <a:ea typeface="Lato Light"/>
              <a:cs typeface="Lato Light"/>
              <a:sym typeface="Lato Light"/>
            </a:endParaRPr>
          </a:p>
        </p:txBody>
      </p:sp>
      <p:pic>
        <p:nvPicPr>
          <p:cNvPr id="356" name="Google Shape;356;p52"/>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357" name="Google Shape;357;p52"/>
          <p:cNvPicPr preferRelativeResize="0"/>
          <p:nvPr/>
        </p:nvPicPr>
        <p:blipFill>
          <a:blip r:embed="rId4">
            <a:alphaModFix/>
          </a:blip>
          <a:stretch>
            <a:fillRect/>
          </a:stretch>
        </p:blipFill>
        <p:spPr>
          <a:xfrm>
            <a:off x="1408038" y="1264575"/>
            <a:ext cx="6327926" cy="3364800"/>
          </a:xfrm>
          <a:prstGeom prst="rect">
            <a:avLst/>
          </a:prstGeom>
          <a:noFill/>
          <a:ln>
            <a:noFill/>
          </a:ln>
        </p:spPr>
      </p:pic>
      <p:sp>
        <p:nvSpPr>
          <p:cNvPr id="358" name="Google Shape;358;p52"/>
          <p:cNvSpPr/>
          <p:nvPr/>
        </p:nvSpPr>
        <p:spPr>
          <a:xfrm>
            <a:off x="1310001" y="1680275"/>
            <a:ext cx="972900" cy="750900"/>
          </a:xfrm>
          <a:prstGeom prst="rect">
            <a:avLst/>
          </a:prstGeom>
          <a:noFill/>
          <a:ln cap="flat" cmpd="sng" w="19050">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362" name="Shape 362"/>
        <p:cNvGrpSpPr/>
        <p:nvPr/>
      </p:nvGrpSpPr>
      <p:grpSpPr>
        <a:xfrm>
          <a:off x="0" y="0"/>
          <a:ext cx="0" cy="0"/>
          <a:chOff x="0" y="0"/>
          <a:chExt cx="0" cy="0"/>
        </a:xfrm>
      </p:grpSpPr>
      <p:sp>
        <p:nvSpPr>
          <p:cNvPr id="363" name="Google Shape;363;p53"/>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4" name="Google Shape;364;p53"/>
          <p:cNvPicPr preferRelativeResize="0"/>
          <p:nvPr/>
        </p:nvPicPr>
        <p:blipFill>
          <a:blip r:embed="rId3">
            <a:alphaModFix/>
          </a:blip>
          <a:stretch>
            <a:fillRect/>
          </a:stretch>
        </p:blipFill>
        <p:spPr>
          <a:xfrm>
            <a:off x="397326" y="923150"/>
            <a:ext cx="4947671" cy="3976497"/>
          </a:xfrm>
          <a:prstGeom prst="rect">
            <a:avLst/>
          </a:prstGeom>
          <a:noFill/>
          <a:ln>
            <a:noFill/>
          </a:ln>
        </p:spPr>
      </p:pic>
      <p:sp>
        <p:nvSpPr>
          <p:cNvPr id="365" name="Google Shape;365;p53"/>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Creating a LinkedIn Account</a:t>
            </a:r>
            <a:endParaRPr sz="4000">
              <a:solidFill>
                <a:srgbClr val="000000"/>
              </a:solidFill>
              <a:latin typeface="Lato Light"/>
              <a:ea typeface="Lato Light"/>
              <a:cs typeface="Lato Light"/>
              <a:sym typeface="Lato Light"/>
            </a:endParaRPr>
          </a:p>
        </p:txBody>
      </p:sp>
      <p:pic>
        <p:nvPicPr>
          <p:cNvPr id="366" name="Google Shape;366;p53"/>
          <p:cNvPicPr preferRelativeResize="0"/>
          <p:nvPr/>
        </p:nvPicPr>
        <p:blipFill>
          <a:blip r:embed="rId4">
            <a:alphaModFix/>
          </a:blip>
          <a:stretch>
            <a:fillRect/>
          </a:stretch>
        </p:blipFill>
        <p:spPr>
          <a:xfrm>
            <a:off x="7918001" y="4629375"/>
            <a:ext cx="1225986" cy="514125"/>
          </a:xfrm>
          <a:prstGeom prst="rect">
            <a:avLst/>
          </a:prstGeom>
          <a:noFill/>
          <a:ln>
            <a:noFill/>
          </a:ln>
        </p:spPr>
      </p:pic>
      <p:sp>
        <p:nvSpPr>
          <p:cNvPr id="367" name="Google Shape;367;p53"/>
          <p:cNvSpPr/>
          <p:nvPr/>
        </p:nvSpPr>
        <p:spPr>
          <a:xfrm>
            <a:off x="4464026" y="2391500"/>
            <a:ext cx="972900" cy="750900"/>
          </a:xfrm>
          <a:prstGeom prst="rect">
            <a:avLst/>
          </a:prstGeom>
          <a:noFill/>
          <a:ln cap="flat" cmpd="sng" w="19050">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368" name="Google Shape;368;p53"/>
          <p:cNvPicPr preferRelativeResize="0"/>
          <p:nvPr/>
        </p:nvPicPr>
        <p:blipFill>
          <a:blip r:embed="rId5">
            <a:alphaModFix/>
          </a:blip>
          <a:stretch>
            <a:fillRect/>
          </a:stretch>
        </p:blipFill>
        <p:spPr>
          <a:xfrm>
            <a:off x="5633925" y="1719363"/>
            <a:ext cx="3331452" cy="23840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372" name="Shape 372"/>
        <p:cNvGrpSpPr/>
        <p:nvPr/>
      </p:nvGrpSpPr>
      <p:grpSpPr>
        <a:xfrm>
          <a:off x="0" y="0"/>
          <a:ext cx="0" cy="0"/>
          <a:chOff x="0" y="0"/>
          <a:chExt cx="0" cy="0"/>
        </a:xfrm>
      </p:grpSpPr>
      <p:sp>
        <p:nvSpPr>
          <p:cNvPr id="373" name="Google Shape;373;p54"/>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54"/>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Creating a LinkedIn Account</a:t>
            </a:r>
            <a:endParaRPr sz="4000">
              <a:solidFill>
                <a:srgbClr val="000000"/>
              </a:solidFill>
              <a:latin typeface="Lato Light"/>
              <a:ea typeface="Lato Light"/>
              <a:cs typeface="Lato Light"/>
              <a:sym typeface="Lato Light"/>
            </a:endParaRPr>
          </a:p>
        </p:txBody>
      </p:sp>
      <p:pic>
        <p:nvPicPr>
          <p:cNvPr id="375" name="Google Shape;375;p54"/>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376" name="Google Shape;376;p54"/>
          <p:cNvPicPr preferRelativeResize="0"/>
          <p:nvPr/>
        </p:nvPicPr>
        <p:blipFill>
          <a:blip r:embed="rId4">
            <a:alphaModFix/>
          </a:blip>
          <a:stretch>
            <a:fillRect/>
          </a:stretch>
        </p:blipFill>
        <p:spPr>
          <a:xfrm>
            <a:off x="4725125" y="1374213"/>
            <a:ext cx="4282676" cy="3084359"/>
          </a:xfrm>
          <a:prstGeom prst="rect">
            <a:avLst/>
          </a:prstGeom>
          <a:noFill/>
          <a:ln>
            <a:noFill/>
          </a:ln>
        </p:spPr>
      </p:pic>
      <p:pic>
        <p:nvPicPr>
          <p:cNvPr id="377" name="Google Shape;377;p54"/>
          <p:cNvPicPr preferRelativeResize="0"/>
          <p:nvPr/>
        </p:nvPicPr>
        <p:blipFill>
          <a:blip r:embed="rId5">
            <a:alphaModFix/>
          </a:blip>
          <a:stretch>
            <a:fillRect/>
          </a:stretch>
        </p:blipFill>
        <p:spPr>
          <a:xfrm>
            <a:off x="136202" y="1385375"/>
            <a:ext cx="4282673" cy="30620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381" name="Shape 381"/>
        <p:cNvGrpSpPr/>
        <p:nvPr/>
      </p:nvGrpSpPr>
      <p:grpSpPr>
        <a:xfrm>
          <a:off x="0" y="0"/>
          <a:ext cx="0" cy="0"/>
          <a:chOff x="0" y="0"/>
          <a:chExt cx="0" cy="0"/>
        </a:xfrm>
      </p:grpSpPr>
      <p:sp>
        <p:nvSpPr>
          <p:cNvPr id="382" name="Google Shape;382;p55"/>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55"/>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Creating a LinkedIn Account</a:t>
            </a:r>
            <a:endParaRPr sz="4000">
              <a:solidFill>
                <a:srgbClr val="000000"/>
              </a:solidFill>
              <a:latin typeface="Lato Light"/>
              <a:ea typeface="Lato Light"/>
              <a:cs typeface="Lato Light"/>
              <a:sym typeface="Lato Light"/>
            </a:endParaRPr>
          </a:p>
        </p:txBody>
      </p:sp>
      <p:pic>
        <p:nvPicPr>
          <p:cNvPr id="384" name="Google Shape;384;p55"/>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385" name="Google Shape;385;p55"/>
          <p:cNvPicPr preferRelativeResize="0"/>
          <p:nvPr/>
        </p:nvPicPr>
        <p:blipFill>
          <a:blip r:embed="rId4">
            <a:alphaModFix/>
          </a:blip>
          <a:stretch>
            <a:fillRect/>
          </a:stretch>
        </p:blipFill>
        <p:spPr>
          <a:xfrm>
            <a:off x="397326" y="923150"/>
            <a:ext cx="4947671" cy="3976497"/>
          </a:xfrm>
          <a:prstGeom prst="rect">
            <a:avLst/>
          </a:prstGeom>
          <a:noFill/>
          <a:ln>
            <a:noFill/>
          </a:ln>
        </p:spPr>
      </p:pic>
      <p:sp>
        <p:nvSpPr>
          <p:cNvPr id="386" name="Google Shape;386;p55"/>
          <p:cNvSpPr/>
          <p:nvPr/>
        </p:nvSpPr>
        <p:spPr>
          <a:xfrm>
            <a:off x="970326" y="3543950"/>
            <a:ext cx="972900" cy="750900"/>
          </a:xfrm>
          <a:prstGeom prst="rect">
            <a:avLst/>
          </a:prstGeom>
          <a:noFill/>
          <a:ln cap="flat" cmpd="sng" w="19050">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387" name="Google Shape;387;p55"/>
          <p:cNvPicPr preferRelativeResize="0"/>
          <p:nvPr/>
        </p:nvPicPr>
        <p:blipFill>
          <a:blip r:embed="rId5">
            <a:alphaModFix/>
          </a:blip>
          <a:stretch>
            <a:fillRect/>
          </a:stretch>
        </p:blipFill>
        <p:spPr>
          <a:xfrm>
            <a:off x="5521672" y="1767050"/>
            <a:ext cx="3494204" cy="228870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391" name="Shape 391"/>
        <p:cNvGrpSpPr/>
        <p:nvPr/>
      </p:nvGrpSpPr>
      <p:grpSpPr>
        <a:xfrm>
          <a:off x="0" y="0"/>
          <a:ext cx="0" cy="0"/>
          <a:chOff x="0" y="0"/>
          <a:chExt cx="0" cy="0"/>
        </a:xfrm>
      </p:grpSpPr>
      <p:pic>
        <p:nvPicPr>
          <p:cNvPr id="392" name="Google Shape;392;p56"/>
          <p:cNvPicPr preferRelativeResize="0"/>
          <p:nvPr/>
        </p:nvPicPr>
        <p:blipFill rotWithShape="1">
          <a:blip r:embed="rId3">
            <a:alphaModFix/>
          </a:blip>
          <a:srcRect b="0" l="1429" r="0" t="0"/>
          <a:stretch/>
        </p:blipFill>
        <p:spPr>
          <a:xfrm>
            <a:off x="79600" y="1238525"/>
            <a:ext cx="5904752" cy="2865398"/>
          </a:xfrm>
          <a:prstGeom prst="rect">
            <a:avLst/>
          </a:prstGeom>
          <a:noFill/>
          <a:ln>
            <a:noFill/>
          </a:ln>
        </p:spPr>
      </p:pic>
      <p:sp>
        <p:nvSpPr>
          <p:cNvPr id="393" name="Google Shape;393;p56"/>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56"/>
          <p:cNvSpPr txBox="1"/>
          <p:nvPr>
            <p:ph type="title"/>
          </p:nvPr>
        </p:nvSpPr>
        <p:spPr>
          <a:xfrm>
            <a:off x="0" y="146400"/>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Complete Your Profile</a:t>
            </a:r>
            <a:endParaRPr sz="4000">
              <a:solidFill>
                <a:srgbClr val="000000"/>
              </a:solidFill>
              <a:latin typeface="Lato Light"/>
              <a:ea typeface="Lato Light"/>
              <a:cs typeface="Lato Light"/>
              <a:sym typeface="Lato Light"/>
            </a:endParaRPr>
          </a:p>
        </p:txBody>
      </p:sp>
      <p:sp>
        <p:nvSpPr>
          <p:cNvPr id="395" name="Google Shape;395;p56"/>
          <p:cNvSpPr txBox="1"/>
          <p:nvPr/>
        </p:nvSpPr>
        <p:spPr>
          <a:xfrm>
            <a:off x="5984350" y="1132650"/>
            <a:ext cx="3047700" cy="340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Lato"/>
                <a:ea typeface="Lato"/>
                <a:cs typeface="Lato"/>
                <a:sym typeface="Lato"/>
              </a:rPr>
              <a:t>Profile Picture: </a:t>
            </a:r>
            <a:r>
              <a:rPr lang="en" sz="1700">
                <a:solidFill>
                  <a:schemeClr val="dk2"/>
                </a:solidFill>
                <a:latin typeface="Lato"/>
                <a:ea typeface="Lato"/>
                <a:cs typeface="Lato"/>
                <a:sym typeface="Lato"/>
              </a:rPr>
              <a:t>Professional looking headshot (you will get one tonight!)</a:t>
            </a:r>
            <a:endParaRPr sz="1700">
              <a:solidFill>
                <a:schemeClr val="dk2"/>
              </a:solidFill>
              <a:latin typeface="Lato"/>
              <a:ea typeface="Lato"/>
              <a:cs typeface="Lato"/>
              <a:sym typeface="Lato"/>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a:p>
            <a:pPr indent="0" lvl="0" marL="0" rtl="0" algn="l">
              <a:spcBef>
                <a:spcPts val="0"/>
              </a:spcBef>
              <a:spcAft>
                <a:spcPts val="0"/>
              </a:spcAft>
              <a:buNone/>
            </a:pPr>
            <a:r>
              <a:rPr b="1" lang="en" sz="1800">
                <a:solidFill>
                  <a:schemeClr val="dk2"/>
                </a:solidFill>
                <a:latin typeface="Lato"/>
                <a:ea typeface="Lato"/>
                <a:cs typeface="Lato"/>
                <a:sym typeface="Lato"/>
              </a:rPr>
              <a:t>Background Photo: </a:t>
            </a:r>
            <a:r>
              <a:rPr lang="en" sz="1700">
                <a:solidFill>
                  <a:schemeClr val="dk2"/>
                </a:solidFill>
                <a:latin typeface="Lato"/>
                <a:ea typeface="Lato"/>
                <a:cs typeface="Lato"/>
                <a:sym typeface="Lato"/>
              </a:rPr>
              <a:t>most popular is Darla or Horseshoe, but can be whatever you want</a:t>
            </a:r>
            <a:endParaRPr sz="1700">
              <a:solidFill>
                <a:schemeClr val="dk2"/>
              </a:solidFill>
              <a:latin typeface="Lato"/>
              <a:ea typeface="Lato"/>
              <a:cs typeface="Lato"/>
              <a:sym typeface="Lato"/>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a:p>
            <a:pPr indent="0" lvl="0" marL="0" rtl="0" algn="l">
              <a:spcBef>
                <a:spcPts val="0"/>
              </a:spcBef>
              <a:spcAft>
                <a:spcPts val="0"/>
              </a:spcAft>
              <a:buNone/>
            </a:pPr>
            <a:r>
              <a:rPr b="1" lang="en" sz="1800">
                <a:solidFill>
                  <a:schemeClr val="dk2"/>
                </a:solidFill>
                <a:latin typeface="Lato"/>
                <a:ea typeface="Lato"/>
                <a:cs typeface="Lato"/>
                <a:sym typeface="Lato"/>
              </a:rPr>
              <a:t>Headline:</a:t>
            </a:r>
            <a:r>
              <a:rPr lang="en" sz="1800">
                <a:solidFill>
                  <a:schemeClr val="dk2"/>
                </a:solidFill>
                <a:latin typeface="Lato"/>
                <a:ea typeface="Lato"/>
                <a:cs typeface="Lato"/>
                <a:sym typeface="Lato"/>
              </a:rPr>
              <a:t> </a:t>
            </a:r>
            <a:r>
              <a:rPr lang="en" sz="1700">
                <a:solidFill>
                  <a:schemeClr val="dk2"/>
                </a:solidFill>
                <a:latin typeface="Lato"/>
                <a:ea typeface="Lato"/>
                <a:cs typeface="Lato"/>
                <a:sym typeface="Lato"/>
              </a:rPr>
              <a:t>many different approaches to take.. . but most students take the simple one shown</a:t>
            </a:r>
            <a:endParaRPr sz="1700">
              <a:solidFill>
                <a:schemeClr val="dk2"/>
              </a:solidFill>
              <a:latin typeface="Lato"/>
              <a:ea typeface="Lato"/>
              <a:cs typeface="Lato"/>
              <a:sym typeface="Lato"/>
            </a:endParaRPr>
          </a:p>
        </p:txBody>
      </p:sp>
      <p:sp>
        <p:nvSpPr>
          <p:cNvPr id="396" name="Google Shape;396;p56"/>
          <p:cNvSpPr/>
          <p:nvPr/>
        </p:nvSpPr>
        <p:spPr>
          <a:xfrm>
            <a:off x="79600" y="3366100"/>
            <a:ext cx="3860100" cy="374700"/>
          </a:xfrm>
          <a:prstGeom prst="rect">
            <a:avLst/>
          </a:prstGeom>
          <a:noFill/>
          <a:ln cap="flat" cmpd="sng" w="19050">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397" name="Google Shape;397;p56"/>
          <p:cNvCxnSpPr/>
          <p:nvPr/>
        </p:nvCxnSpPr>
        <p:spPr>
          <a:xfrm>
            <a:off x="3939700" y="3740800"/>
            <a:ext cx="2089200" cy="228900"/>
          </a:xfrm>
          <a:prstGeom prst="straightConnector1">
            <a:avLst/>
          </a:prstGeom>
          <a:noFill/>
          <a:ln cap="flat" cmpd="sng" w="28575">
            <a:solidFill>
              <a:srgbClr val="AF4345"/>
            </a:solidFill>
            <a:prstDash val="solid"/>
            <a:round/>
            <a:headEnd len="med" w="med" type="none"/>
            <a:tailEnd len="med" w="med" type="triangle"/>
          </a:ln>
        </p:spPr>
      </p:cxnSp>
      <p:pic>
        <p:nvPicPr>
          <p:cNvPr id="398" name="Google Shape;398;p56"/>
          <p:cNvPicPr preferRelativeResize="0"/>
          <p:nvPr/>
        </p:nvPicPr>
        <p:blipFill>
          <a:blip r:embed="rId4">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02" name="Shape 402"/>
        <p:cNvGrpSpPr/>
        <p:nvPr/>
      </p:nvGrpSpPr>
      <p:grpSpPr>
        <a:xfrm>
          <a:off x="0" y="0"/>
          <a:ext cx="0" cy="0"/>
          <a:chOff x="0" y="0"/>
          <a:chExt cx="0" cy="0"/>
        </a:xfrm>
      </p:grpSpPr>
      <p:sp>
        <p:nvSpPr>
          <p:cNvPr id="403" name="Google Shape;403;p57"/>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57"/>
          <p:cNvSpPr txBox="1"/>
          <p:nvPr>
            <p:ph type="title"/>
          </p:nvPr>
        </p:nvSpPr>
        <p:spPr>
          <a:xfrm>
            <a:off x="0" y="146400"/>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Complete Your Profile</a:t>
            </a:r>
            <a:endParaRPr sz="4000">
              <a:solidFill>
                <a:srgbClr val="000000"/>
              </a:solidFill>
              <a:latin typeface="Lato Light"/>
              <a:ea typeface="Lato Light"/>
              <a:cs typeface="Lato Light"/>
              <a:sym typeface="Lato Light"/>
            </a:endParaRPr>
          </a:p>
        </p:txBody>
      </p:sp>
      <p:sp>
        <p:nvSpPr>
          <p:cNvPr id="405" name="Google Shape;405;p57"/>
          <p:cNvSpPr/>
          <p:nvPr/>
        </p:nvSpPr>
        <p:spPr>
          <a:xfrm>
            <a:off x="104013" y="967538"/>
            <a:ext cx="1858200" cy="393900"/>
          </a:xfrm>
          <a:prstGeom prst="rect">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chemeClr val="lt1"/>
                </a:solidFill>
                <a:latin typeface="Lato"/>
                <a:ea typeface="Lato"/>
                <a:cs typeface="Lato"/>
                <a:sym typeface="Lato"/>
              </a:rPr>
              <a:t>About Section</a:t>
            </a:r>
            <a:endParaRPr b="1" sz="1900">
              <a:solidFill>
                <a:schemeClr val="lt1"/>
              </a:solidFill>
              <a:latin typeface="Lato"/>
              <a:ea typeface="Lato"/>
              <a:cs typeface="Lato"/>
              <a:sym typeface="Lato"/>
            </a:endParaRPr>
          </a:p>
        </p:txBody>
      </p:sp>
      <p:pic>
        <p:nvPicPr>
          <p:cNvPr id="406" name="Google Shape;406;p57"/>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407" name="Google Shape;407;p57"/>
          <p:cNvSpPr/>
          <p:nvPr/>
        </p:nvSpPr>
        <p:spPr>
          <a:xfrm>
            <a:off x="6166675" y="1274500"/>
            <a:ext cx="2778300" cy="393900"/>
          </a:xfrm>
          <a:prstGeom prst="rect">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chemeClr val="lt1"/>
                </a:solidFill>
                <a:latin typeface="Lato"/>
                <a:ea typeface="Lato"/>
                <a:cs typeface="Lato"/>
                <a:sym typeface="Lato"/>
              </a:rPr>
              <a:t>Work Experiences</a:t>
            </a:r>
            <a:endParaRPr b="1" sz="1900">
              <a:solidFill>
                <a:schemeClr val="lt1"/>
              </a:solidFill>
              <a:latin typeface="Lato"/>
              <a:ea typeface="Lato"/>
              <a:cs typeface="Lato"/>
              <a:sym typeface="Lato"/>
            </a:endParaRPr>
          </a:p>
        </p:txBody>
      </p:sp>
      <p:pic>
        <p:nvPicPr>
          <p:cNvPr id="408" name="Google Shape;408;p57"/>
          <p:cNvPicPr preferRelativeResize="0"/>
          <p:nvPr/>
        </p:nvPicPr>
        <p:blipFill>
          <a:blip r:embed="rId4">
            <a:alphaModFix/>
          </a:blip>
          <a:stretch>
            <a:fillRect/>
          </a:stretch>
        </p:blipFill>
        <p:spPr>
          <a:xfrm>
            <a:off x="49750" y="3320400"/>
            <a:ext cx="5676726" cy="1695425"/>
          </a:xfrm>
          <a:prstGeom prst="rect">
            <a:avLst/>
          </a:prstGeom>
          <a:noFill/>
          <a:ln>
            <a:noFill/>
          </a:ln>
        </p:spPr>
      </p:pic>
      <p:sp>
        <p:nvSpPr>
          <p:cNvPr id="409" name="Google Shape;409;p57"/>
          <p:cNvSpPr/>
          <p:nvPr/>
        </p:nvSpPr>
        <p:spPr>
          <a:xfrm>
            <a:off x="49738" y="2926500"/>
            <a:ext cx="2510400" cy="393900"/>
          </a:xfrm>
          <a:prstGeom prst="rect">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chemeClr val="lt1"/>
                </a:solidFill>
                <a:latin typeface="Lato"/>
                <a:ea typeface="Lato"/>
                <a:cs typeface="Lato"/>
                <a:sym typeface="Lato"/>
              </a:rPr>
              <a:t>Add Organizations</a:t>
            </a:r>
            <a:endParaRPr b="1" sz="1900">
              <a:solidFill>
                <a:schemeClr val="lt1"/>
              </a:solidFill>
              <a:latin typeface="Lato"/>
              <a:ea typeface="Lato"/>
              <a:cs typeface="Lato"/>
              <a:sym typeface="Lato"/>
            </a:endParaRPr>
          </a:p>
        </p:txBody>
      </p:sp>
      <p:pic>
        <p:nvPicPr>
          <p:cNvPr id="410" name="Google Shape;410;p57"/>
          <p:cNvPicPr preferRelativeResize="0"/>
          <p:nvPr/>
        </p:nvPicPr>
        <p:blipFill>
          <a:blip r:embed="rId5">
            <a:alphaModFix/>
          </a:blip>
          <a:stretch>
            <a:fillRect/>
          </a:stretch>
        </p:blipFill>
        <p:spPr>
          <a:xfrm>
            <a:off x="104013" y="1317087"/>
            <a:ext cx="5215895" cy="1504075"/>
          </a:xfrm>
          <a:prstGeom prst="rect">
            <a:avLst/>
          </a:prstGeom>
          <a:noFill/>
          <a:ln>
            <a:noFill/>
          </a:ln>
        </p:spPr>
      </p:pic>
      <p:pic>
        <p:nvPicPr>
          <p:cNvPr id="411" name="Google Shape;411;p57"/>
          <p:cNvPicPr preferRelativeResize="0"/>
          <p:nvPr/>
        </p:nvPicPr>
        <p:blipFill>
          <a:blip r:embed="rId6">
            <a:alphaModFix/>
          </a:blip>
          <a:stretch>
            <a:fillRect/>
          </a:stretch>
        </p:blipFill>
        <p:spPr>
          <a:xfrm>
            <a:off x="6166675" y="1668400"/>
            <a:ext cx="2774971" cy="1695425"/>
          </a:xfrm>
          <a:prstGeom prst="rect">
            <a:avLst/>
          </a:prstGeom>
          <a:noFill/>
          <a:ln>
            <a:noFill/>
          </a:ln>
        </p:spPr>
      </p:pic>
      <p:pic>
        <p:nvPicPr>
          <p:cNvPr id="412" name="Google Shape;412;p57"/>
          <p:cNvPicPr preferRelativeResize="0"/>
          <p:nvPr/>
        </p:nvPicPr>
        <p:blipFill>
          <a:blip r:embed="rId7">
            <a:alphaModFix/>
          </a:blip>
          <a:stretch>
            <a:fillRect/>
          </a:stretch>
        </p:blipFill>
        <p:spPr>
          <a:xfrm>
            <a:off x="6166675" y="3387875"/>
            <a:ext cx="2778301" cy="120784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16" name="Shape 416"/>
        <p:cNvGrpSpPr/>
        <p:nvPr/>
      </p:nvGrpSpPr>
      <p:grpSpPr>
        <a:xfrm>
          <a:off x="0" y="0"/>
          <a:ext cx="0" cy="0"/>
          <a:chOff x="0" y="0"/>
          <a:chExt cx="0" cy="0"/>
        </a:xfrm>
      </p:grpSpPr>
      <p:sp>
        <p:nvSpPr>
          <p:cNvPr id="417" name="Google Shape;417;p58"/>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58"/>
          <p:cNvSpPr txBox="1"/>
          <p:nvPr>
            <p:ph type="title"/>
          </p:nvPr>
        </p:nvSpPr>
        <p:spPr>
          <a:xfrm>
            <a:off x="171538" y="146400"/>
            <a:ext cx="88056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3100">
                <a:solidFill>
                  <a:srgbClr val="000000"/>
                </a:solidFill>
                <a:latin typeface="Lato Light"/>
                <a:ea typeface="Lato Light"/>
                <a:cs typeface="Lato Light"/>
                <a:sym typeface="Lato Light"/>
              </a:rPr>
              <a:t>Turning your About Section into your Story!</a:t>
            </a:r>
            <a:endParaRPr sz="3100">
              <a:solidFill>
                <a:srgbClr val="000000"/>
              </a:solidFill>
              <a:latin typeface="Lato Light"/>
              <a:ea typeface="Lato Light"/>
              <a:cs typeface="Lato Light"/>
              <a:sym typeface="Lato Light"/>
            </a:endParaRPr>
          </a:p>
        </p:txBody>
      </p:sp>
      <p:pic>
        <p:nvPicPr>
          <p:cNvPr id="419" name="Google Shape;419;p58"/>
          <p:cNvPicPr preferRelativeResize="0"/>
          <p:nvPr/>
        </p:nvPicPr>
        <p:blipFill>
          <a:blip r:embed="rId3">
            <a:alphaModFix/>
          </a:blip>
          <a:stretch>
            <a:fillRect/>
          </a:stretch>
        </p:blipFill>
        <p:spPr>
          <a:xfrm>
            <a:off x="7918125" y="4629375"/>
            <a:ext cx="1298725" cy="514125"/>
          </a:xfrm>
          <a:prstGeom prst="rect">
            <a:avLst/>
          </a:prstGeom>
          <a:noFill/>
          <a:ln>
            <a:noFill/>
          </a:ln>
        </p:spPr>
      </p:pic>
      <p:grpSp>
        <p:nvGrpSpPr>
          <p:cNvPr id="420" name="Google Shape;420;p58"/>
          <p:cNvGrpSpPr/>
          <p:nvPr/>
        </p:nvGrpSpPr>
        <p:grpSpPr>
          <a:xfrm>
            <a:off x="4568727" y="1028766"/>
            <a:ext cx="2675770" cy="1932178"/>
            <a:chOff x="3216519" y="1002150"/>
            <a:chExt cx="1944600" cy="1569600"/>
          </a:xfrm>
        </p:grpSpPr>
        <p:sp>
          <p:nvSpPr>
            <p:cNvPr id="421" name="Google Shape;421;p58"/>
            <p:cNvSpPr/>
            <p:nvPr/>
          </p:nvSpPr>
          <p:spPr>
            <a:xfrm flipH="1">
              <a:off x="3216519" y="1002150"/>
              <a:ext cx="1944600" cy="1569600"/>
            </a:xfrm>
            <a:prstGeom prst="round2DiagRect">
              <a:avLst>
                <a:gd fmla="val 0" name="adj1"/>
                <a:gd fmla="val 17764" name="adj2"/>
              </a:avLst>
            </a:prstGeom>
            <a:solidFill>
              <a:srgbClr val="DEEDF7"/>
            </a:solidFill>
            <a:ln cap="flat" cmpd="sng" w="2857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8"/>
            <p:cNvSpPr txBox="1"/>
            <p:nvPr/>
          </p:nvSpPr>
          <p:spPr>
            <a:xfrm>
              <a:off x="3343426" y="1198534"/>
              <a:ext cx="1690800" cy="843000"/>
            </a:xfrm>
            <a:prstGeom prst="rect">
              <a:avLst/>
            </a:prstGeom>
            <a:solidFill>
              <a:srgbClr val="DEEDF7"/>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1200"/>
                </a:spcAft>
                <a:buNone/>
              </a:pPr>
              <a:r>
                <a:rPr b="1" lang="en" sz="1500">
                  <a:solidFill>
                    <a:schemeClr val="dk2"/>
                  </a:solidFill>
                  <a:latin typeface="Lato"/>
                  <a:ea typeface="Lato"/>
                  <a:cs typeface="Lato"/>
                  <a:sym typeface="Lato"/>
                </a:rPr>
                <a:t>Go beyond listing skills by explaining why they matter and the impact you create.</a:t>
              </a:r>
              <a:endParaRPr b="1" sz="1500">
                <a:solidFill>
                  <a:schemeClr val="dk2"/>
                </a:solidFill>
                <a:latin typeface="Lato"/>
                <a:ea typeface="Lato"/>
                <a:cs typeface="Lato"/>
                <a:sym typeface="Lato"/>
              </a:endParaRPr>
            </a:p>
          </p:txBody>
        </p:sp>
      </p:grpSp>
      <p:grpSp>
        <p:nvGrpSpPr>
          <p:cNvPr id="423" name="Google Shape;423;p58"/>
          <p:cNvGrpSpPr/>
          <p:nvPr/>
        </p:nvGrpSpPr>
        <p:grpSpPr>
          <a:xfrm>
            <a:off x="1899518" y="1028766"/>
            <a:ext cx="2675770" cy="1932178"/>
            <a:chOff x="1271925" y="1002150"/>
            <a:chExt cx="1944600" cy="1569600"/>
          </a:xfrm>
        </p:grpSpPr>
        <p:sp>
          <p:nvSpPr>
            <p:cNvPr id="424" name="Google Shape;424;p58"/>
            <p:cNvSpPr/>
            <p:nvPr/>
          </p:nvSpPr>
          <p:spPr>
            <a:xfrm rot="10800000">
              <a:off x="1271925" y="1002150"/>
              <a:ext cx="1944600" cy="1569600"/>
            </a:xfrm>
            <a:prstGeom prst="round2DiagRect">
              <a:avLst>
                <a:gd fmla="val 0" name="adj1"/>
                <a:gd fmla="val 17764" name="adj2"/>
              </a:avLst>
            </a:prstGeom>
            <a:solidFill>
              <a:srgbClr val="B1DAF4"/>
            </a:solidFill>
            <a:ln cap="flat" cmpd="sng" w="2857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8"/>
            <p:cNvSpPr txBox="1"/>
            <p:nvPr/>
          </p:nvSpPr>
          <p:spPr>
            <a:xfrm>
              <a:off x="1376944" y="1164748"/>
              <a:ext cx="1671900" cy="1244400"/>
            </a:xfrm>
            <a:prstGeom prst="rect">
              <a:avLst/>
            </a:prstGeom>
            <a:solidFill>
              <a:srgbClr val="B1DAF4"/>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b="1" lang="en" sz="1500">
                  <a:solidFill>
                    <a:schemeClr val="dk2"/>
                  </a:solidFill>
                  <a:latin typeface="Lato"/>
                  <a:ea typeface="Lato"/>
                  <a:cs typeface="Lato"/>
                  <a:sym typeface="Lato"/>
                </a:rPr>
                <a:t>Make sure your About section isn’t blank—this is your space to tell your story.</a:t>
              </a:r>
              <a:endParaRPr b="1" sz="1500">
                <a:solidFill>
                  <a:schemeClr val="dk2"/>
                </a:solidFill>
                <a:latin typeface="Lato"/>
                <a:ea typeface="Lato"/>
                <a:cs typeface="Lato"/>
                <a:sym typeface="Lato"/>
              </a:endParaRPr>
            </a:p>
            <a:p>
              <a:pPr indent="0" lvl="0" marL="0" rtl="0" algn="l">
                <a:lnSpc>
                  <a:spcPct val="150000"/>
                </a:lnSpc>
                <a:spcBef>
                  <a:spcPts val="1200"/>
                </a:spcBef>
                <a:spcAft>
                  <a:spcPts val="0"/>
                </a:spcAft>
                <a:buNone/>
              </a:pPr>
              <a:r>
                <a:t/>
              </a:r>
              <a:endParaRPr sz="1200">
                <a:solidFill>
                  <a:schemeClr val="dk2"/>
                </a:solidFill>
                <a:latin typeface="Lato"/>
                <a:ea typeface="Lato"/>
                <a:cs typeface="Lato"/>
                <a:sym typeface="Lato"/>
              </a:endParaRPr>
            </a:p>
            <a:p>
              <a:pPr indent="0" lvl="0" marL="0" rtl="0" algn="l">
                <a:lnSpc>
                  <a:spcPct val="150000"/>
                </a:lnSpc>
                <a:spcBef>
                  <a:spcPts val="1200"/>
                </a:spcBef>
                <a:spcAft>
                  <a:spcPts val="1200"/>
                </a:spcAft>
                <a:buNone/>
              </a:pPr>
              <a:r>
                <a:t/>
              </a:r>
              <a:endParaRPr sz="1200">
                <a:solidFill>
                  <a:schemeClr val="dk2"/>
                </a:solidFill>
                <a:latin typeface="Lato"/>
                <a:ea typeface="Lato"/>
                <a:cs typeface="Lato"/>
                <a:sym typeface="Lato"/>
              </a:endParaRPr>
            </a:p>
          </p:txBody>
        </p:sp>
      </p:grpSp>
      <p:grpSp>
        <p:nvGrpSpPr>
          <p:cNvPr id="426" name="Google Shape;426;p58"/>
          <p:cNvGrpSpPr/>
          <p:nvPr/>
        </p:nvGrpSpPr>
        <p:grpSpPr>
          <a:xfrm>
            <a:off x="1899518" y="2956547"/>
            <a:ext cx="2675770" cy="1932178"/>
            <a:chOff x="1271925" y="2571750"/>
            <a:chExt cx="1944600" cy="1569600"/>
          </a:xfrm>
        </p:grpSpPr>
        <p:sp>
          <p:nvSpPr>
            <p:cNvPr id="427" name="Google Shape;427;p58"/>
            <p:cNvSpPr/>
            <p:nvPr/>
          </p:nvSpPr>
          <p:spPr>
            <a:xfrm flipH="1">
              <a:off x="1271925" y="2571750"/>
              <a:ext cx="1944600" cy="1569600"/>
            </a:xfrm>
            <a:prstGeom prst="round2DiagRect">
              <a:avLst>
                <a:gd fmla="val 0" name="adj1"/>
                <a:gd fmla="val 17764" name="adj2"/>
              </a:avLst>
            </a:prstGeom>
            <a:solidFill>
              <a:srgbClr val="DEEDF7"/>
            </a:solidFill>
            <a:ln cap="flat" cmpd="sng" w="2857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8"/>
            <p:cNvSpPr txBox="1"/>
            <p:nvPr/>
          </p:nvSpPr>
          <p:spPr>
            <a:xfrm>
              <a:off x="1392379" y="2744437"/>
              <a:ext cx="1703700" cy="984000"/>
            </a:xfrm>
            <a:prstGeom prst="rect">
              <a:avLst/>
            </a:prstGeom>
            <a:solidFill>
              <a:srgbClr val="DEEDF7"/>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1200"/>
                </a:spcAft>
                <a:buNone/>
              </a:pPr>
              <a:r>
                <a:rPr b="1" lang="en" sz="1500">
                  <a:solidFill>
                    <a:schemeClr val="dk2"/>
                  </a:solidFill>
                  <a:latin typeface="Lato"/>
                  <a:ea typeface="Lato"/>
                  <a:cs typeface="Lato"/>
                  <a:sym typeface="Lato"/>
                </a:rPr>
                <a:t>Draft a few versions and get feedback from your peers and professors</a:t>
              </a:r>
              <a:endParaRPr b="1" sz="1500">
                <a:solidFill>
                  <a:schemeClr val="dk2"/>
                </a:solidFill>
                <a:latin typeface="Lato"/>
                <a:ea typeface="Lato"/>
                <a:cs typeface="Lato"/>
                <a:sym typeface="Lato"/>
              </a:endParaRPr>
            </a:p>
          </p:txBody>
        </p:sp>
      </p:grpSp>
      <p:grpSp>
        <p:nvGrpSpPr>
          <p:cNvPr id="429" name="Google Shape;429;p58"/>
          <p:cNvGrpSpPr/>
          <p:nvPr/>
        </p:nvGrpSpPr>
        <p:grpSpPr>
          <a:xfrm>
            <a:off x="4568727" y="2956547"/>
            <a:ext cx="2675770" cy="1932178"/>
            <a:chOff x="3216519" y="2571750"/>
            <a:chExt cx="1944600" cy="1569600"/>
          </a:xfrm>
        </p:grpSpPr>
        <p:sp>
          <p:nvSpPr>
            <p:cNvPr id="430" name="Google Shape;430;p58"/>
            <p:cNvSpPr/>
            <p:nvPr/>
          </p:nvSpPr>
          <p:spPr>
            <a:xfrm rot="10800000">
              <a:off x="3216519" y="2571750"/>
              <a:ext cx="1944600" cy="1569600"/>
            </a:xfrm>
            <a:prstGeom prst="round2DiagRect">
              <a:avLst>
                <a:gd fmla="val 0" name="adj1"/>
                <a:gd fmla="val 17764" name="adj2"/>
              </a:avLst>
            </a:prstGeom>
            <a:solidFill>
              <a:srgbClr val="B1DAF4"/>
            </a:solidFill>
            <a:ln cap="flat" cmpd="sng" w="2857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58"/>
            <p:cNvSpPr txBox="1"/>
            <p:nvPr/>
          </p:nvSpPr>
          <p:spPr>
            <a:xfrm>
              <a:off x="3367572" y="2829520"/>
              <a:ext cx="1642500" cy="1166700"/>
            </a:xfrm>
            <a:prstGeom prst="rect">
              <a:avLst/>
            </a:prstGeom>
            <a:solidFill>
              <a:srgbClr val="B1DAF4"/>
            </a:solid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1200"/>
                </a:spcAft>
                <a:buNone/>
              </a:pPr>
              <a:r>
                <a:rPr b="1" lang="en" sz="1500">
                  <a:solidFill>
                    <a:schemeClr val="dk2"/>
                  </a:solidFill>
                  <a:latin typeface="Lato"/>
                  <a:ea typeface="Lato"/>
                  <a:cs typeface="Lato"/>
                  <a:sym typeface="Lato"/>
                </a:rPr>
                <a:t>Premium users can use AI tools to polish and enhance their About section.</a:t>
              </a:r>
              <a:endParaRPr b="1" sz="1500">
                <a:solidFill>
                  <a:schemeClr val="dk2"/>
                </a:solidFill>
                <a:latin typeface="Lato"/>
                <a:ea typeface="Lato"/>
                <a:cs typeface="Lato"/>
                <a:sym typeface="Lato"/>
              </a:endParaRPr>
            </a:p>
          </p:txBody>
        </p:sp>
      </p:grpSp>
      <p:grpSp>
        <p:nvGrpSpPr>
          <p:cNvPr id="432" name="Google Shape;432;p58"/>
          <p:cNvGrpSpPr/>
          <p:nvPr/>
        </p:nvGrpSpPr>
        <p:grpSpPr>
          <a:xfrm>
            <a:off x="4344454" y="2757913"/>
            <a:ext cx="459769" cy="411224"/>
            <a:chOff x="3157188" y="909150"/>
            <a:chExt cx="470400" cy="470400"/>
          </a:xfrm>
        </p:grpSpPr>
        <p:sp>
          <p:nvSpPr>
            <p:cNvPr id="433" name="Google Shape;433;p58"/>
            <p:cNvSpPr/>
            <p:nvPr/>
          </p:nvSpPr>
          <p:spPr>
            <a:xfrm>
              <a:off x="3157188" y="909150"/>
              <a:ext cx="470400" cy="470400"/>
            </a:xfrm>
            <a:prstGeom prst="ellipse">
              <a:avLst/>
            </a:prstGeom>
            <a:solidFill>
              <a:srgbClr val="FFFFFF"/>
            </a:solidFill>
            <a:ln cap="flat" cmpd="sng" w="2857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58"/>
            <p:cNvSpPr/>
            <p:nvPr/>
          </p:nvSpPr>
          <p:spPr>
            <a:xfrm>
              <a:off x="3243138" y="995100"/>
              <a:ext cx="298500" cy="298500"/>
            </a:xfrm>
            <a:prstGeom prst="mathPlus">
              <a:avLst>
                <a:gd fmla="val 9900" name="adj1"/>
              </a:avLst>
            </a:prstGeom>
            <a:solidFill>
              <a:srgbClr val="00447B"/>
            </a:solidFill>
            <a:ln cap="flat" cmpd="sng" w="2857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38" name="Shape 438"/>
        <p:cNvGrpSpPr/>
        <p:nvPr/>
      </p:nvGrpSpPr>
      <p:grpSpPr>
        <a:xfrm>
          <a:off x="0" y="0"/>
          <a:ext cx="0" cy="0"/>
          <a:chOff x="0" y="0"/>
          <a:chExt cx="0" cy="0"/>
        </a:xfrm>
      </p:grpSpPr>
      <p:sp>
        <p:nvSpPr>
          <p:cNvPr id="439" name="Google Shape;439;p59"/>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9"/>
          <p:cNvSpPr txBox="1"/>
          <p:nvPr>
            <p:ph type="title"/>
          </p:nvPr>
        </p:nvSpPr>
        <p:spPr>
          <a:xfrm>
            <a:off x="276675" y="146400"/>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Post when Appropriate!</a:t>
            </a:r>
            <a:endParaRPr sz="4000">
              <a:solidFill>
                <a:srgbClr val="000000"/>
              </a:solidFill>
              <a:latin typeface="Lato Light"/>
              <a:ea typeface="Lato Light"/>
              <a:cs typeface="Lato Light"/>
              <a:sym typeface="Lato Light"/>
            </a:endParaRPr>
          </a:p>
        </p:txBody>
      </p:sp>
      <p:pic>
        <p:nvPicPr>
          <p:cNvPr id="441" name="Google Shape;441;p59"/>
          <p:cNvPicPr preferRelativeResize="0"/>
          <p:nvPr/>
        </p:nvPicPr>
        <p:blipFill>
          <a:blip r:embed="rId3">
            <a:alphaModFix/>
          </a:blip>
          <a:stretch>
            <a:fillRect/>
          </a:stretch>
        </p:blipFill>
        <p:spPr>
          <a:xfrm>
            <a:off x="7509351" y="4629375"/>
            <a:ext cx="1225986" cy="514125"/>
          </a:xfrm>
          <a:prstGeom prst="rect">
            <a:avLst/>
          </a:prstGeom>
          <a:noFill/>
          <a:ln>
            <a:noFill/>
          </a:ln>
        </p:spPr>
      </p:pic>
      <p:pic>
        <p:nvPicPr>
          <p:cNvPr id="442" name="Google Shape;442;p59"/>
          <p:cNvPicPr preferRelativeResize="0"/>
          <p:nvPr/>
        </p:nvPicPr>
        <p:blipFill>
          <a:blip r:embed="rId4">
            <a:alphaModFix/>
          </a:blip>
          <a:stretch>
            <a:fillRect/>
          </a:stretch>
        </p:blipFill>
        <p:spPr>
          <a:xfrm>
            <a:off x="4244637" y="1210025"/>
            <a:ext cx="4548899" cy="3341875"/>
          </a:xfrm>
          <a:prstGeom prst="rect">
            <a:avLst/>
          </a:prstGeom>
          <a:noFill/>
          <a:ln>
            <a:noFill/>
          </a:ln>
        </p:spPr>
      </p:pic>
      <p:pic>
        <p:nvPicPr>
          <p:cNvPr id="443" name="Google Shape;443;p59"/>
          <p:cNvPicPr preferRelativeResize="0"/>
          <p:nvPr/>
        </p:nvPicPr>
        <p:blipFill>
          <a:blip r:embed="rId5">
            <a:alphaModFix/>
          </a:blip>
          <a:stretch>
            <a:fillRect/>
          </a:stretch>
        </p:blipFill>
        <p:spPr>
          <a:xfrm>
            <a:off x="417625" y="957775"/>
            <a:ext cx="3460562" cy="3976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47" name="Shape 447"/>
        <p:cNvGrpSpPr/>
        <p:nvPr/>
      </p:nvGrpSpPr>
      <p:grpSpPr>
        <a:xfrm>
          <a:off x="0" y="0"/>
          <a:ext cx="0" cy="0"/>
          <a:chOff x="0" y="0"/>
          <a:chExt cx="0" cy="0"/>
        </a:xfrm>
      </p:grpSpPr>
      <p:sp>
        <p:nvSpPr>
          <p:cNvPr id="448" name="Google Shape;448;p60"/>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60"/>
          <p:cNvSpPr txBox="1"/>
          <p:nvPr>
            <p:ph type="title"/>
          </p:nvPr>
        </p:nvSpPr>
        <p:spPr>
          <a:xfrm>
            <a:off x="276675" y="146400"/>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Stay Active!</a:t>
            </a:r>
            <a:endParaRPr sz="4000">
              <a:solidFill>
                <a:srgbClr val="000000"/>
              </a:solidFill>
              <a:latin typeface="Lato Light"/>
              <a:ea typeface="Lato Light"/>
              <a:cs typeface="Lato Light"/>
              <a:sym typeface="Lato Light"/>
            </a:endParaRPr>
          </a:p>
        </p:txBody>
      </p:sp>
      <p:pic>
        <p:nvPicPr>
          <p:cNvPr id="450" name="Google Shape;450;p60"/>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451" name="Google Shape;451;p60"/>
          <p:cNvPicPr preferRelativeResize="0"/>
          <p:nvPr/>
        </p:nvPicPr>
        <p:blipFill>
          <a:blip r:embed="rId4">
            <a:alphaModFix/>
          </a:blip>
          <a:stretch>
            <a:fillRect/>
          </a:stretch>
        </p:blipFill>
        <p:spPr>
          <a:xfrm>
            <a:off x="476287" y="1038825"/>
            <a:ext cx="8191425" cy="3180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55" name="Shape 455"/>
        <p:cNvGrpSpPr/>
        <p:nvPr/>
      </p:nvGrpSpPr>
      <p:grpSpPr>
        <a:xfrm>
          <a:off x="0" y="0"/>
          <a:ext cx="0" cy="0"/>
          <a:chOff x="0" y="0"/>
          <a:chExt cx="0" cy="0"/>
        </a:xfrm>
      </p:grpSpPr>
      <p:sp>
        <p:nvSpPr>
          <p:cNvPr id="456" name="Google Shape;456;p61"/>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61"/>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LinkedIn Formatting</a:t>
            </a:r>
            <a:endParaRPr sz="4000">
              <a:solidFill>
                <a:srgbClr val="000000"/>
              </a:solidFill>
              <a:latin typeface="Lato Light"/>
              <a:ea typeface="Lato Light"/>
              <a:cs typeface="Lato Light"/>
              <a:sym typeface="Lato Light"/>
            </a:endParaRPr>
          </a:p>
        </p:txBody>
      </p:sp>
      <p:pic>
        <p:nvPicPr>
          <p:cNvPr id="458" name="Google Shape;458;p61"/>
          <p:cNvPicPr preferRelativeResize="0"/>
          <p:nvPr/>
        </p:nvPicPr>
        <p:blipFill rotWithShape="1">
          <a:blip r:embed="rId3">
            <a:alphaModFix/>
          </a:blip>
          <a:srcRect b="49129" l="0" r="26433" t="40381"/>
          <a:stretch/>
        </p:blipFill>
        <p:spPr>
          <a:xfrm>
            <a:off x="4960175" y="985125"/>
            <a:ext cx="2560124" cy="790075"/>
          </a:xfrm>
          <a:prstGeom prst="rect">
            <a:avLst/>
          </a:prstGeom>
          <a:noFill/>
          <a:ln>
            <a:noFill/>
          </a:ln>
        </p:spPr>
      </p:pic>
      <p:pic>
        <p:nvPicPr>
          <p:cNvPr id="459" name="Google Shape;459;p61"/>
          <p:cNvPicPr preferRelativeResize="0"/>
          <p:nvPr/>
        </p:nvPicPr>
        <p:blipFill>
          <a:blip r:embed="rId4">
            <a:alphaModFix/>
          </a:blip>
          <a:stretch>
            <a:fillRect/>
          </a:stretch>
        </p:blipFill>
        <p:spPr>
          <a:xfrm>
            <a:off x="7918001" y="4629375"/>
            <a:ext cx="1225986" cy="514125"/>
          </a:xfrm>
          <a:prstGeom prst="rect">
            <a:avLst/>
          </a:prstGeom>
          <a:noFill/>
          <a:ln>
            <a:noFill/>
          </a:ln>
        </p:spPr>
      </p:pic>
      <p:sp>
        <p:nvSpPr>
          <p:cNvPr id="460" name="Google Shape;460;p61"/>
          <p:cNvSpPr/>
          <p:nvPr/>
        </p:nvSpPr>
        <p:spPr>
          <a:xfrm>
            <a:off x="312150" y="1941413"/>
            <a:ext cx="3312600" cy="862200"/>
          </a:xfrm>
          <a:prstGeom prst="roundRect">
            <a:avLst>
              <a:gd fmla="val 16667" name="adj"/>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lt1"/>
                </a:solidFill>
                <a:latin typeface="Lato"/>
                <a:ea typeface="Lato"/>
                <a:cs typeface="Lato"/>
                <a:sym typeface="Lato"/>
              </a:rPr>
              <a:t>Fill Out Your Profile</a:t>
            </a:r>
            <a:endParaRPr b="1" sz="1600">
              <a:solidFill>
                <a:schemeClr val="lt1"/>
              </a:solidFill>
              <a:latin typeface="Lato"/>
              <a:ea typeface="Lato"/>
              <a:cs typeface="Lato"/>
              <a:sym typeface="Lato"/>
            </a:endParaRPr>
          </a:p>
        </p:txBody>
      </p:sp>
      <p:sp>
        <p:nvSpPr>
          <p:cNvPr id="461" name="Google Shape;461;p61"/>
          <p:cNvSpPr/>
          <p:nvPr/>
        </p:nvSpPr>
        <p:spPr>
          <a:xfrm>
            <a:off x="788075" y="2937900"/>
            <a:ext cx="3646500" cy="991800"/>
          </a:xfrm>
          <a:prstGeom prst="roundRect">
            <a:avLst>
              <a:gd fmla="val 16667" name="adj"/>
            </a:avLst>
          </a:prstGeom>
          <a:solidFill>
            <a:schemeClr val="lt1"/>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00447B"/>
                </a:solidFill>
                <a:latin typeface="Lato"/>
                <a:ea typeface="Lato"/>
                <a:cs typeface="Lato"/>
                <a:sym typeface="Lato"/>
              </a:rPr>
              <a:t>Be ACTIVE</a:t>
            </a:r>
            <a:endParaRPr b="1" sz="1600">
              <a:solidFill>
                <a:srgbClr val="00447B"/>
              </a:solidFill>
              <a:latin typeface="Lato"/>
              <a:ea typeface="Lato"/>
              <a:cs typeface="Lato"/>
              <a:sym typeface="Lato"/>
            </a:endParaRPr>
          </a:p>
          <a:p>
            <a:pPr indent="0" lvl="0" marL="0" rtl="0" algn="ctr">
              <a:spcBef>
                <a:spcPts val="0"/>
              </a:spcBef>
              <a:spcAft>
                <a:spcPts val="0"/>
              </a:spcAft>
              <a:buNone/>
            </a:pPr>
            <a:r>
              <a:rPr lang="en" sz="1200">
                <a:solidFill>
                  <a:srgbClr val="00447B"/>
                </a:solidFill>
                <a:latin typeface="Lato"/>
                <a:ea typeface="Lato"/>
                <a:cs typeface="Lato"/>
                <a:sym typeface="Lato"/>
              </a:rPr>
              <a:t>Connect with WIBC Members, classmates, and friends</a:t>
            </a:r>
            <a:endParaRPr sz="1200">
              <a:solidFill>
                <a:srgbClr val="00447B"/>
              </a:solidFill>
              <a:latin typeface="Lato"/>
              <a:ea typeface="Lato"/>
              <a:cs typeface="Lato"/>
              <a:sym typeface="Lato"/>
            </a:endParaRPr>
          </a:p>
          <a:p>
            <a:pPr indent="0" lvl="0" marL="0" rtl="0" algn="ctr">
              <a:spcBef>
                <a:spcPts val="0"/>
              </a:spcBef>
              <a:spcAft>
                <a:spcPts val="0"/>
              </a:spcAft>
              <a:buNone/>
            </a:pPr>
            <a:r>
              <a:rPr lang="en" sz="1200">
                <a:solidFill>
                  <a:srgbClr val="00447B"/>
                </a:solidFill>
                <a:latin typeface="Lato"/>
                <a:ea typeface="Lato"/>
                <a:cs typeface="Lato"/>
                <a:sym typeface="Lato"/>
              </a:rPr>
              <a:t>Like, Comment, Post</a:t>
            </a:r>
            <a:endParaRPr sz="1200">
              <a:solidFill>
                <a:srgbClr val="00447B"/>
              </a:solidFill>
              <a:latin typeface="Lato"/>
              <a:ea typeface="Lato"/>
              <a:cs typeface="Lato"/>
              <a:sym typeface="Lato"/>
            </a:endParaRPr>
          </a:p>
          <a:p>
            <a:pPr indent="0" lvl="0" marL="0" rtl="0" algn="ctr">
              <a:spcBef>
                <a:spcPts val="0"/>
              </a:spcBef>
              <a:spcAft>
                <a:spcPts val="0"/>
              </a:spcAft>
              <a:buNone/>
            </a:pPr>
            <a:r>
              <a:rPr lang="en" sz="1200">
                <a:solidFill>
                  <a:srgbClr val="00447B"/>
                </a:solidFill>
                <a:latin typeface="Lato"/>
                <a:ea typeface="Lato"/>
                <a:cs typeface="Lato"/>
                <a:sym typeface="Lato"/>
              </a:rPr>
              <a:t>Follow Companies  that Interest You</a:t>
            </a:r>
            <a:endParaRPr sz="1200">
              <a:solidFill>
                <a:srgbClr val="00447B"/>
              </a:solidFill>
              <a:latin typeface="Lato"/>
              <a:ea typeface="Lato"/>
              <a:cs typeface="Lato"/>
              <a:sym typeface="Lato"/>
            </a:endParaRPr>
          </a:p>
        </p:txBody>
      </p:sp>
      <p:sp>
        <p:nvSpPr>
          <p:cNvPr id="462" name="Google Shape;462;p61"/>
          <p:cNvSpPr/>
          <p:nvPr/>
        </p:nvSpPr>
        <p:spPr>
          <a:xfrm>
            <a:off x="1358525" y="4029175"/>
            <a:ext cx="3312600" cy="862200"/>
          </a:xfrm>
          <a:prstGeom prst="roundRect">
            <a:avLst>
              <a:gd fmla="val 16667" name="adj"/>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lt1"/>
                </a:solidFill>
                <a:latin typeface="Lato"/>
                <a:ea typeface="Lato"/>
                <a:cs typeface="Lato"/>
                <a:sym typeface="Lato"/>
              </a:rPr>
              <a:t>Professional Headshot</a:t>
            </a:r>
            <a:endParaRPr b="1" sz="1600">
              <a:solidFill>
                <a:schemeClr val="lt1"/>
              </a:solidFill>
              <a:latin typeface="Lato"/>
              <a:ea typeface="Lato"/>
              <a:cs typeface="Lato"/>
              <a:sym typeface="Lato"/>
            </a:endParaRPr>
          </a:p>
          <a:p>
            <a:pPr indent="0" lvl="0" marL="0" rtl="0" algn="ctr">
              <a:spcBef>
                <a:spcPts val="0"/>
              </a:spcBef>
              <a:spcAft>
                <a:spcPts val="0"/>
              </a:spcAft>
              <a:buNone/>
            </a:pPr>
            <a:r>
              <a:rPr lang="en" sz="1200">
                <a:solidFill>
                  <a:schemeClr val="lt1"/>
                </a:solidFill>
                <a:latin typeface="Lato"/>
                <a:ea typeface="Lato"/>
                <a:cs typeface="Lato"/>
                <a:sym typeface="Lato"/>
              </a:rPr>
              <a:t>Headshots will be taken after the slides!</a:t>
            </a:r>
            <a:endParaRPr sz="1200">
              <a:solidFill>
                <a:schemeClr val="lt1"/>
              </a:solidFill>
              <a:latin typeface="Lato"/>
              <a:ea typeface="Lato"/>
              <a:cs typeface="Lato"/>
              <a:sym typeface="Lato"/>
            </a:endParaRPr>
          </a:p>
        </p:txBody>
      </p:sp>
      <p:pic>
        <p:nvPicPr>
          <p:cNvPr id="463" name="Google Shape;463;p61"/>
          <p:cNvPicPr preferRelativeResize="0"/>
          <p:nvPr/>
        </p:nvPicPr>
        <p:blipFill>
          <a:blip r:embed="rId5">
            <a:alphaModFix/>
          </a:blip>
          <a:stretch>
            <a:fillRect/>
          </a:stretch>
        </p:blipFill>
        <p:spPr>
          <a:xfrm>
            <a:off x="4823525" y="1898137"/>
            <a:ext cx="2833414" cy="3092963"/>
          </a:xfrm>
          <a:prstGeom prst="rect">
            <a:avLst/>
          </a:prstGeom>
          <a:noFill/>
          <a:ln>
            <a:noFill/>
          </a:ln>
        </p:spPr>
      </p:pic>
      <p:sp>
        <p:nvSpPr>
          <p:cNvPr id="464" name="Google Shape;464;p61"/>
          <p:cNvSpPr/>
          <p:nvPr/>
        </p:nvSpPr>
        <p:spPr>
          <a:xfrm>
            <a:off x="298174" y="973721"/>
            <a:ext cx="3843612" cy="790182"/>
          </a:xfrm>
          <a:prstGeom prst="flowChartTerminator">
            <a:avLst/>
          </a:prstGeom>
          <a:solidFill>
            <a:schemeClr val="accent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900">
                <a:solidFill>
                  <a:schemeClr val="lt1"/>
                </a:solidFill>
                <a:latin typeface="Lato"/>
                <a:ea typeface="Lato"/>
                <a:cs typeface="Lato"/>
                <a:sym typeface="Lato"/>
              </a:rPr>
              <a:t>Just Like a Resume!</a:t>
            </a:r>
            <a:endParaRPr sz="2900">
              <a:solidFill>
                <a:schemeClr val="lt1"/>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68" name="Shape 468"/>
        <p:cNvGrpSpPr/>
        <p:nvPr/>
      </p:nvGrpSpPr>
      <p:grpSpPr>
        <a:xfrm>
          <a:off x="0" y="0"/>
          <a:ext cx="0" cy="0"/>
          <a:chOff x="0" y="0"/>
          <a:chExt cx="0" cy="0"/>
        </a:xfrm>
      </p:grpSpPr>
      <p:sp>
        <p:nvSpPr>
          <p:cNvPr id="469" name="Google Shape;469;p62"/>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62"/>
          <p:cNvSpPr txBox="1"/>
          <p:nvPr>
            <p:ph type="title"/>
          </p:nvPr>
        </p:nvSpPr>
        <p:spPr>
          <a:xfrm>
            <a:off x="0" y="6798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Internships</a:t>
            </a:r>
            <a:endParaRPr sz="4000">
              <a:solidFill>
                <a:srgbClr val="000000"/>
              </a:solidFill>
              <a:latin typeface="Lato Light"/>
              <a:ea typeface="Lato Light"/>
              <a:cs typeface="Lato Light"/>
              <a:sym typeface="Lato Light"/>
            </a:endParaRPr>
          </a:p>
          <a:p>
            <a:pPr indent="0" lvl="0" marL="0" rtl="0" algn="r">
              <a:spcBef>
                <a:spcPts val="0"/>
              </a:spcBef>
              <a:spcAft>
                <a:spcPts val="0"/>
              </a:spcAft>
              <a:buNone/>
            </a:pPr>
            <a:r>
              <a:t/>
            </a:r>
            <a:endParaRPr sz="4000">
              <a:solidFill>
                <a:srgbClr val="000000"/>
              </a:solidFill>
              <a:latin typeface="Lato Light"/>
              <a:ea typeface="Lato Light"/>
              <a:cs typeface="Lato Light"/>
              <a:sym typeface="Lato Light"/>
            </a:endParaRPr>
          </a:p>
        </p:txBody>
      </p:sp>
      <p:sp>
        <p:nvSpPr>
          <p:cNvPr id="471" name="Google Shape;471;p62"/>
          <p:cNvSpPr txBox="1"/>
          <p:nvPr>
            <p:ph idx="1" type="body"/>
          </p:nvPr>
        </p:nvSpPr>
        <p:spPr>
          <a:xfrm>
            <a:off x="1273275" y="910677"/>
            <a:ext cx="6066900" cy="862200"/>
          </a:xfrm>
          <a:prstGeom prst="rect">
            <a:avLst/>
          </a:prstGeom>
        </p:spPr>
        <p:txBody>
          <a:bodyPr anchorCtr="0" anchor="ctr" bIns="45700" lIns="91425" spcFirstLastPara="1" rIns="91425" wrap="square" tIns="45700">
            <a:normAutofit fontScale="47500" lnSpcReduction="20000"/>
          </a:bodyPr>
          <a:lstStyle/>
          <a:p>
            <a:pPr indent="-403543" lvl="0" marL="457200" rtl="0" algn="l">
              <a:spcBef>
                <a:spcPts val="0"/>
              </a:spcBef>
              <a:spcAft>
                <a:spcPts val="0"/>
              </a:spcAft>
              <a:buClr>
                <a:schemeClr val="dk2"/>
              </a:buClr>
              <a:buSzPct val="100000"/>
              <a:buFont typeface="Lato"/>
              <a:buChar char="●"/>
            </a:pPr>
            <a:r>
              <a:rPr b="1" lang="en" sz="5800">
                <a:solidFill>
                  <a:schemeClr val="dk2"/>
                </a:solidFill>
                <a:latin typeface="Lato"/>
                <a:ea typeface="Lato"/>
                <a:cs typeface="Lato"/>
                <a:sym typeface="Lato"/>
              </a:rPr>
              <a:t>Look for &amp; save 3 internships!</a:t>
            </a:r>
            <a:endParaRPr sz="5800">
              <a:solidFill>
                <a:schemeClr val="dk2"/>
              </a:solidFill>
              <a:latin typeface="Lato"/>
              <a:ea typeface="Lato"/>
              <a:cs typeface="Lato"/>
              <a:sym typeface="Lato"/>
            </a:endParaRPr>
          </a:p>
          <a:p>
            <a:pPr indent="0" lvl="0" marL="457200" rtl="0" algn="l">
              <a:spcBef>
                <a:spcPts val="1200"/>
              </a:spcBef>
              <a:spcAft>
                <a:spcPts val="1200"/>
              </a:spcAft>
              <a:buNone/>
            </a:pPr>
            <a:r>
              <a:t/>
            </a:r>
            <a:endParaRPr sz="3000">
              <a:solidFill>
                <a:srgbClr val="FFFFFF"/>
              </a:solidFill>
              <a:latin typeface="Lato Light"/>
              <a:ea typeface="Lato Light"/>
              <a:cs typeface="Lato Light"/>
              <a:sym typeface="Lato Light"/>
            </a:endParaRPr>
          </a:p>
        </p:txBody>
      </p:sp>
      <p:pic>
        <p:nvPicPr>
          <p:cNvPr id="472" name="Google Shape;472;p62"/>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473" name="Google Shape;473;p62"/>
          <p:cNvPicPr preferRelativeResize="0"/>
          <p:nvPr/>
        </p:nvPicPr>
        <p:blipFill rotWithShape="1">
          <a:blip r:embed="rId4">
            <a:alphaModFix/>
          </a:blip>
          <a:srcRect b="0" l="8911" r="8122" t="0"/>
          <a:stretch/>
        </p:blipFill>
        <p:spPr>
          <a:xfrm>
            <a:off x="137950" y="1957475"/>
            <a:ext cx="6976901" cy="334850"/>
          </a:xfrm>
          <a:prstGeom prst="rect">
            <a:avLst/>
          </a:prstGeom>
          <a:noFill/>
          <a:ln>
            <a:noFill/>
          </a:ln>
        </p:spPr>
      </p:pic>
      <p:sp>
        <p:nvSpPr>
          <p:cNvPr id="474" name="Google Shape;474;p62"/>
          <p:cNvSpPr/>
          <p:nvPr/>
        </p:nvSpPr>
        <p:spPr>
          <a:xfrm>
            <a:off x="3784125" y="1486325"/>
            <a:ext cx="225900" cy="4065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FF0000"/>
              </a:highlight>
            </a:endParaRPr>
          </a:p>
        </p:txBody>
      </p:sp>
      <p:pic>
        <p:nvPicPr>
          <p:cNvPr id="475" name="Google Shape;475;p62"/>
          <p:cNvPicPr preferRelativeResize="0"/>
          <p:nvPr/>
        </p:nvPicPr>
        <p:blipFill>
          <a:blip r:embed="rId5">
            <a:alphaModFix/>
          </a:blip>
          <a:stretch>
            <a:fillRect/>
          </a:stretch>
        </p:blipFill>
        <p:spPr>
          <a:xfrm>
            <a:off x="1732825" y="2476925"/>
            <a:ext cx="4453437" cy="2546375"/>
          </a:xfrm>
          <a:prstGeom prst="rect">
            <a:avLst/>
          </a:prstGeom>
          <a:noFill/>
          <a:ln>
            <a:noFill/>
          </a:ln>
        </p:spPr>
      </p:pic>
      <p:sp>
        <p:nvSpPr>
          <p:cNvPr id="476" name="Google Shape;476;p62"/>
          <p:cNvSpPr txBox="1"/>
          <p:nvPr/>
        </p:nvSpPr>
        <p:spPr>
          <a:xfrm>
            <a:off x="5921975" y="2864825"/>
            <a:ext cx="2949300" cy="18285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None/>
            </a:pPr>
            <a:r>
              <a:rPr b="1" lang="en" sz="2400">
                <a:solidFill>
                  <a:schemeClr val="dk2"/>
                </a:solidFill>
                <a:latin typeface="Lato"/>
                <a:ea typeface="Lato"/>
                <a:cs typeface="Lato"/>
                <a:sym typeface="Lato"/>
              </a:rPr>
              <a:t>Save jobs/internships you’re interested in</a:t>
            </a:r>
            <a:endParaRPr sz="2400">
              <a:solidFill>
                <a:schemeClr val="dk2"/>
              </a:solidFill>
              <a:latin typeface="Lato"/>
              <a:ea typeface="Lato"/>
              <a:cs typeface="Lato"/>
              <a:sym typeface="Lato"/>
            </a:endParaRPr>
          </a:p>
        </p:txBody>
      </p:sp>
      <p:sp>
        <p:nvSpPr>
          <p:cNvPr id="477" name="Google Shape;477;p62"/>
          <p:cNvSpPr txBox="1"/>
          <p:nvPr/>
        </p:nvSpPr>
        <p:spPr>
          <a:xfrm>
            <a:off x="-276387" y="2494390"/>
            <a:ext cx="2506800" cy="14037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200"/>
              </a:spcAft>
              <a:buNone/>
            </a:pPr>
            <a:r>
              <a:rPr b="1" lang="en" sz="2400">
                <a:solidFill>
                  <a:schemeClr val="dk2"/>
                </a:solidFill>
                <a:latin typeface="Lato"/>
                <a:ea typeface="Lato"/>
                <a:cs typeface="Lato"/>
                <a:sym typeface="Lato"/>
              </a:rPr>
              <a:t>Search &amp; filter internships</a:t>
            </a:r>
            <a:endParaRPr sz="2400">
              <a:solidFill>
                <a:schemeClr val="dk2"/>
              </a:solidFill>
              <a:latin typeface="Lato"/>
              <a:ea typeface="Lato"/>
              <a:cs typeface="Lato"/>
              <a:sym typeface="Lato"/>
            </a:endParaRPr>
          </a:p>
        </p:txBody>
      </p:sp>
      <p:sp>
        <p:nvSpPr>
          <p:cNvPr id="478" name="Google Shape;478;p62"/>
          <p:cNvSpPr/>
          <p:nvPr/>
        </p:nvSpPr>
        <p:spPr>
          <a:xfrm>
            <a:off x="1561625" y="2571750"/>
            <a:ext cx="606900" cy="2964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9" name="Google Shape;479;p62"/>
          <p:cNvSpPr/>
          <p:nvPr/>
        </p:nvSpPr>
        <p:spPr>
          <a:xfrm>
            <a:off x="4722550" y="3687275"/>
            <a:ext cx="1665000" cy="1836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83" name="Shape 483"/>
        <p:cNvGrpSpPr/>
        <p:nvPr/>
      </p:nvGrpSpPr>
      <p:grpSpPr>
        <a:xfrm>
          <a:off x="0" y="0"/>
          <a:ext cx="0" cy="0"/>
          <a:chOff x="0" y="0"/>
          <a:chExt cx="0" cy="0"/>
        </a:xfrm>
      </p:grpSpPr>
      <p:sp>
        <p:nvSpPr>
          <p:cNvPr id="484" name="Google Shape;484;p63"/>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5" name="Google Shape;485;p63"/>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486" name="Google Shape;486;p63"/>
          <p:cNvSpPr txBox="1"/>
          <p:nvPr/>
        </p:nvSpPr>
        <p:spPr>
          <a:xfrm>
            <a:off x="1958165" y="123300"/>
            <a:ext cx="55431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800">
                <a:solidFill>
                  <a:schemeClr val="accent2"/>
                </a:solidFill>
                <a:latin typeface="Lato"/>
                <a:ea typeface="Lato"/>
                <a:cs typeface="Lato"/>
                <a:sym typeface="Lato"/>
              </a:rPr>
              <a:t>SHARE &amp; DISCUSS</a:t>
            </a:r>
            <a:endParaRPr sz="3000">
              <a:solidFill>
                <a:schemeClr val="accent2"/>
              </a:solidFill>
              <a:latin typeface="Lato"/>
              <a:ea typeface="Lato"/>
              <a:cs typeface="Lato"/>
              <a:sym typeface="Lato"/>
            </a:endParaRPr>
          </a:p>
        </p:txBody>
      </p:sp>
      <p:sp>
        <p:nvSpPr>
          <p:cNvPr id="487" name="Google Shape;487;p63"/>
          <p:cNvSpPr txBox="1"/>
          <p:nvPr/>
        </p:nvSpPr>
        <p:spPr>
          <a:xfrm>
            <a:off x="1198875" y="1262925"/>
            <a:ext cx="7061700" cy="315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700">
                <a:solidFill>
                  <a:srgbClr val="00447B"/>
                </a:solidFill>
                <a:latin typeface="Lato"/>
                <a:ea typeface="Lato"/>
                <a:cs typeface="Lato"/>
                <a:sym typeface="Lato"/>
              </a:rPr>
              <a:t>With Someone Beside You:</a:t>
            </a:r>
            <a:endParaRPr sz="3700">
              <a:solidFill>
                <a:srgbClr val="00447B"/>
              </a:solidFill>
              <a:latin typeface="Lato"/>
              <a:ea typeface="Lato"/>
              <a:cs typeface="Lato"/>
              <a:sym typeface="Lato"/>
            </a:endParaRPr>
          </a:p>
          <a:p>
            <a:pPr indent="0" lvl="0" marL="0" rtl="0" algn="ctr">
              <a:spcBef>
                <a:spcPts val="0"/>
              </a:spcBef>
              <a:spcAft>
                <a:spcPts val="0"/>
              </a:spcAft>
              <a:buNone/>
            </a:pPr>
            <a:r>
              <a:t/>
            </a:r>
            <a:endParaRPr sz="2400">
              <a:solidFill>
                <a:srgbClr val="00447B"/>
              </a:solidFill>
              <a:latin typeface="Lato"/>
              <a:ea typeface="Lato"/>
              <a:cs typeface="Lato"/>
              <a:sym typeface="Lato"/>
            </a:endParaRPr>
          </a:p>
          <a:p>
            <a:pPr indent="0" lvl="0" marL="0" rtl="0" algn="ctr">
              <a:lnSpc>
                <a:spcPct val="150000"/>
              </a:lnSpc>
              <a:spcBef>
                <a:spcPts val="0"/>
              </a:spcBef>
              <a:spcAft>
                <a:spcPts val="0"/>
              </a:spcAft>
              <a:buNone/>
            </a:pPr>
            <a:r>
              <a:rPr lang="en" sz="2400">
                <a:solidFill>
                  <a:srgbClr val="00447B"/>
                </a:solidFill>
                <a:latin typeface="Lato"/>
                <a:ea typeface="Lato"/>
                <a:cs typeface="Lato"/>
                <a:sym typeface="Lato"/>
              </a:rPr>
              <a:t>1. Share one internship you found</a:t>
            </a:r>
            <a:endParaRPr sz="2400">
              <a:solidFill>
                <a:srgbClr val="00447B"/>
              </a:solidFill>
              <a:latin typeface="Lato"/>
              <a:ea typeface="Lato"/>
              <a:cs typeface="Lato"/>
              <a:sym typeface="Lato"/>
            </a:endParaRPr>
          </a:p>
          <a:p>
            <a:pPr indent="0" lvl="0" marL="0" rtl="0" algn="ctr">
              <a:lnSpc>
                <a:spcPct val="150000"/>
              </a:lnSpc>
              <a:spcBef>
                <a:spcPts val="0"/>
              </a:spcBef>
              <a:spcAft>
                <a:spcPts val="0"/>
              </a:spcAft>
              <a:buNone/>
            </a:pPr>
            <a:r>
              <a:rPr lang="en" sz="2400">
                <a:solidFill>
                  <a:srgbClr val="00447B"/>
                </a:solidFill>
                <a:latin typeface="Lato"/>
                <a:ea typeface="Lato"/>
                <a:cs typeface="Lato"/>
                <a:sym typeface="Lato"/>
              </a:rPr>
              <a:t>2. Explain why you chose it</a:t>
            </a:r>
            <a:endParaRPr sz="2400">
              <a:solidFill>
                <a:srgbClr val="00447B"/>
              </a:solidFill>
              <a:latin typeface="Lato"/>
              <a:ea typeface="Lato"/>
              <a:cs typeface="Lato"/>
              <a:sym typeface="Lato"/>
            </a:endParaRPr>
          </a:p>
          <a:p>
            <a:pPr indent="0" lvl="0" marL="0" rtl="0" algn="ctr">
              <a:lnSpc>
                <a:spcPct val="150000"/>
              </a:lnSpc>
              <a:spcBef>
                <a:spcPts val="0"/>
              </a:spcBef>
              <a:spcAft>
                <a:spcPts val="0"/>
              </a:spcAft>
              <a:buNone/>
            </a:pPr>
            <a:r>
              <a:rPr lang="en" sz="2400">
                <a:solidFill>
                  <a:srgbClr val="00447B"/>
                </a:solidFill>
                <a:latin typeface="Lato"/>
                <a:ea typeface="Lato"/>
                <a:cs typeface="Lato"/>
                <a:sym typeface="Lato"/>
              </a:rPr>
              <a:t>3. </a:t>
            </a:r>
            <a:r>
              <a:rPr lang="en" sz="2400">
                <a:solidFill>
                  <a:srgbClr val="00447B"/>
                </a:solidFill>
                <a:latin typeface="Lato"/>
                <a:ea typeface="Lato"/>
                <a:cs typeface="Lato"/>
                <a:sym typeface="Lato"/>
              </a:rPr>
              <a:t>Discuss how it aligns with your career goals</a:t>
            </a:r>
            <a:endParaRPr sz="2400">
              <a:solidFill>
                <a:srgbClr val="00447B"/>
              </a:solidFill>
              <a:latin typeface="Lato"/>
              <a:ea typeface="Lato"/>
              <a:cs typeface="Lato"/>
              <a:sym typeface="Lato"/>
            </a:endParaRPr>
          </a:p>
          <a:p>
            <a:pPr indent="0" lvl="0" marL="0" rtl="0" algn="ctr">
              <a:spcBef>
                <a:spcPts val="0"/>
              </a:spcBef>
              <a:spcAft>
                <a:spcPts val="0"/>
              </a:spcAft>
              <a:buNone/>
            </a:pPr>
            <a:r>
              <a:t/>
            </a:r>
            <a:endParaRPr sz="2400">
              <a:solidFill>
                <a:srgbClr val="00447B"/>
              </a:solidFill>
              <a:latin typeface="Comic Sans MS"/>
              <a:ea typeface="Comic Sans MS"/>
              <a:cs typeface="Comic Sans MS"/>
              <a:sym typeface="Comic Sans M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91" name="Shape 491"/>
        <p:cNvGrpSpPr/>
        <p:nvPr/>
      </p:nvGrpSpPr>
      <p:grpSpPr>
        <a:xfrm>
          <a:off x="0" y="0"/>
          <a:ext cx="0" cy="0"/>
          <a:chOff x="0" y="0"/>
          <a:chExt cx="0" cy="0"/>
        </a:xfrm>
      </p:grpSpPr>
      <p:sp>
        <p:nvSpPr>
          <p:cNvPr id="492" name="Google Shape;492;p64"/>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64"/>
          <p:cNvSpPr txBox="1"/>
          <p:nvPr>
            <p:ph type="title"/>
          </p:nvPr>
        </p:nvSpPr>
        <p:spPr>
          <a:xfrm>
            <a:off x="414575" y="144750"/>
            <a:ext cx="8520600" cy="5727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Growing your Network</a:t>
            </a:r>
            <a:endParaRPr sz="4000">
              <a:solidFill>
                <a:srgbClr val="000000"/>
              </a:solidFill>
              <a:latin typeface="Lato Light"/>
              <a:ea typeface="Lato Light"/>
              <a:cs typeface="Lato Light"/>
              <a:sym typeface="Lato Light"/>
            </a:endParaRPr>
          </a:p>
        </p:txBody>
      </p:sp>
      <p:pic>
        <p:nvPicPr>
          <p:cNvPr id="494" name="Google Shape;494;p64"/>
          <p:cNvPicPr preferRelativeResize="0"/>
          <p:nvPr/>
        </p:nvPicPr>
        <p:blipFill>
          <a:blip r:embed="rId3">
            <a:alphaModFix/>
          </a:blip>
          <a:stretch>
            <a:fillRect/>
          </a:stretch>
        </p:blipFill>
        <p:spPr>
          <a:xfrm>
            <a:off x="7918125" y="4629375"/>
            <a:ext cx="1298725" cy="514125"/>
          </a:xfrm>
          <a:prstGeom prst="rect">
            <a:avLst/>
          </a:prstGeom>
          <a:noFill/>
          <a:ln>
            <a:noFill/>
          </a:ln>
        </p:spPr>
      </p:pic>
      <p:sp>
        <p:nvSpPr>
          <p:cNvPr id="495" name="Google Shape;495;p64"/>
          <p:cNvSpPr/>
          <p:nvPr/>
        </p:nvSpPr>
        <p:spPr>
          <a:xfrm>
            <a:off x="991625" y="1232575"/>
            <a:ext cx="3529800" cy="862200"/>
          </a:xfrm>
          <a:prstGeom prst="roundRect">
            <a:avLst>
              <a:gd fmla="val 16667" name="adj"/>
            </a:avLst>
          </a:pr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Lato"/>
                <a:ea typeface="Lato"/>
                <a:cs typeface="Lato"/>
                <a:sym typeface="Lato"/>
              </a:rPr>
              <a:t>Send quick, </a:t>
            </a:r>
            <a:r>
              <a:rPr lang="en">
                <a:solidFill>
                  <a:schemeClr val="lt1"/>
                </a:solidFill>
                <a:latin typeface="Lato"/>
                <a:ea typeface="Lato"/>
                <a:cs typeface="Lato"/>
                <a:sym typeface="Lato"/>
              </a:rPr>
              <a:t>personalized</a:t>
            </a:r>
            <a:r>
              <a:rPr lang="en">
                <a:solidFill>
                  <a:schemeClr val="lt1"/>
                </a:solidFill>
                <a:latin typeface="Lato"/>
                <a:ea typeface="Lato"/>
                <a:cs typeface="Lato"/>
                <a:sym typeface="Lato"/>
              </a:rPr>
              <a:t> LinkedIn request after </a:t>
            </a:r>
            <a:r>
              <a:rPr lang="en">
                <a:solidFill>
                  <a:schemeClr val="lt1"/>
                </a:solidFill>
                <a:latin typeface="Lato"/>
                <a:ea typeface="Lato"/>
                <a:cs typeface="Lato"/>
                <a:sym typeface="Lato"/>
              </a:rPr>
              <a:t>conversation to </a:t>
            </a:r>
            <a:r>
              <a:rPr lang="en">
                <a:solidFill>
                  <a:schemeClr val="lt1"/>
                </a:solidFill>
                <a:latin typeface="Lato"/>
                <a:ea typeface="Lato"/>
                <a:cs typeface="Lato"/>
                <a:sym typeface="Lato"/>
              </a:rPr>
              <a:t> keep your network active</a:t>
            </a:r>
            <a:endParaRPr>
              <a:solidFill>
                <a:schemeClr val="lt1"/>
              </a:solidFill>
              <a:latin typeface="Lato"/>
              <a:ea typeface="Lato"/>
              <a:cs typeface="Lato"/>
              <a:sym typeface="Lato"/>
            </a:endParaRPr>
          </a:p>
        </p:txBody>
      </p:sp>
      <p:sp>
        <p:nvSpPr>
          <p:cNvPr id="496" name="Google Shape;496;p64"/>
          <p:cNvSpPr/>
          <p:nvPr/>
        </p:nvSpPr>
        <p:spPr>
          <a:xfrm>
            <a:off x="1810550" y="2344675"/>
            <a:ext cx="3340800" cy="862200"/>
          </a:xfrm>
          <a:prstGeom prst="roundRect">
            <a:avLst>
              <a:gd fmla="val 16667" name="adj"/>
            </a:avLst>
          </a:pr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Lato"/>
                <a:ea typeface="Lato"/>
                <a:cs typeface="Lato"/>
                <a:sym typeface="Lato"/>
              </a:rPr>
              <a:t>Check someone’s profile so you an </a:t>
            </a:r>
            <a:r>
              <a:rPr lang="en">
                <a:solidFill>
                  <a:schemeClr val="lt1"/>
                </a:solidFill>
                <a:latin typeface="Lato"/>
                <a:ea typeface="Lato"/>
                <a:cs typeface="Lato"/>
                <a:sym typeface="Lato"/>
              </a:rPr>
              <a:t>reference</a:t>
            </a:r>
            <a:r>
              <a:rPr lang="en">
                <a:solidFill>
                  <a:schemeClr val="lt1"/>
                </a:solidFill>
                <a:latin typeface="Lato"/>
                <a:ea typeface="Lato"/>
                <a:cs typeface="Lato"/>
                <a:sym typeface="Lato"/>
              </a:rPr>
              <a:t> shared interests in your message</a:t>
            </a:r>
            <a:endParaRPr>
              <a:solidFill>
                <a:schemeClr val="lt1"/>
              </a:solidFill>
              <a:latin typeface="Lato"/>
              <a:ea typeface="Lato"/>
              <a:cs typeface="Lato"/>
              <a:sym typeface="Lato"/>
            </a:endParaRPr>
          </a:p>
        </p:txBody>
      </p:sp>
      <p:grpSp>
        <p:nvGrpSpPr>
          <p:cNvPr id="497" name="Google Shape;497;p64"/>
          <p:cNvGrpSpPr/>
          <p:nvPr/>
        </p:nvGrpSpPr>
        <p:grpSpPr>
          <a:xfrm>
            <a:off x="165342" y="1329965"/>
            <a:ext cx="673447" cy="667424"/>
            <a:chOff x="1492675" y="4992125"/>
            <a:chExt cx="481825" cy="481825"/>
          </a:xfrm>
        </p:grpSpPr>
        <p:sp>
          <p:nvSpPr>
            <p:cNvPr id="498" name="Google Shape;498;p64"/>
            <p:cNvSpPr/>
            <p:nvPr/>
          </p:nvSpPr>
          <p:spPr>
            <a:xfrm>
              <a:off x="1492675" y="4992125"/>
              <a:ext cx="481825" cy="481825"/>
            </a:xfrm>
            <a:custGeom>
              <a:rect b="b" l="l" r="r" t="t"/>
              <a:pathLst>
                <a:path extrusionOk="0" h="19273" w="19273">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rgbClr val="F6F4B8"/>
            </a:solidFill>
            <a:ln cap="flat" cmpd="sng" w="1905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499" name="Google Shape;499;p64"/>
            <p:cNvSpPr/>
            <p:nvPr/>
          </p:nvSpPr>
          <p:spPr>
            <a:xfrm>
              <a:off x="1639625" y="5170175"/>
              <a:ext cx="190100" cy="125750"/>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rgbClr val="F6F4B8"/>
            </a:solidFill>
            <a:ln cap="flat" cmpd="sng" w="1905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500" name="Google Shape;500;p64"/>
          <p:cNvGrpSpPr/>
          <p:nvPr/>
        </p:nvGrpSpPr>
        <p:grpSpPr>
          <a:xfrm>
            <a:off x="998142" y="2442052"/>
            <a:ext cx="673447" cy="667424"/>
            <a:chOff x="1492675" y="4992125"/>
            <a:chExt cx="481825" cy="481825"/>
          </a:xfrm>
        </p:grpSpPr>
        <p:sp>
          <p:nvSpPr>
            <p:cNvPr id="501" name="Google Shape;501;p64"/>
            <p:cNvSpPr/>
            <p:nvPr/>
          </p:nvSpPr>
          <p:spPr>
            <a:xfrm>
              <a:off x="1492675" y="4992125"/>
              <a:ext cx="481825" cy="481825"/>
            </a:xfrm>
            <a:custGeom>
              <a:rect b="b" l="l" r="r" t="t"/>
              <a:pathLst>
                <a:path extrusionOk="0" h="19273" w="19273">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rgbClr val="F6F4B8"/>
            </a:solidFill>
            <a:ln cap="flat" cmpd="sng" w="1905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502" name="Google Shape;502;p64"/>
            <p:cNvSpPr/>
            <p:nvPr/>
          </p:nvSpPr>
          <p:spPr>
            <a:xfrm>
              <a:off x="1639625" y="5170175"/>
              <a:ext cx="190100" cy="125750"/>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rgbClr val="F6F4B8"/>
            </a:solidFill>
            <a:ln cap="flat" cmpd="sng" w="1905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
        <p:nvSpPr>
          <p:cNvPr id="503" name="Google Shape;503;p64"/>
          <p:cNvSpPr/>
          <p:nvPr/>
        </p:nvSpPr>
        <p:spPr>
          <a:xfrm>
            <a:off x="2622950" y="3456775"/>
            <a:ext cx="3234900" cy="862200"/>
          </a:xfrm>
          <a:prstGeom prst="roundRect">
            <a:avLst>
              <a:gd fmla="val 16667" name="adj"/>
            </a:avLst>
          </a:pr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Lato"/>
                <a:ea typeface="Lato"/>
                <a:cs typeface="Lato"/>
                <a:sym typeface="Lato"/>
              </a:rPr>
              <a:t>Prepare a couple of questions to spark connection and find common ground</a:t>
            </a:r>
            <a:endParaRPr>
              <a:solidFill>
                <a:schemeClr val="lt1"/>
              </a:solidFill>
              <a:latin typeface="Lato"/>
              <a:ea typeface="Lato"/>
              <a:cs typeface="Lato"/>
              <a:sym typeface="Lato"/>
            </a:endParaRPr>
          </a:p>
        </p:txBody>
      </p:sp>
      <p:grpSp>
        <p:nvGrpSpPr>
          <p:cNvPr id="504" name="Google Shape;504;p64"/>
          <p:cNvGrpSpPr/>
          <p:nvPr/>
        </p:nvGrpSpPr>
        <p:grpSpPr>
          <a:xfrm>
            <a:off x="1810542" y="3554152"/>
            <a:ext cx="673447" cy="667424"/>
            <a:chOff x="1492675" y="4992125"/>
            <a:chExt cx="481825" cy="481825"/>
          </a:xfrm>
        </p:grpSpPr>
        <p:sp>
          <p:nvSpPr>
            <p:cNvPr id="505" name="Google Shape;505;p64"/>
            <p:cNvSpPr/>
            <p:nvPr/>
          </p:nvSpPr>
          <p:spPr>
            <a:xfrm>
              <a:off x="1492675" y="4992125"/>
              <a:ext cx="481825" cy="481825"/>
            </a:xfrm>
            <a:custGeom>
              <a:rect b="b" l="l" r="r" t="t"/>
              <a:pathLst>
                <a:path extrusionOk="0" h="19273" w="19273">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rgbClr val="F6F4B8"/>
            </a:solidFill>
            <a:ln cap="flat" cmpd="sng" w="1905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506" name="Google Shape;506;p64"/>
            <p:cNvSpPr/>
            <p:nvPr/>
          </p:nvSpPr>
          <p:spPr>
            <a:xfrm>
              <a:off x="1639625" y="5170175"/>
              <a:ext cx="190100" cy="125750"/>
            </a:xfrm>
            <a:custGeom>
              <a:rect b="b" l="l" r="r" t="t"/>
              <a:pathLst>
                <a:path extrusionOk="0" h="5030" w="7604">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rgbClr val="F6F4B8"/>
            </a:solidFill>
            <a:ln cap="flat" cmpd="sng" w="1905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10" name="Shape 510"/>
        <p:cNvGrpSpPr/>
        <p:nvPr/>
      </p:nvGrpSpPr>
      <p:grpSpPr>
        <a:xfrm>
          <a:off x="0" y="0"/>
          <a:ext cx="0" cy="0"/>
          <a:chOff x="0" y="0"/>
          <a:chExt cx="0" cy="0"/>
        </a:xfrm>
      </p:grpSpPr>
      <p:sp>
        <p:nvSpPr>
          <p:cNvPr id="511" name="Google Shape;511;p65"/>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65"/>
          <p:cNvSpPr txBox="1"/>
          <p:nvPr>
            <p:ph type="title"/>
          </p:nvPr>
        </p:nvSpPr>
        <p:spPr>
          <a:xfrm>
            <a:off x="0" y="6798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Get Connected</a:t>
            </a:r>
            <a:endParaRPr sz="4000">
              <a:solidFill>
                <a:srgbClr val="000000"/>
              </a:solidFill>
              <a:latin typeface="Lato Light"/>
              <a:ea typeface="Lato Light"/>
              <a:cs typeface="Lato Light"/>
              <a:sym typeface="Lato Light"/>
            </a:endParaRPr>
          </a:p>
          <a:p>
            <a:pPr indent="0" lvl="0" marL="0" rtl="0" algn="r">
              <a:spcBef>
                <a:spcPts val="0"/>
              </a:spcBef>
              <a:spcAft>
                <a:spcPts val="0"/>
              </a:spcAft>
              <a:buNone/>
            </a:pPr>
            <a:r>
              <a:t/>
            </a:r>
            <a:endParaRPr sz="4000">
              <a:solidFill>
                <a:srgbClr val="000000"/>
              </a:solidFill>
              <a:latin typeface="Lato Light"/>
              <a:ea typeface="Lato Light"/>
              <a:cs typeface="Lato Light"/>
              <a:sym typeface="Lato Light"/>
            </a:endParaRPr>
          </a:p>
        </p:txBody>
      </p:sp>
      <p:sp>
        <p:nvSpPr>
          <p:cNvPr id="513" name="Google Shape;513;p65"/>
          <p:cNvSpPr txBox="1"/>
          <p:nvPr>
            <p:ph idx="1" type="body"/>
          </p:nvPr>
        </p:nvSpPr>
        <p:spPr>
          <a:xfrm>
            <a:off x="320100" y="955750"/>
            <a:ext cx="8503800" cy="2313900"/>
          </a:xfrm>
          <a:prstGeom prst="rect">
            <a:avLst/>
          </a:prstGeom>
        </p:spPr>
        <p:txBody>
          <a:bodyPr anchorCtr="0" anchor="ctr" bIns="45700" lIns="91425" spcFirstLastPara="1" rIns="91425" wrap="square" tIns="45700">
            <a:normAutofit fontScale="32500"/>
          </a:bodyPr>
          <a:lstStyle/>
          <a:p>
            <a:pPr indent="-348298" lvl="0" marL="457200" rtl="0" algn="l">
              <a:spcBef>
                <a:spcPts val="0"/>
              </a:spcBef>
              <a:spcAft>
                <a:spcPts val="0"/>
              </a:spcAft>
              <a:buClr>
                <a:schemeClr val="dk2"/>
              </a:buClr>
              <a:buSzPct val="100000"/>
              <a:buFont typeface="Lato"/>
              <a:buChar char="●"/>
            </a:pPr>
            <a:r>
              <a:rPr b="1" lang="en" sz="5800">
                <a:solidFill>
                  <a:schemeClr val="dk2"/>
                </a:solidFill>
                <a:latin typeface="Lato"/>
                <a:ea typeface="Lato"/>
                <a:cs typeface="Lato"/>
                <a:sym typeface="Lato"/>
              </a:rPr>
              <a:t>Reach out </a:t>
            </a:r>
            <a:r>
              <a:rPr lang="en" sz="5800">
                <a:solidFill>
                  <a:schemeClr val="dk2"/>
                </a:solidFill>
                <a:latin typeface="Lato"/>
                <a:ea typeface="Lato"/>
                <a:cs typeface="Lato"/>
                <a:sym typeface="Lato"/>
              </a:rPr>
              <a:t>to USC alumni working where you are interested in- great way to connect and set up an interview</a:t>
            </a:r>
            <a:endParaRPr sz="5800">
              <a:solidFill>
                <a:schemeClr val="dk2"/>
              </a:solidFill>
              <a:latin typeface="Lato"/>
              <a:ea typeface="Lato"/>
              <a:cs typeface="Lato"/>
              <a:sym typeface="Lato"/>
            </a:endParaRPr>
          </a:p>
          <a:p>
            <a:pPr indent="-348298" lvl="1" marL="914400" rtl="0" algn="l">
              <a:spcBef>
                <a:spcPts val="0"/>
              </a:spcBef>
              <a:spcAft>
                <a:spcPts val="0"/>
              </a:spcAft>
              <a:buClr>
                <a:schemeClr val="dk2"/>
              </a:buClr>
              <a:buSzPct val="100000"/>
              <a:buFont typeface="Lato"/>
              <a:buChar char="○"/>
            </a:pPr>
            <a:r>
              <a:rPr lang="en" sz="5800">
                <a:latin typeface="Lato"/>
                <a:ea typeface="Lato"/>
                <a:cs typeface="Lato"/>
                <a:sym typeface="Lato"/>
              </a:rPr>
              <a:t>Click on Interested Company and then on the People tab</a:t>
            </a:r>
            <a:endParaRPr sz="5800">
              <a:latin typeface="Lato"/>
              <a:ea typeface="Lato"/>
              <a:cs typeface="Lato"/>
              <a:sym typeface="Lato"/>
            </a:endParaRPr>
          </a:p>
          <a:p>
            <a:pPr indent="-348298" lvl="1" marL="914400" rtl="0" algn="l">
              <a:spcBef>
                <a:spcPts val="0"/>
              </a:spcBef>
              <a:spcAft>
                <a:spcPts val="0"/>
              </a:spcAft>
              <a:buSzPct val="100000"/>
              <a:buFont typeface="Lato"/>
              <a:buChar char="○"/>
            </a:pPr>
            <a:r>
              <a:rPr lang="en" sz="5800">
                <a:latin typeface="Lato"/>
                <a:ea typeface="Lato"/>
                <a:cs typeface="Lato"/>
                <a:sym typeface="Lato"/>
              </a:rPr>
              <a:t>Shows  your connects that work there</a:t>
            </a:r>
            <a:endParaRPr sz="5800">
              <a:latin typeface="Lato"/>
              <a:ea typeface="Lato"/>
              <a:cs typeface="Lato"/>
              <a:sym typeface="Lato"/>
            </a:endParaRPr>
          </a:p>
          <a:p>
            <a:pPr indent="-348298" lvl="1" marL="914400" rtl="0" algn="l">
              <a:spcBef>
                <a:spcPts val="0"/>
              </a:spcBef>
              <a:spcAft>
                <a:spcPts val="0"/>
              </a:spcAft>
              <a:buSzPct val="100000"/>
              <a:buFont typeface="Lato"/>
              <a:buChar char="○"/>
            </a:pPr>
            <a:r>
              <a:rPr lang="en" sz="5800">
                <a:latin typeface="Lato"/>
                <a:ea typeface="Lato"/>
                <a:cs typeface="Lato"/>
                <a:sym typeface="Lato"/>
              </a:rPr>
              <a:t>Shows Alumni that work there</a:t>
            </a:r>
            <a:endParaRPr sz="5800">
              <a:latin typeface="Lato"/>
              <a:ea typeface="Lato"/>
              <a:cs typeface="Lato"/>
              <a:sym typeface="Lato"/>
            </a:endParaRPr>
          </a:p>
          <a:p>
            <a:pPr indent="-348298" lvl="0" marL="457200" rtl="0" algn="l">
              <a:spcBef>
                <a:spcPts val="0"/>
              </a:spcBef>
              <a:spcAft>
                <a:spcPts val="0"/>
              </a:spcAft>
              <a:buSzPct val="100000"/>
              <a:buFont typeface="Lato"/>
              <a:buChar char="●"/>
            </a:pPr>
            <a:r>
              <a:rPr lang="en" sz="5800">
                <a:solidFill>
                  <a:schemeClr val="dk2"/>
                </a:solidFill>
                <a:latin typeface="Lato"/>
                <a:ea typeface="Lato"/>
                <a:cs typeface="Lato"/>
                <a:sym typeface="Lato"/>
              </a:rPr>
              <a:t>Handshake-Account set up similar-used for University Recruiting</a:t>
            </a:r>
            <a:endParaRPr sz="3000">
              <a:solidFill>
                <a:srgbClr val="FFFFFF"/>
              </a:solidFill>
              <a:latin typeface="Lato Light"/>
              <a:ea typeface="Lato Light"/>
              <a:cs typeface="Lato Light"/>
              <a:sym typeface="Lato Light"/>
            </a:endParaRPr>
          </a:p>
        </p:txBody>
      </p:sp>
      <p:pic>
        <p:nvPicPr>
          <p:cNvPr id="514" name="Google Shape;514;p65"/>
          <p:cNvPicPr preferRelativeResize="0"/>
          <p:nvPr/>
        </p:nvPicPr>
        <p:blipFill>
          <a:blip r:embed="rId3">
            <a:alphaModFix/>
          </a:blip>
          <a:stretch>
            <a:fillRect/>
          </a:stretch>
        </p:blipFill>
        <p:spPr>
          <a:xfrm>
            <a:off x="2191337" y="3173175"/>
            <a:ext cx="4422924" cy="1880774"/>
          </a:xfrm>
          <a:prstGeom prst="rect">
            <a:avLst/>
          </a:prstGeom>
          <a:noFill/>
          <a:ln>
            <a:noFill/>
          </a:ln>
        </p:spPr>
      </p:pic>
      <p:pic>
        <p:nvPicPr>
          <p:cNvPr id="515" name="Google Shape;515;p65"/>
          <p:cNvPicPr preferRelativeResize="0"/>
          <p:nvPr/>
        </p:nvPicPr>
        <p:blipFill>
          <a:blip r:embed="rId4">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19" name="Shape 519"/>
        <p:cNvGrpSpPr/>
        <p:nvPr/>
      </p:nvGrpSpPr>
      <p:grpSpPr>
        <a:xfrm>
          <a:off x="0" y="0"/>
          <a:ext cx="0" cy="0"/>
          <a:chOff x="0" y="0"/>
          <a:chExt cx="0" cy="0"/>
        </a:xfrm>
      </p:grpSpPr>
      <p:sp>
        <p:nvSpPr>
          <p:cNvPr id="520" name="Google Shape;520;p66"/>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66"/>
          <p:cNvSpPr txBox="1"/>
          <p:nvPr>
            <p:ph type="title"/>
          </p:nvPr>
        </p:nvSpPr>
        <p:spPr>
          <a:xfrm>
            <a:off x="0" y="6798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Build</a:t>
            </a:r>
            <a:r>
              <a:rPr lang="en" sz="4000">
                <a:solidFill>
                  <a:srgbClr val="000000"/>
                </a:solidFill>
                <a:latin typeface="Lato Light"/>
                <a:ea typeface="Lato Light"/>
                <a:cs typeface="Lato Light"/>
                <a:sym typeface="Lato Light"/>
              </a:rPr>
              <a:t> Your Network</a:t>
            </a:r>
            <a:endParaRPr sz="4000">
              <a:solidFill>
                <a:srgbClr val="000000"/>
              </a:solidFill>
              <a:latin typeface="Lato Light"/>
              <a:ea typeface="Lato Light"/>
              <a:cs typeface="Lato Light"/>
              <a:sym typeface="Lato Light"/>
            </a:endParaRPr>
          </a:p>
          <a:p>
            <a:pPr indent="0" lvl="0" marL="0" rtl="0" algn="r">
              <a:spcBef>
                <a:spcPts val="0"/>
              </a:spcBef>
              <a:spcAft>
                <a:spcPts val="0"/>
              </a:spcAft>
              <a:buNone/>
            </a:pPr>
            <a:r>
              <a:t/>
            </a:r>
            <a:endParaRPr sz="4000">
              <a:solidFill>
                <a:srgbClr val="000000"/>
              </a:solidFill>
              <a:latin typeface="Lato Light"/>
              <a:ea typeface="Lato Light"/>
              <a:cs typeface="Lato Light"/>
              <a:sym typeface="Lato Light"/>
            </a:endParaRPr>
          </a:p>
        </p:txBody>
      </p:sp>
      <p:sp>
        <p:nvSpPr>
          <p:cNvPr id="522" name="Google Shape;522;p66"/>
          <p:cNvSpPr txBox="1"/>
          <p:nvPr>
            <p:ph idx="1" type="body"/>
          </p:nvPr>
        </p:nvSpPr>
        <p:spPr>
          <a:xfrm>
            <a:off x="320100" y="955750"/>
            <a:ext cx="7842000" cy="3571800"/>
          </a:xfrm>
          <a:prstGeom prst="rect">
            <a:avLst/>
          </a:prstGeom>
        </p:spPr>
        <p:txBody>
          <a:bodyPr anchorCtr="0" anchor="ctr" bIns="45700" lIns="91425" spcFirstLastPara="1" rIns="91425" wrap="square" tIns="45700">
            <a:normAutofit fontScale="32500" lnSpcReduction="10000"/>
          </a:bodyPr>
          <a:lstStyle/>
          <a:p>
            <a:pPr indent="-348298" lvl="0" marL="457200" rtl="0" algn="l">
              <a:spcBef>
                <a:spcPts val="0"/>
              </a:spcBef>
              <a:spcAft>
                <a:spcPts val="0"/>
              </a:spcAft>
              <a:buClr>
                <a:schemeClr val="dk2"/>
              </a:buClr>
              <a:buSzPct val="100000"/>
              <a:buFont typeface="Lato"/>
              <a:buChar char="●"/>
            </a:pPr>
            <a:r>
              <a:rPr lang="en" sz="5800">
                <a:solidFill>
                  <a:schemeClr val="dk2"/>
                </a:solidFill>
                <a:latin typeface="Lato"/>
                <a:ea typeface="Lato"/>
                <a:cs typeface="Lato"/>
                <a:sym typeface="Lato"/>
              </a:rPr>
              <a:t>You can make up to </a:t>
            </a:r>
            <a:r>
              <a:rPr b="1" lang="en" sz="5800">
                <a:solidFill>
                  <a:schemeClr val="dk2"/>
                </a:solidFill>
                <a:latin typeface="Lato"/>
                <a:ea typeface="Lato"/>
                <a:cs typeface="Lato"/>
                <a:sym typeface="Lato"/>
              </a:rPr>
              <a:t>20 connections per day</a:t>
            </a:r>
            <a:r>
              <a:rPr lang="en" sz="5800">
                <a:solidFill>
                  <a:schemeClr val="dk2"/>
                </a:solidFill>
                <a:latin typeface="Lato"/>
                <a:ea typeface="Lato"/>
                <a:cs typeface="Lato"/>
                <a:sym typeface="Lato"/>
              </a:rPr>
              <a:t> on LinkedIn.</a:t>
            </a:r>
            <a:endParaRPr sz="5800">
              <a:solidFill>
                <a:schemeClr val="dk2"/>
              </a:solidFill>
              <a:latin typeface="Lato"/>
              <a:ea typeface="Lato"/>
              <a:cs typeface="Lato"/>
              <a:sym typeface="Lato"/>
            </a:endParaRPr>
          </a:p>
          <a:p>
            <a:pPr indent="-348298" lvl="0" marL="457200" rtl="0" algn="l">
              <a:spcBef>
                <a:spcPts val="0"/>
              </a:spcBef>
              <a:spcAft>
                <a:spcPts val="0"/>
              </a:spcAft>
              <a:buClr>
                <a:schemeClr val="dk2"/>
              </a:buClr>
              <a:buSzPct val="100000"/>
              <a:buFont typeface="Lato"/>
              <a:buChar char="●"/>
            </a:pPr>
            <a:r>
              <a:rPr lang="en" sz="5800">
                <a:solidFill>
                  <a:schemeClr val="dk2"/>
                </a:solidFill>
                <a:latin typeface="Lato"/>
                <a:ea typeface="Lato"/>
                <a:cs typeface="Lato"/>
                <a:sym typeface="Lato"/>
              </a:rPr>
              <a:t>Who to connect with?</a:t>
            </a:r>
            <a:endParaRPr sz="5800">
              <a:solidFill>
                <a:schemeClr val="dk2"/>
              </a:solidFill>
              <a:latin typeface="Lato"/>
              <a:ea typeface="Lato"/>
              <a:cs typeface="Lato"/>
              <a:sym typeface="Lato"/>
            </a:endParaRPr>
          </a:p>
          <a:p>
            <a:pPr indent="-348298" lvl="1" marL="914400" rtl="0" algn="l">
              <a:spcBef>
                <a:spcPts val="0"/>
              </a:spcBef>
              <a:spcAft>
                <a:spcPts val="0"/>
              </a:spcAft>
              <a:buClr>
                <a:schemeClr val="dk2"/>
              </a:buClr>
              <a:buSzPct val="100000"/>
              <a:buFont typeface="Lato"/>
              <a:buChar char="○"/>
            </a:pPr>
            <a:r>
              <a:rPr lang="en" sz="5800">
                <a:latin typeface="Lato"/>
                <a:ea typeface="Lato"/>
                <a:cs typeface="Lato"/>
                <a:sym typeface="Lato"/>
              </a:rPr>
              <a:t>Classmates</a:t>
            </a:r>
            <a:r>
              <a:rPr lang="en" sz="5800">
                <a:latin typeface="Lato"/>
                <a:ea typeface="Lato"/>
                <a:cs typeface="Lato"/>
                <a:sym typeface="Lato"/>
              </a:rPr>
              <a:t> &amp; alumni from USC (&amp; your </a:t>
            </a:r>
            <a:r>
              <a:rPr lang="en" sz="5800">
                <a:latin typeface="Lato"/>
                <a:ea typeface="Lato"/>
                <a:cs typeface="Lato"/>
                <a:sym typeface="Lato"/>
              </a:rPr>
              <a:t>high school</a:t>
            </a:r>
            <a:r>
              <a:rPr lang="en" sz="5800">
                <a:latin typeface="Lato"/>
                <a:ea typeface="Lato"/>
                <a:cs typeface="Lato"/>
                <a:sym typeface="Lato"/>
              </a:rPr>
              <a:t>)</a:t>
            </a:r>
            <a:endParaRPr sz="5800">
              <a:latin typeface="Lato"/>
              <a:ea typeface="Lato"/>
              <a:cs typeface="Lato"/>
              <a:sym typeface="Lato"/>
            </a:endParaRPr>
          </a:p>
          <a:p>
            <a:pPr indent="-348298" lvl="1" marL="914400" rtl="0" algn="l">
              <a:spcBef>
                <a:spcPts val="0"/>
              </a:spcBef>
              <a:spcAft>
                <a:spcPts val="0"/>
              </a:spcAft>
              <a:buSzPct val="100000"/>
              <a:buFont typeface="Lato"/>
              <a:buChar char="○"/>
            </a:pPr>
            <a:r>
              <a:rPr lang="en" sz="5800">
                <a:latin typeface="Lato"/>
                <a:ea typeface="Lato"/>
                <a:cs typeface="Lato"/>
                <a:sym typeface="Lato"/>
              </a:rPr>
              <a:t>Colleagues from jobs/internships</a:t>
            </a:r>
            <a:endParaRPr sz="5800">
              <a:latin typeface="Lato"/>
              <a:ea typeface="Lato"/>
              <a:cs typeface="Lato"/>
              <a:sym typeface="Lato"/>
            </a:endParaRPr>
          </a:p>
          <a:p>
            <a:pPr indent="-348298" lvl="1" marL="914400" rtl="0" algn="l">
              <a:spcBef>
                <a:spcPts val="0"/>
              </a:spcBef>
              <a:spcAft>
                <a:spcPts val="0"/>
              </a:spcAft>
              <a:buSzPct val="100000"/>
              <a:buFont typeface="Lato"/>
              <a:buChar char="○"/>
            </a:pPr>
            <a:r>
              <a:rPr lang="en" sz="5800">
                <a:latin typeface="Lato"/>
                <a:ea typeface="Lato"/>
                <a:cs typeface="Lato"/>
                <a:sym typeface="Lato"/>
              </a:rPr>
              <a:t>Professors, mentors, advisors, etc.</a:t>
            </a:r>
            <a:endParaRPr sz="5800">
              <a:latin typeface="Lato"/>
              <a:ea typeface="Lato"/>
              <a:cs typeface="Lato"/>
              <a:sym typeface="Lato"/>
            </a:endParaRPr>
          </a:p>
          <a:p>
            <a:pPr indent="-348298" lvl="1" marL="914400" rtl="0" algn="l">
              <a:spcBef>
                <a:spcPts val="0"/>
              </a:spcBef>
              <a:spcAft>
                <a:spcPts val="0"/>
              </a:spcAft>
              <a:buSzPct val="100000"/>
              <a:buFont typeface="Lato"/>
              <a:buChar char="○"/>
            </a:pPr>
            <a:r>
              <a:rPr lang="en" sz="5800">
                <a:latin typeface="Lato"/>
                <a:ea typeface="Lato"/>
                <a:cs typeface="Lato"/>
                <a:sym typeface="Lato"/>
              </a:rPr>
              <a:t>Industry professionals you admire</a:t>
            </a:r>
            <a:endParaRPr sz="5800">
              <a:latin typeface="Lato"/>
              <a:ea typeface="Lato"/>
              <a:cs typeface="Lato"/>
              <a:sym typeface="Lato"/>
            </a:endParaRPr>
          </a:p>
          <a:p>
            <a:pPr indent="-348298" lvl="1" marL="914400" rtl="0" algn="l">
              <a:spcBef>
                <a:spcPts val="0"/>
              </a:spcBef>
              <a:spcAft>
                <a:spcPts val="0"/>
              </a:spcAft>
              <a:buSzPct val="100000"/>
              <a:buFont typeface="Lato"/>
              <a:buChar char="○"/>
            </a:pPr>
            <a:r>
              <a:rPr lang="en" sz="5800">
                <a:latin typeface="Lato"/>
                <a:ea typeface="Lato"/>
                <a:cs typeface="Lato"/>
                <a:sym typeface="Lato"/>
              </a:rPr>
              <a:t>Speakers or panelists from events you attend</a:t>
            </a:r>
            <a:endParaRPr sz="5800">
              <a:latin typeface="Lato"/>
              <a:ea typeface="Lato"/>
              <a:cs typeface="Lato"/>
              <a:sym typeface="Lato"/>
            </a:endParaRPr>
          </a:p>
          <a:p>
            <a:pPr indent="-348298" lvl="1" marL="914400" rtl="0" algn="l">
              <a:spcBef>
                <a:spcPts val="0"/>
              </a:spcBef>
              <a:spcAft>
                <a:spcPts val="0"/>
              </a:spcAft>
              <a:buSzPct val="100000"/>
              <a:buFont typeface="Lato"/>
              <a:buChar char="○"/>
            </a:pPr>
            <a:r>
              <a:rPr lang="en" sz="5800">
                <a:latin typeface="Lato"/>
                <a:ea typeface="Lato"/>
                <a:cs typeface="Lato"/>
                <a:sym typeface="Lato"/>
              </a:rPr>
              <a:t>Members of professional organizations</a:t>
            </a:r>
            <a:endParaRPr sz="5800">
              <a:latin typeface="Lato"/>
              <a:ea typeface="Lato"/>
              <a:cs typeface="Lato"/>
              <a:sym typeface="Lato"/>
            </a:endParaRPr>
          </a:p>
          <a:p>
            <a:pPr indent="0" lvl="0" marL="914400" rtl="0" algn="l">
              <a:spcBef>
                <a:spcPts val="1200"/>
              </a:spcBef>
              <a:spcAft>
                <a:spcPts val="0"/>
              </a:spcAft>
              <a:buNone/>
            </a:pPr>
            <a:r>
              <a:t/>
            </a:r>
            <a:endParaRPr sz="5800">
              <a:latin typeface="Lato"/>
              <a:ea typeface="Lato"/>
              <a:cs typeface="Lato"/>
              <a:sym typeface="Lato"/>
            </a:endParaRPr>
          </a:p>
          <a:p>
            <a:pPr indent="0" lvl="0" marL="0" rtl="0" algn="l">
              <a:spcBef>
                <a:spcPts val="1200"/>
              </a:spcBef>
              <a:spcAft>
                <a:spcPts val="1200"/>
              </a:spcAft>
              <a:buNone/>
            </a:pPr>
            <a:r>
              <a:t/>
            </a:r>
            <a:endParaRPr sz="5800">
              <a:solidFill>
                <a:schemeClr val="dk2"/>
              </a:solidFill>
              <a:latin typeface="Lato"/>
              <a:ea typeface="Lato"/>
              <a:cs typeface="Lato"/>
              <a:sym typeface="Lato"/>
            </a:endParaRPr>
          </a:p>
        </p:txBody>
      </p:sp>
      <p:pic>
        <p:nvPicPr>
          <p:cNvPr id="523" name="Google Shape;523;p66"/>
          <p:cNvPicPr preferRelativeResize="0"/>
          <p:nvPr/>
        </p:nvPicPr>
        <p:blipFill>
          <a:blip r:embed="rId4">
            <a:alphaModFix/>
          </a:blip>
          <a:stretch>
            <a:fillRect/>
          </a:stretch>
        </p:blipFill>
        <p:spPr>
          <a:xfrm>
            <a:off x="7918001" y="4629375"/>
            <a:ext cx="1225986" cy="514125"/>
          </a:xfrm>
          <a:prstGeom prst="rect">
            <a:avLst/>
          </a:prstGeom>
          <a:noFill/>
          <a:ln>
            <a:noFill/>
          </a:ln>
        </p:spPr>
      </p:pic>
      <p:pic>
        <p:nvPicPr>
          <p:cNvPr id="524" name="Google Shape;524;p66"/>
          <p:cNvPicPr preferRelativeResize="0"/>
          <p:nvPr/>
        </p:nvPicPr>
        <p:blipFill>
          <a:blip r:embed="rId5">
            <a:alphaModFix/>
          </a:blip>
          <a:stretch>
            <a:fillRect/>
          </a:stretch>
        </p:blipFill>
        <p:spPr>
          <a:xfrm>
            <a:off x="5868950" y="3656500"/>
            <a:ext cx="3009900" cy="685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28" name="Shape 528"/>
        <p:cNvGrpSpPr/>
        <p:nvPr/>
      </p:nvGrpSpPr>
      <p:grpSpPr>
        <a:xfrm>
          <a:off x="0" y="0"/>
          <a:ext cx="0" cy="0"/>
          <a:chOff x="0" y="0"/>
          <a:chExt cx="0" cy="0"/>
        </a:xfrm>
      </p:grpSpPr>
      <p:sp>
        <p:nvSpPr>
          <p:cNvPr id="529" name="Google Shape;529;p67"/>
          <p:cNvSpPr txBox="1"/>
          <p:nvPr>
            <p:ph type="title"/>
          </p:nvPr>
        </p:nvSpPr>
        <p:spPr>
          <a:xfrm>
            <a:off x="2190825" y="202375"/>
            <a:ext cx="44121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800">
                <a:solidFill>
                  <a:srgbClr val="000000"/>
                </a:solidFill>
                <a:latin typeface="Lato Light"/>
                <a:ea typeface="Lato Light"/>
                <a:cs typeface="Lato Light"/>
                <a:sym typeface="Lato Light"/>
              </a:rPr>
              <a:t>Connect with Us!</a:t>
            </a:r>
            <a:endParaRPr sz="4800">
              <a:solidFill>
                <a:srgbClr val="000000"/>
              </a:solidFill>
              <a:latin typeface="Lato Light"/>
              <a:ea typeface="Lato Light"/>
              <a:cs typeface="Lato Light"/>
              <a:sym typeface="Lato Light"/>
            </a:endParaRPr>
          </a:p>
        </p:txBody>
      </p:sp>
      <p:pic>
        <p:nvPicPr>
          <p:cNvPr id="530" name="Google Shape;530;p67"/>
          <p:cNvPicPr preferRelativeResize="0"/>
          <p:nvPr/>
        </p:nvPicPr>
        <p:blipFill>
          <a:blip r:embed="rId4">
            <a:alphaModFix/>
          </a:blip>
          <a:stretch>
            <a:fillRect/>
          </a:stretch>
        </p:blipFill>
        <p:spPr>
          <a:xfrm>
            <a:off x="7918001" y="4629375"/>
            <a:ext cx="1225986" cy="514125"/>
          </a:xfrm>
          <a:prstGeom prst="rect">
            <a:avLst/>
          </a:prstGeom>
          <a:noFill/>
          <a:ln>
            <a:noFill/>
          </a:ln>
        </p:spPr>
      </p:pic>
      <p:pic>
        <p:nvPicPr>
          <p:cNvPr id="531" name="Google Shape;531;p67"/>
          <p:cNvPicPr preferRelativeResize="0"/>
          <p:nvPr/>
        </p:nvPicPr>
        <p:blipFill rotWithShape="1">
          <a:blip r:embed="rId5">
            <a:alphaModFix/>
          </a:blip>
          <a:srcRect b="15726" l="0" r="0" t="12728"/>
          <a:stretch/>
        </p:blipFill>
        <p:spPr>
          <a:xfrm>
            <a:off x="983050" y="927201"/>
            <a:ext cx="6827625" cy="3992725"/>
          </a:xfrm>
          <a:prstGeom prst="rect">
            <a:avLst/>
          </a:prstGeom>
          <a:noFill/>
          <a:ln>
            <a:noFill/>
          </a:ln>
        </p:spPr>
      </p:pic>
      <p:pic>
        <p:nvPicPr>
          <p:cNvPr id="532" name="Google Shape;532;p67"/>
          <p:cNvPicPr preferRelativeResize="0"/>
          <p:nvPr/>
        </p:nvPicPr>
        <p:blipFill rotWithShape="1">
          <a:blip r:embed="rId6">
            <a:alphaModFix/>
          </a:blip>
          <a:srcRect b="21519" l="0" r="0" t="0"/>
          <a:stretch/>
        </p:blipFill>
        <p:spPr>
          <a:xfrm>
            <a:off x="1227700" y="1215038"/>
            <a:ext cx="6338325" cy="3417050"/>
          </a:xfrm>
          <a:prstGeom prst="rect">
            <a:avLst/>
          </a:prstGeom>
          <a:noFill/>
          <a:ln>
            <a:noFill/>
          </a:ln>
        </p:spPr>
      </p:pic>
      <p:sp>
        <p:nvSpPr>
          <p:cNvPr id="533" name="Google Shape;533;p67"/>
          <p:cNvSpPr txBox="1"/>
          <p:nvPr/>
        </p:nvSpPr>
        <p:spPr>
          <a:xfrm>
            <a:off x="1625325" y="1495850"/>
            <a:ext cx="55431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chemeClr val="accent1"/>
                </a:solidFill>
                <a:latin typeface="Playfair Display"/>
                <a:ea typeface="Playfair Display"/>
                <a:cs typeface="Playfair Display"/>
                <a:sym typeface="Playfair Display"/>
              </a:rPr>
              <a:t>WIBTERNSHIP CONNECTIONS</a:t>
            </a:r>
            <a:endParaRPr b="1" sz="3000">
              <a:solidFill>
                <a:schemeClr val="accent1"/>
              </a:solidFill>
              <a:latin typeface="Playfair Display"/>
              <a:ea typeface="Playfair Display"/>
              <a:cs typeface="Playfair Display"/>
              <a:sym typeface="Playfair Display"/>
            </a:endParaRPr>
          </a:p>
        </p:txBody>
      </p:sp>
      <p:sp>
        <p:nvSpPr>
          <p:cNvPr id="534" name="Google Shape;534;p67"/>
          <p:cNvSpPr txBox="1"/>
          <p:nvPr/>
        </p:nvSpPr>
        <p:spPr>
          <a:xfrm>
            <a:off x="2773350" y="3592600"/>
            <a:ext cx="864900" cy="879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Clr>
                <a:schemeClr val="dk1"/>
              </a:buClr>
              <a:buSzPts val="1100"/>
              <a:buFont typeface="Arial"/>
              <a:buNone/>
            </a:pPr>
            <a:r>
              <a:rPr lang="en" sz="1100">
                <a:solidFill>
                  <a:schemeClr val="accent1"/>
                </a:solidFill>
                <a:latin typeface="Lato"/>
                <a:ea typeface="Lato"/>
                <a:cs typeface="Lato"/>
                <a:sym typeface="Lato"/>
              </a:rPr>
              <a:t>Madison Lewi</a:t>
            </a:r>
            <a:r>
              <a:rPr lang="en" sz="1100">
                <a:solidFill>
                  <a:schemeClr val="accent1"/>
                </a:solidFill>
                <a:latin typeface="Lato"/>
                <a:ea typeface="Lato"/>
                <a:cs typeface="Lato"/>
                <a:sym typeface="Lato"/>
              </a:rPr>
              <a:t>s</a:t>
            </a:r>
            <a:endParaRPr sz="1100">
              <a:solidFill>
                <a:schemeClr val="accent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 sz="600">
                <a:solidFill>
                  <a:schemeClr val="dk1"/>
                </a:solidFill>
                <a:latin typeface="Roboto"/>
                <a:ea typeface="Roboto"/>
                <a:cs typeface="Roboto"/>
                <a:sym typeface="Roboto"/>
              </a:rPr>
              <a:t>linkedin.com/in/madison-lewis-24b293391</a:t>
            </a:r>
            <a:endParaRPr sz="600">
              <a:solidFill>
                <a:schemeClr val="dk1"/>
              </a:solidFill>
              <a:latin typeface="Roboto"/>
              <a:ea typeface="Roboto"/>
              <a:cs typeface="Roboto"/>
              <a:sym typeface="Roboto"/>
            </a:endParaRPr>
          </a:p>
        </p:txBody>
      </p:sp>
      <p:sp>
        <p:nvSpPr>
          <p:cNvPr id="535" name="Google Shape;535;p67"/>
          <p:cNvSpPr txBox="1"/>
          <p:nvPr/>
        </p:nvSpPr>
        <p:spPr>
          <a:xfrm>
            <a:off x="3823900" y="3573700"/>
            <a:ext cx="1097700" cy="54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100">
                <a:solidFill>
                  <a:schemeClr val="accent1"/>
                </a:solidFill>
                <a:latin typeface="Lato"/>
                <a:ea typeface="Lato"/>
                <a:cs typeface="Lato"/>
                <a:sym typeface="Lato"/>
              </a:rPr>
              <a:t>Anna </a:t>
            </a:r>
            <a:endParaRPr sz="11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lang="en" sz="1100">
                <a:solidFill>
                  <a:schemeClr val="accent1"/>
                </a:solidFill>
                <a:latin typeface="Lato"/>
                <a:ea typeface="Lato"/>
                <a:cs typeface="Lato"/>
                <a:sym typeface="Lato"/>
              </a:rPr>
              <a:t>Koroma</a:t>
            </a:r>
            <a:endParaRPr sz="1100">
              <a:solidFill>
                <a:schemeClr val="accent1"/>
              </a:solidFill>
              <a:latin typeface="Lato"/>
              <a:ea typeface="Lato"/>
              <a:cs typeface="Lato"/>
              <a:sym typeface="Lato"/>
            </a:endParaRPr>
          </a:p>
        </p:txBody>
      </p:sp>
      <p:sp>
        <p:nvSpPr>
          <p:cNvPr id="536" name="Google Shape;536;p67"/>
          <p:cNvSpPr txBox="1"/>
          <p:nvPr/>
        </p:nvSpPr>
        <p:spPr>
          <a:xfrm>
            <a:off x="5191125" y="3573700"/>
            <a:ext cx="864900" cy="548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100">
                <a:solidFill>
                  <a:schemeClr val="accent1"/>
                </a:solidFill>
                <a:latin typeface="Lato"/>
                <a:ea typeface="Lato"/>
                <a:cs typeface="Lato"/>
                <a:sym typeface="Lato"/>
              </a:rPr>
              <a:t>Katie</a:t>
            </a:r>
            <a:endParaRPr sz="11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lang="en" sz="1100">
                <a:solidFill>
                  <a:schemeClr val="accent1"/>
                </a:solidFill>
                <a:latin typeface="Lato"/>
                <a:ea typeface="Lato"/>
                <a:cs typeface="Lato"/>
                <a:sym typeface="Lato"/>
              </a:rPr>
              <a:t>Roberts</a:t>
            </a:r>
            <a:endParaRPr sz="1100">
              <a:solidFill>
                <a:schemeClr val="accent1"/>
              </a:solidFill>
              <a:latin typeface="Lato"/>
              <a:ea typeface="Lato"/>
              <a:cs typeface="Lato"/>
              <a:sym typeface="Lato"/>
            </a:endParaRPr>
          </a:p>
        </p:txBody>
      </p:sp>
      <p:sp>
        <p:nvSpPr>
          <p:cNvPr id="537" name="Google Shape;537;p67"/>
          <p:cNvSpPr txBox="1"/>
          <p:nvPr/>
        </p:nvSpPr>
        <p:spPr>
          <a:xfrm>
            <a:off x="6216675" y="3573700"/>
            <a:ext cx="1097700" cy="515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000">
                <a:solidFill>
                  <a:schemeClr val="accent1"/>
                </a:solidFill>
                <a:latin typeface="Lato"/>
                <a:ea typeface="Lato"/>
                <a:cs typeface="Lato"/>
                <a:sym typeface="Lato"/>
              </a:rPr>
              <a:t>Cynthia</a:t>
            </a:r>
            <a:endParaRPr sz="10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lang="en" sz="1000">
                <a:solidFill>
                  <a:schemeClr val="accent1"/>
                </a:solidFill>
                <a:latin typeface="Lato"/>
                <a:ea typeface="Lato"/>
                <a:cs typeface="Lato"/>
                <a:sym typeface="Lato"/>
              </a:rPr>
              <a:t>Tran</a:t>
            </a:r>
            <a:endParaRPr sz="1000">
              <a:solidFill>
                <a:schemeClr val="accent1"/>
              </a:solidFill>
              <a:latin typeface="Lato"/>
              <a:ea typeface="Lato"/>
              <a:cs typeface="Lato"/>
              <a:sym typeface="Lato"/>
            </a:endParaRPr>
          </a:p>
        </p:txBody>
      </p:sp>
      <p:sp>
        <p:nvSpPr>
          <p:cNvPr id="538" name="Google Shape;538;p67"/>
          <p:cNvSpPr txBox="1"/>
          <p:nvPr/>
        </p:nvSpPr>
        <p:spPr>
          <a:xfrm>
            <a:off x="1527075" y="3586450"/>
            <a:ext cx="835800" cy="777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accent1"/>
                </a:solidFill>
                <a:latin typeface="Lato"/>
                <a:ea typeface="Lato"/>
                <a:cs typeface="Lato"/>
                <a:sym typeface="Lato"/>
              </a:rPr>
              <a:t>Cassandra Griswold</a:t>
            </a:r>
            <a:endParaRPr sz="1100">
              <a:solidFill>
                <a:schemeClr val="accent1"/>
              </a:solidFill>
              <a:latin typeface="Lato"/>
              <a:ea typeface="Lato"/>
              <a:cs typeface="Lato"/>
              <a:sym typeface="Lato"/>
            </a:endParaRPr>
          </a:p>
          <a:p>
            <a:pPr indent="0" lvl="0" marL="0" rtl="0" algn="ctr">
              <a:spcBef>
                <a:spcPts val="0"/>
              </a:spcBef>
              <a:spcAft>
                <a:spcPts val="0"/>
              </a:spcAft>
              <a:buNone/>
            </a:pPr>
            <a:r>
              <a:rPr lang="en" sz="550">
                <a:solidFill>
                  <a:schemeClr val="dk1"/>
                </a:solidFill>
                <a:latin typeface="Roboto"/>
                <a:ea typeface="Roboto"/>
                <a:cs typeface="Roboto"/>
                <a:sym typeface="Roboto"/>
              </a:rPr>
              <a:t>linkedin.com/in/cassandra-griswold-470289385</a:t>
            </a:r>
            <a:endParaRPr b="1" sz="600">
              <a:solidFill>
                <a:schemeClr val="accent1"/>
              </a:solidFill>
              <a:latin typeface="Lato"/>
              <a:ea typeface="Lato"/>
              <a:cs typeface="Lato"/>
              <a:sym typeface="Lato"/>
            </a:endParaRPr>
          </a:p>
        </p:txBody>
      </p:sp>
      <p:pic>
        <p:nvPicPr>
          <p:cNvPr id="539" name="Google Shape;539;p67" title="cassie pic.jpg"/>
          <p:cNvPicPr preferRelativeResize="0"/>
          <p:nvPr/>
        </p:nvPicPr>
        <p:blipFill rotWithShape="1">
          <a:blip r:embed="rId7">
            <a:alphaModFix/>
          </a:blip>
          <a:srcRect b="0" l="0" r="0" t="0"/>
          <a:stretch/>
        </p:blipFill>
        <p:spPr>
          <a:xfrm>
            <a:off x="1326974" y="2257575"/>
            <a:ext cx="1332000" cy="1332000"/>
          </a:xfrm>
          <a:prstGeom prst="ellipse">
            <a:avLst/>
          </a:prstGeom>
          <a:noFill/>
          <a:ln>
            <a:noFill/>
          </a:ln>
        </p:spPr>
      </p:pic>
      <p:pic>
        <p:nvPicPr>
          <p:cNvPr id="540" name="Google Shape;540;p67" title="Madison lewis.png"/>
          <p:cNvPicPr preferRelativeResize="0"/>
          <p:nvPr/>
        </p:nvPicPr>
        <p:blipFill rotWithShape="1">
          <a:blip r:embed="rId8">
            <a:alphaModFix/>
          </a:blip>
          <a:srcRect b="0" l="0" r="0" t="0"/>
          <a:stretch/>
        </p:blipFill>
        <p:spPr>
          <a:xfrm>
            <a:off x="2492450" y="2257575"/>
            <a:ext cx="1332000" cy="1332000"/>
          </a:xfrm>
          <a:prstGeom prst="ellipse">
            <a:avLst/>
          </a:prstGeom>
          <a:noFill/>
          <a:ln>
            <a:noFill/>
          </a:ln>
        </p:spPr>
      </p:pic>
      <p:pic>
        <p:nvPicPr>
          <p:cNvPr id="541" name="Google Shape;541;p67" title="Anna Koroma.jpg"/>
          <p:cNvPicPr preferRelativeResize="0"/>
          <p:nvPr/>
        </p:nvPicPr>
        <p:blipFill rotWithShape="1">
          <a:blip r:embed="rId9">
            <a:alphaModFix/>
          </a:blip>
          <a:srcRect b="0" l="0" r="0" t="0"/>
          <a:stretch/>
        </p:blipFill>
        <p:spPr>
          <a:xfrm>
            <a:off x="3698463" y="2250550"/>
            <a:ext cx="1332000" cy="1332000"/>
          </a:xfrm>
          <a:prstGeom prst="ellipse">
            <a:avLst/>
          </a:prstGeom>
          <a:noFill/>
          <a:ln>
            <a:noFill/>
          </a:ln>
        </p:spPr>
      </p:pic>
      <p:pic>
        <p:nvPicPr>
          <p:cNvPr id="542" name="Google Shape;542;p67"/>
          <p:cNvPicPr preferRelativeResize="0"/>
          <p:nvPr/>
        </p:nvPicPr>
        <p:blipFill rotWithShape="1">
          <a:blip r:embed="rId10">
            <a:alphaModFix/>
          </a:blip>
          <a:srcRect b="33324" l="0" r="0" t="0"/>
          <a:stretch/>
        </p:blipFill>
        <p:spPr>
          <a:xfrm>
            <a:off x="4903900" y="2250550"/>
            <a:ext cx="1332000" cy="1332000"/>
          </a:xfrm>
          <a:prstGeom prst="ellipse">
            <a:avLst/>
          </a:prstGeom>
          <a:noFill/>
          <a:ln>
            <a:noFill/>
          </a:ln>
        </p:spPr>
      </p:pic>
      <p:pic>
        <p:nvPicPr>
          <p:cNvPr id="543" name="Google Shape;543;p67" title="Cynthia Tran.jpg"/>
          <p:cNvPicPr preferRelativeResize="0"/>
          <p:nvPr/>
        </p:nvPicPr>
        <p:blipFill rotWithShape="1">
          <a:blip r:embed="rId11">
            <a:alphaModFix/>
          </a:blip>
          <a:srcRect b="0" l="0" r="0" t="0"/>
          <a:stretch/>
        </p:blipFill>
        <p:spPr>
          <a:xfrm>
            <a:off x="6069963" y="2250550"/>
            <a:ext cx="1332000" cy="1332000"/>
          </a:xfrm>
          <a:prstGeom prst="ellipse">
            <a:avLst/>
          </a:prstGeom>
          <a:noFill/>
          <a:ln>
            <a:noFill/>
          </a:ln>
        </p:spPr>
      </p:pic>
      <p:sp>
        <p:nvSpPr>
          <p:cNvPr id="544" name="Google Shape;544;p67"/>
          <p:cNvSpPr txBox="1"/>
          <p:nvPr/>
        </p:nvSpPr>
        <p:spPr>
          <a:xfrm>
            <a:off x="3759700" y="3986650"/>
            <a:ext cx="1226100" cy="416700"/>
          </a:xfrm>
          <a:prstGeom prst="rect">
            <a:avLst/>
          </a:prstGeom>
          <a:noFill/>
          <a:ln>
            <a:noFill/>
          </a:ln>
        </p:spPr>
        <p:txBody>
          <a:bodyPr anchorCtr="0" anchor="t" bIns="91425" lIns="91425" spcFirstLastPara="1" rIns="91425" wrap="square" tIns="91425">
            <a:spAutoFit/>
          </a:bodyPr>
          <a:lstStyle/>
          <a:p>
            <a:pPr indent="0" lvl="0" marL="0" rtl="0" algn="l">
              <a:lnSpc>
                <a:spcPct val="142857"/>
              </a:lnSpc>
              <a:spcBef>
                <a:spcPts val="0"/>
              </a:spcBef>
              <a:spcAft>
                <a:spcPts val="0"/>
              </a:spcAft>
              <a:buClr>
                <a:schemeClr val="dk1"/>
              </a:buClr>
              <a:buSzPts val="1100"/>
              <a:buFont typeface="Arial"/>
              <a:buNone/>
            </a:pPr>
            <a:r>
              <a:rPr lang="en" sz="600">
                <a:solidFill>
                  <a:schemeClr val="dk1"/>
                </a:solidFill>
                <a:latin typeface="Roboto"/>
                <a:ea typeface="Roboto"/>
                <a:cs typeface="Roboto"/>
                <a:sym typeface="Roboto"/>
              </a:rPr>
              <a:t>linkedin.com/in/anna-koroma</a:t>
            </a:r>
            <a:endParaRPr sz="600">
              <a:solidFill>
                <a:schemeClr val="dk1"/>
              </a:solidFill>
              <a:latin typeface="Roboto"/>
              <a:ea typeface="Roboto"/>
              <a:cs typeface="Roboto"/>
              <a:sym typeface="Roboto"/>
            </a:endParaRPr>
          </a:p>
          <a:p>
            <a:pPr indent="0" lvl="0" marL="0" rtl="0" algn="ctr">
              <a:spcBef>
                <a:spcPts val="0"/>
              </a:spcBef>
              <a:spcAft>
                <a:spcPts val="0"/>
              </a:spcAft>
              <a:buNone/>
            </a:pPr>
            <a:r>
              <a:t/>
            </a:r>
            <a:endParaRPr sz="650">
              <a:solidFill>
                <a:schemeClr val="dk1"/>
              </a:solidFill>
              <a:latin typeface="Roboto"/>
              <a:ea typeface="Roboto"/>
              <a:cs typeface="Roboto"/>
              <a:sym typeface="Roboto"/>
            </a:endParaRPr>
          </a:p>
        </p:txBody>
      </p:sp>
      <p:sp>
        <p:nvSpPr>
          <p:cNvPr id="545" name="Google Shape;545;p67"/>
          <p:cNvSpPr txBox="1"/>
          <p:nvPr/>
        </p:nvSpPr>
        <p:spPr>
          <a:xfrm>
            <a:off x="5232128" y="3975700"/>
            <a:ext cx="780300" cy="38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50">
                <a:solidFill>
                  <a:schemeClr val="dk1"/>
                </a:solidFill>
              </a:rPr>
              <a:t>www.linkedin.com/in/katieroberts38</a:t>
            </a:r>
            <a:endParaRPr sz="650">
              <a:solidFill>
                <a:schemeClr val="dk1"/>
              </a:solidFill>
            </a:endParaRPr>
          </a:p>
        </p:txBody>
      </p:sp>
      <p:sp>
        <p:nvSpPr>
          <p:cNvPr id="546" name="Google Shape;546;p67"/>
          <p:cNvSpPr txBox="1"/>
          <p:nvPr/>
        </p:nvSpPr>
        <p:spPr>
          <a:xfrm>
            <a:off x="6325556" y="3975688"/>
            <a:ext cx="864900" cy="713400"/>
          </a:xfrm>
          <a:prstGeom prst="rect">
            <a:avLst/>
          </a:prstGeom>
          <a:noFill/>
          <a:ln>
            <a:noFill/>
          </a:ln>
        </p:spPr>
        <p:txBody>
          <a:bodyPr anchorCtr="0" anchor="t" bIns="91425" lIns="91425" spcFirstLastPara="1" rIns="91425" wrap="square" tIns="91425">
            <a:spAutoFit/>
          </a:bodyPr>
          <a:lstStyle/>
          <a:p>
            <a:pPr indent="0" lvl="0" marL="0" rtl="0" algn="l">
              <a:lnSpc>
                <a:spcPct val="142857"/>
              </a:lnSpc>
              <a:spcBef>
                <a:spcPts val="0"/>
              </a:spcBef>
              <a:spcAft>
                <a:spcPts val="0"/>
              </a:spcAft>
              <a:buClr>
                <a:schemeClr val="dk1"/>
              </a:buClr>
              <a:buSzPts val="1100"/>
              <a:buFont typeface="Arial"/>
              <a:buNone/>
            </a:pPr>
            <a:r>
              <a:rPr lang="en" sz="650">
                <a:solidFill>
                  <a:schemeClr val="dk1"/>
                </a:solidFill>
              </a:rPr>
              <a:t>linkedin.com/in/cynthia-tran-793310351</a:t>
            </a:r>
            <a:endParaRPr sz="650">
              <a:solidFill>
                <a:schemeClr val="dk1"/>
              </a:solidFill>
            </a:endParaRPr>
          </a:p>
          <a:p>
            <a:pPr indent="0" lvl="0" marL="0" rtl="0" algn="ctr">
              <a:spcBef>
                <a:spcPts val="0"/>
              </a:spcBef>
              <a:spcAft>
                <a:spcPts val="0"/>
              </a:spcAft>
              <a:buNone/>
            </a:pPr>
            <a:r>
              <a:t/>
            </a:r>
            <a:endParaRPr sz="65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50" name="Shape 550"/>
        <p:cNvGrpSpPr/>
        <p:nvPr/>
      </p:nvGrpSpPr>
      <p:grpSpPr>
        <a:xfrm>
          <a:off x="0" y="0"/>
          <a:ext cx="0" cy="0"/>
          <a:chOff x="0" y="0"/>
          <a:chExt cx="0" cy="0"/>
        </a:xfrm>
      </p:grpSpPr>
      <p:pic>
        <p:nvPicPr>
          <p:cNvPr id="551" name="Google Shape;551;p68"/>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552" name="Google Shape;552;p68"/>
          <p:cNvPicPr preferRelativeResize="0"/>
          <p:nvPr/>
        </p:nvPicPr>
        <p:blipFill rotWithShape="1">
          <a:blip r:embed="rId4">
            <a:alphaModFix/>
          </a:blip>
          <a:srcRect b="15726" l="0" r="0" t="12728"/>
          <a:stretch/>
        </p:blipFill>
        <p:spPr>
          <a:xfrm>
            <a:off x="983050" y="927201"/>
            <a:ext cx="6827625" cy="3992725"/>
          </a:xfrm>
          <a:prstGeom prst="rect">
            <a:avLst/>
          </a:prstGeom>
          <a:noFill/>
          <a:ln>
            <a:noFill/>
          </a:ln>
        </p:spPr>
      </p:pic>
      <p:pic>
        <p:nvPicPr>
          <p:cNvPr id="553" name="Google Shape;553;p68"/>
          <p:cNvPicPr preferRelativeResize="0"/>
          <p:nvPr/>
        </p:nvPicPr>
        <p:blipFill rotWithShape="1">
          <a:blip r:embed="rId5">
            <a:alphaModFix/>
          </a:blip>
          <a:srcRect b="21519" l="0" r="0" t="0"/>
          <a:stretch/>
        </p:blipFill>
        <p:spPr>
          <a:xfrm>
            <a:off x="1227700" y="1215038"/>
            <a:ext cx="6338325" cy="3417050"/>
          </a:xfrm>
          <a:prstGeom prst="rect">
            <a:avLst/>
          </a:prstGeom>
          <a:noFill/>
          <a:ln>
            <a:noFill/>
          </a:ln>
        </p:spPr>
      </p:pic>
      <p:sp>
        <p:nvSpPr>
          <p:cNvPr id="554" name="Google Shape;554;p68"/>
          <p:cNvSpPr txBox="1"/>
          <p:nvPr/>
        </p:nvSpPr>
        <p:spPr>
          <a:xfrm>
            <a:off x="1625325" y="1495850"/>
            <a:ext cx="55431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chemeClr val="accent1"/>
                </a:solidFill>
                <a:latin typeface="Playfair Display"/>
                <a:ea typeface="Playfair Display"/>
                <a:cs typeface="Playfair Display"/>
                <a:sym typeface="Playfair Display"/>
              </a:rPr>
              <a:t>WIBTERNSHIP CONNECTIONS</a:t>
            </a:r>
            <a:endParaRPr b="1" sz="3000">
              <a:solidFill>
                <a:schemeClr val="accent1"/>
              </a:solidFill>
              <a:latin typeface="Playfair Display"/>
              <a:ea typeface="Playfair Display"/>
              <a:cs typeface="Playfair Display"/>
              <a:sym typeface="Playfair Display"/>
            </a:endParaRPr>
          </a:p>
        </p:txBody>
      </p:sp>
      <p:sp>
        <p:nvSpPr>
          <p:cNvPr id="555" name="Google Shape;555;p68"/>
          <p:cNvSpPr txBox="1"/>
          <p:nvPr/>
        </p:nvSpPr>
        <p:spPr>
          <a:xfrm>
            <a:off x="1696775" y="2370625"/>
            <a:ext cx="5543100" cy="184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5400">
                <a:solidFill>
                  <a:srgbClr val="00447B"/>
                </a:solidFill>
                <a:latin typeface="Comic Sans MS"/>
                <a:ea typeface="Comic Sans MS"/>
                <a:cs typeface="Comic Sans MS"/>
                <a:sym typeface="Comic Sans MS"/>
              </a:rPr>
              <a:t>Connect with </a:t>
            </a:r>
            <a:r>
              <a:rPr lang="en" sz="5400">
                <a:solidFill>
                  <a:srgbClr val="00447B"/>
                </a:solidFill>
                <a:latin typeface="Comic Sans MS"/>
                <a:ea typeface="Comic Sans MS"/>
                <a:cs typeface="Comic Sans MS"/>
                <a:sym typeface="Comic Sans MS"/>
              </a:rPr>
              <a:t>each other</a:t>
            </a:r>
            <a:r>
              <a:rPr lang="en" sz="5400">
                <a:solidFill>
                  <a:srgbClr val="00447B"/>
                </a:solidFill>
                <a:latin typeface="Comic Sans MS"/>
                <a:ea typeface="Comic Sans MS"/>
                <a:cs typeface="Comic Sans MS"/>
                <a:sym typeface="Comic Sans MS"/>
              </a:rPr>
              <a:t>!</a:t>
            </a:r>
            <a:endParaRPr sz="5600">
              <a:solidFill>
                <a:srgbClr val="00447B"/>
              </a:solidFill>
              <a:latin typeface="Comic Sans MS"/>
              <a:ea typeface="Comic Sans MS"/>
              <a:cs typeface="Comic Sans MS"/>
              <a:sym typeface="Comic Sans M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69"/>
          <p:cNvSpPr/>
          <p:nvPr/>
        </p:nvSpPr>
        <p:spPr>
          <a:xfrm>
            <a:off x="672725" y="45720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69"/>
          <p:cNvSpPr txBox="1"/>
          <p:nvPr>
            <p:ph type="ctrTitle"/>
          </p:nvPr>
        </p:nvSpPr>
        <p:spPr>
          <a:xfrm>
            <a:off x="837100" y="603600"/>
            <a:ext cx="7577700" cy="56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3600">
                <a:solidFill>
                  <a:srgbClr val="000000"/>
                </a:solidFill>
                <a:latin typeface="Lato Light"/>
                <a:ea typeface="Lato Light"/>
                <a:cs typeface="Lato Light"/>
                <a:sym typeface="Lato Light"/>
              </a:rPr>
              <a:t>Linkedin Profile Optimization</a:t>
            </a:r>
            <a:endParaRPr sz="3600">
              <a:solidFill>
                <a:srgbClr val="000000"/>
              </a:solidFill>
              <a:latin typeface="Lato Light"/>
              <a:ea typeface="Lato Light"/>
              <a:cs typeface="Lato Light"/>
              <a:sym typeface="Lato Light"/>
            </a:endParaRPr>
          </a:p>
        </p:txBody>
      </p:sp>
      <p:pic>
        <p:nvPicPr>
          <p:cNvPr id="562" name="Google Shape;562;p69"/>
          <p:cNvPicPr preferRelativeResize="0"/>
          <p:nvPr/>
        </p:nvPicPr>
        <p:blipFill>
          <a:blip r:embed="rId3">
            <a:alphaModFix/>
          </a:blip>
          <a:stretch>
            <a:fillRect/>
          </a:stretch>
        </p:blipFill>
        <p:spPr>
          <a:xfrm>
            <a:off x="7918001" y="4637450"/>
            <a:ext cx="1225986" cy="514125"/>
          </a:xfrm>
          <a:prstGeom prst="rect">
            <a:avLst/>
          </a:prstGeom>
          <a:noFill/>
          <a:ln>
            <a:noFill/>
          </a:ln>
        </p:spPr>
      </p:pic>
      <p:sp>
        <p:nvSpPr>
          <p:cNvPr id="563" name="Google Shape;563;p69"/>
          <p:cNvSpPr/>
          <p:nvPr/>
        </p:nvSpPr>
        <p:spPr>
          <a:xfrm>
            <a:off x="1097425" y="1691750"/>
            <a:ext cx="3418200" cy="14217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69"/>
          <p:cNvSpPr/>
          <p:nvPr/>
        </p:nvSpPr>
        <p:spPr>
          <a:xfrm>
            <a:off x="4678825" y="1691750"/>
            <a:ext cx="3418200" cy="14217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69"/>
          <p:cNvSpPr/>
          <p:nvPr/>
        </p:nvSpPr>
        <p:spPr>
          <a:xfrm>
            <a:off x="4678825" y="3215750"/>
            <a:ext cx="3418200" cy="14217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69"/>
          <p:cNvSpPr/>
          <p:nvPr/>
        </p:nvSpPr>
        <p:spPr>
          <a:xfrm>
            <a:off x="1097425" y="3215750"/>
            <a:ext cx="3418200" cy="14217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69"/>
          <p:cNvSpPr txBox="1"/>
          <p:nvPr>
            <p:ph idx="1" type="subTitle"/>
          </p:nvPr>
        </p:nvSpPr>
        <p:spPr>
          <a:xfrm>
            <a:off x="1347925" y="1772900"/>
            <a:ext cx="2917200" cy="12594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en" sz="1400" u="sng">
                <a:latin typeface="Lato"/>
                <a:ea typeface="Lato"/>
                <a:cs typeface="Lato"/>
                <a:sym typeface="Lato"/>
              </a:rPr>
              <a:t>Profile:</a:t>
            </a:r>
            <a:endParaRPr b="1" sz="1400" u="sng">
              <a:latin typeface="Lato"/>
              <a:ea typeface="Lato"/>
              <a:cs typeface="Lato"/>
              <a:sym typeface="Lato"/>
            </a:endParaRPr>
          </a:p>
          <a:p>
            <a:pPr indent="0" lvl="0" marL="0" rtl="0" algn="ctr">
              <a:spcBef>
                <a:spcPts val="0"/>
              </a:spcBef>
              <a:spcAft>
                <a:spcPts val="0"/>
              </a:spcAft>
              <a:buNone/>
            </a:pPr>
            <a:r>
              <a:t/>
            </a:r>
            <a:endParaRPr b="1" sz="1400" u="sng">
              <a:latin typeface="Lato"/>
              <a:ea typeface="Lato"/>
              <a:cs typeface="Lato"/>
              <a:sym typeface="Lato"/>
            </a:endParaRPr>
          </a:p>
          <a:p>
            <a:pPr indent="-317500" lvl="0" marL="457200" rtl="0" algn="l">
              <a:spcBef>
                <a:spcPts val="0"/>
              </a:spcBef>
              <a:spcAft>
                <a:spcPts val="0"/>
              </a:spcAft>
              <a:buSzPts val="1400"/>
              <a:buFont typeface="Lato"/>
              <a:buChar char="●"/>
            </a:pPr>
            <a:r>
              <a:rPr b="1" lang="en" sz="1400">
                <a:latin typeface="Lato"/>
                <a:ea typeface="Lato"/>
                <a:cs typeface="Lato"/>
                <a:sym typeface="Lato"/>
              </a:rPr>
              <a:t>Use a professional headshot (21× more views, 7× more recruiter searches)</a:t>
            </a:r>
            <a:endParaRPr b="1" sz="1400">
              <a:latin typeface="Lato"/>
              <a:ea typeface="Lato"/>
              <a:cs typeface="Lato"/>
              <a:sym typeface="Lato"/>
            </a:endParaRPr>
          </a:p>
          <a:p>
            <a:pPr indent="-317500" lvl="0" marL="457200" rtl="0" algn="l">
              <a:spcBef>
                <a:spcPts val="0"/>
              </a:spcBef>
              <a:spcAft>
                <a:spcPts val="0"/>
              </a:spcAft>
              <a:buSzPts val="1400"/>
              <a:buFont typeface="Lato"/>
              <a:buChar char="●"/>
            </a:pPr>
            <a:r>
              <a:rPr b="1" lang="en" sz="1400">
                <a:latin typeface="Lato"/>
                <a:ea typeface="Lato"/>
                <a:cs typeface="Lato"/>
                <a:sym typeface="Lato"/>
              </a:rPr>
              <a:t>Be careful with AI photos </a:t>
            </a:r>
            <a:endParaRPr b="1" sz="1400">
              <a:latin typeface="Lato"/>
              <a:ea typeface="Lato"/>
              <a:cs typeface="Lato"/>
              <a:sym typeface="Lato"/>
            </a:endParaRPr>
          </a:p>
        </p:txBody>
      </p:sp>
      <p:sp>
        <p:nvSpPr>
          <p:cNvPr id="568" name="Google Shape;568;p69"/>
          <p:cNvSpPr txBox="1"/>
          <p:nvPr>
            <p:ph idx="4294967295" type="body"/>
          </p:nvPr>
        </p:nvSpPr>
        <p:spPr>
          <a:xfrm>
            <a:off x="4878175" y="1772900"/>
            <a:ext cx="2917200" cy="1259400"/>
          </a:xfrm>
          <a:prstGeom prst="rect">
            <a:avLst/>
          </a:prstGeom>
        </p:spPr>
        <p:txBody>
          <a:bodyPr anchorCtr="0" anchor="t" bIns="91425" lIns="91425" spcFirstLastPara="1" rIns="91425" wrap="square" tIns="91425">
            <a:normAutofit fontScale="77500" lnSpcReduction="20000"/>
          </a:bodyPr>
          <a:lstStyle/>
          <a:p>
            <a:pPr indent="0" lvl="0" marL="0" rtl="0" algn="ctr">
              <a:lnSpc>
                <a:spcPct val="100000"/>
              </a:lnSpc>
              <a:spcBef>
                <a:spcPts val="0"/>
              </a:spcBef>
              <a:spcAft>
                <a:spcPts val="0"/>
              </a:spcAft>
              <a:buNone/>
            </a:pPr>
            <a:r>
              <a:rPr b="1" lang="en" sz="1400" u="sng">
                <a:latin typeface="Lato"/>
                <a:ea typeface="Lato"/>
                <a:cs typeface="Lato"/>
                <a:sym typeface="Lato"/>
              </a:rPr>
              <a:t>Headline &amp; About</a:t>
            </a:r>
            <a:r>
              <a:rPr b="1" lang="en" sz="1400" u="sng">
                <a:latin typeface="Lato"/>
                <a:ea typeface="Lato"/>
                <a:cs typeface="Lato"/>
                <a:sym typeface="Lato"/>
              </a:rPr>
              <a:t>:</a:t>
            </a:r>
            <a:endParaRPr b="1" sz="1400" u="sng">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b="1" sz="1400" u="sng">
              <a:latin typeface="Lato"/>
              <a:ea typeface="Lato"/>
              <a:cs typeface="Lato"/>
              <a:sym typeface="Lato"/>
            </a:endParaRPr>
          </a:p>
          <a:p>
            <a:pPr indent="-297498" lvl="0" marL="457200" rtl="0" algn="l">
              <a:lnSpc>
                <a:spcPct val="100000"/>
              </a:lnSpc>
              <a:spcBef>
                <a:spcPts val="0"/>
              </a:spcBef>
              <a:spcAft>
                <a:spcPts val="0"/>
              </a:spcAft>
              <a:buSzPct val="100000"/>
              <a:buFont typeface="Lato"/>
              <a:buChar char="●"/>
            </a:pPr>
            <a:r>
              <a:rPr b="1" lang="en" sz="1400">
                <a:latin typeface="Lato"/>
                <a:ea typeface="Lato"/>
                <a:cs typeface="Lato"/>
                <a:sym typeface="Lato"/>
              </a:rPr>
              <a:t>Customize headline: major + school + interests</a:t>
            </a:r>
            <a:endParaRPr b="1" sz="1400">
              <a:latin typeface="Lato"/>
              <a:ea typeface="Lato"/>
              <a:cs typeface="Lato"/>
              <a:sym typeface="Lato"/>
            </a:endParaRPr>
          </a:p>
          <a:p>
            <a:pPr indent="-297498" lvl="0" marL="457200" rtl="0" algn="l">
              <a:lnSpc>
                <a:spcPct val="100000"/>
              </a:lnSpc>
              <a:spcBef>
                <a:spcPts val="0"/>
              </a:spcBef>
              <a:spcAft>
                <a:spcPts val="0"/>
              </a:spcAft>
              <a:buSzPct val="100000"/>
              <a:buFont typeface="Lato"/>
              <a:buChar char="●"/>
            </a:pPr>
            <a:r>
              <a:rPr b="1" lang="en" sz="1400">
                <a:latin typeface="Lato"/>
                <a:ea typeface="Lato"/>
                <a:cs typeface="Lato"/>
                <a:sym typeface="Lato"/>
              </a:rPr>
              <a:t>About section: elevator pitch, conversational, personal </a:t>
            </a:r>
            <a:endParaRPr b="1" sz="1400">
              <a:latin typeface="Lato"/>
              <a:ea typeface="Lato"/>
              <a:cs typeface="Lato"/>
              <a:sym typeface="Lato"/>
            </a:endParaRPr>
          </a:p>
          <a:p>
            <a:pPr indent="-297498" lvl="0" marL="457200" rtl="0" algn="l">
              <a:lnSpc>
                <a:spcPct val="100000"/>
              </a:lnSpc>
              <a:spcBef>
                <a:spcPts val="0"/>
              </a:spcBef>
              <a:spcAft>
                <a:spcPts val="0"/>
              </a:spcAft>
              <a:buSzPct val="100000"/>
              <a:buFont typeface="Lato"/>
              <a:buChar char="●"/>
            </a:pPr>
            <a:r>
              <a:rPr b="1" lang="en" sz="1400">
                <a:latin typeface="Lato"/>
                <a:ea typeface="Lato"/>
                <a:cs typeface="Lato"/>
                <a:sym typeface="Lato"/>
              </a:rPr>
              <a:t>End with a call-to-action: “Let’s connect!”</a:t>
            </a:r>
            <a:endParaRPr b="1" sz="1400">
              <a:latin typeface="Lato"/>
              <a:ea typeface="Lato"/>
              <a:cs typeface="Lato"/>
              <a:sym typeface="Lato"/>
            </a:endParaRPr>
          </a:p>
        </p:txBody>
      </p:sp>
      <p:sp>
        <p:nvSpPr>
          <p:cNvPr id="569" name="Google Shape;569;p69"/>
          <p:cNvSpPr txBox="1"/>
          <p:nvPr>
            <p:ph idx="4294967295" type="body"/>
          </p:nvPr>
        </p:nvSpPr>
        <p:spPr>
          <a:xfrm>
            <a:off x="1347900" y="3299650"/>
            <a:ext cx="2917200" cy="1259400"/>
          </a:xfrm>
          <a:prstGeom prst="rect">
            <a:avLst/>
          </a:prstGeom>
        </p:spPr>
        <p:txBody>
          <a:bodyPr anchorCtr="0" anchor="t" bIns="91425" lIns="91425" spcFirstLastPara="1" rIns="91425" wrap="square" tIns="91425">
            <a:normAutofit fontScale="92500" lnSpcReduction="10000"/>
          </a:bodyPr>
          <a:lstStyle/>
          <a:p>
            <a:pPr indent="0" lvl="0" marL="0" rtl="0" algn="ctr">
              <a:lnSpc>
                <a:spcPct val="100000"/>
              </a:lnSpc>
              <a:spcBef>
                <a:spcPts val="0"/>
              </a:spcBef>
              <a:spcAft>
                <a:spcPts val="0"/>
              </a:spcAft>
              <a:buNone/>
            </a:pPr>
            <a:r>
              <a:rPr b="1" lang="en" sz="1400" u="sng">
                <a:latin typeface="Lato"/>
                <a:ea typeface="Lato"/>
                <a:cs typeface="Lato"/>
                <a:sym typeface="Lato"/>
              </a:rPr>
              <a:t>Experience &amp; Education</a:t>
            </a:r>
            <a:r>
              <a:rPr b="1" lang="en" sz="1400" u="sng">
                <a:latin typeface="Lato"/>
                <a:ea typeface="Lato"/>
                <a:cs typeface="Lato"/>
                <a:sym typeface="Lato"/>
              </a:rPr>
              <a:t>:</a:t>
            </a:r>
            <a:endParaRPr b="1" sz="1400" u="sng">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b="1" sz="1400" u="sng">
              <a:latin typeface="Lato"/>
              <a:ea typeface="Lato"/>
              <a:cs typeface="Lato"/>
              <a:sym typeface="Lato"/>
            </a:endParaRPr>
          </a:p>
          <a:p>
            <a:pPr indent="-310833" lvl="0" marL="457200" rtl="0" algn="l">
              <a:lnSpc>
                <a:spcPct val="100000"/>
              </a:lnSpc>
              <a:spcBef>
                <a:spcPts val="0"/>
              </a:spcBef>
              <a:spcAft>
                <a:spcPts val="0"/>
              </a:spcAft>
              <a:buSzPct val="100000"/>
              <a:buFont typeface="Lato"/>
              <a:buChar char="●"/>
            </a:pPr>
            <a:r>
              <a:rPr b="1" lang="en" sz="1400">
                <a:latin typeface="Lato"/>
                <a:ea typeface="Lato"/>
                <a:cs typeface="Lato"/>
                <a:sym typeface="Lato"/>
              </a:rPr>
              <a:t>Copy experience from resume (focus on impact/results)</a:t>
            </a:r>
            <a:endParaRPr b="1" sz="1400">
              <a:latin typeface="Lato"/>
              <a:ea typeface="Lato"/>
              <a:cs typeface="Lato"/>
              <a:sym typeface="Lato"/>
            </a:endParaRPr>
          </a:p>
          <a:p>
            <a:pPr indent="-310833" lvl="0" marL="457200" rtl="0" algn="l">
              <a:lnSpc>
                <a:spcPct val="100000"/>
              </a:lnSpc>
              <a:spcBef>
                <a:spcPts val="0"/>
              </a:spcBef>
              <a:spcAft>
                <a:spcPts val="0"/>
              </a:spcAft>
              <a:buSzPct val="100000"/>
              <a:buFont typeface="Lato"/>
              <a:buChar char="●"/>
            </a:pPr>
            <a:r>
              <a:rPr b="1" lang="en" sz="1400">
                <a:latin typeface="Lato"/>
                <a:ea typeface="Lato"/>
                <a:cs typeface="Lato"/>
                <a:sym typeface="Lato"/>
              </a:rPr>
              <a:t>Education: University of South Carolina, DMSB</a:t>
            </a:r>
            <a:endParaRPr b="1" sz="1400">
              <a:latin typeface="Lato"/>
              <a:ea typeface="Lato"/>
              <a:cs typeface="Lato"/>
              <a:sym typeface="Lato"/>
            </a:endParaRPr>
          </a:p>
        </p:txBody>
      </p:sp>
      <p:sp>
        <p:nvSpPr>
          <p:cNvPr id="570" name="Google Shape;570;p69"/>
          <p:cNvSpPr txBox="1"/>
          <p:nvPr>
            <p:ph idx="4294967295" type="body"/>
          </p:nvPr>
        </p:nvSpPr>
        <p:spPr>
          <a:xfrm>
            <a:off x="4878875" y="3299650"/>
            <a:ext cx="2917200" cy="1259400"/>
          </a:xfrm>
          <a:prstGeom prst="rect">
            <a:avLst/>
          </a:prstGeom>
        </p:spPr>
        <p:txBody>
          <a:bodyPr anchorCtr="0" anchor="t" bIns="91425" lIns="91425" spcFirstLastPara="1" rIns="91425" wrap="square" tIns="91425">
            <a:normAutofit fontScale="85000" lnSpcReduction="10000"/>
          </a:bodyPr>
          <a:lstStyle/>
          <a:p>
            <a:pPr indent="0" lvl="0" marL="0" rtl="0" algn="ctr">
              <a:lnSpc>
                <a:spcPct val="100000"/>
              </a:lnSpc>
              <a:spcBef>
                <a:spcPts val="0"/>
              </a:spcBef>
              <a:spcAft>
                <a:spcPts val="0"/>
              </a:spcAft>
              <a:buNone/>
            </a:pPr>
            <a:r>
              <a:rPr b="1" lang="en" sz="1400" u="sng">
                <a:latin typeface="Lato"/>
                <a:ea typeface="Lato"/>
                <a:cs typeface="Lato"/>
                <a:sym typeface="Lato"/>
              </a:rPr>
              <a:t>Credibility</a:t>
            </a:r>
            <a:r>
              <a:rPr b="1" lang="en" sz="1400" u="sng">
                <a:latin typeface="Lato"/>
                <a:ea typeface="Lato"/>
                <a:cs typeface="Lato"/>
                <a:sym typeface="Lato"/>
              </a:rPr>
              <a:t> &amp; Networking</a:t>
            </a:r>
            <a:r>
              <a:rPr b="1" lang="en" sz="1400" u="sng">
                <a:latin typeface="Lato"/>
                <a:ea typeface="Lato"/>
                <a:cs typeface="Lato"/>
                <a:sym typeface="Lato"/>
              </a:rPr>
              <a:t>:</a:t>
            </a:r>
            <a:endParaRPr b="1" sz="1400" u="sng">
              <a:latin typeface="Lato"/>
              <a:ea typeface="Lato"/>
              <a:cs typeface="Lato"/>
              <a:sym typeface="Lato"/>
            </a:endParaRPr>
          </a:p>
          <a:p>
            <a:pPr indent="0" lvl="0" marL="0" rtl="0" algn="ctr">
              <a:lnSpc>
                <a:spcPct val="100000"/>
              </a:lnSpc>
              <a:spcBef>
                <a:spcPts val="0"/>
              </a:spcBef>
              <a:spcAft>
                <a:spcPts val="0"/>
              </a:spcAft>
              <a:buClr>
                <a:schemeClr val="dk1"/>
              </a:buClr>
              <a:buSzPct val="78571"/>
              <a:buFont typeface="Arial"/>
              <a:buNone/>
            </a:pPr>
            <a:r>
              <a:t/>
            </a:r>
            <a:endParaRPr b="1" sz="1400" u="sng">
              <a:latin typeface="Lato"/>
              <a:ea typeface="Lato"/>
              <a:cs typeface="Lato"/>
              <a:sym typeface="Lato"/>
            </a:endParaRPr>
          </a:p>
          <a:p>
            <a:pPr indent="-304165" lvl="0" marL="457200" rtl="0" algn="l">
              <a:lnSpc>
                <a:spcPct val="100000"/>
              </a:lnSpc>
              <a:spcBef>
                <a:spcPts val="0"/>
              </a:spcBef>
              <a:spcAft>
                <a:spcPts val="0"/>
              </a:spcAft>
              <a:buSzPct val="100000"/>
              <a:buFont typeface="Lato"/>
              <a:buChar char="●"/>
            </a:pPr>
            <a:r>
              <a:rPr b="1" lang="en" sz="1400">
                <a:latin typeface="Lato"/>
                <a:ea typeface="Lato"/>
                <a:cs typeface="Lato"/>
                <a:sym typeface="Lato"/>
              </a:rPr>
              <a:t>Request recommendations </a:t>
            </a:r>
            <a:endParaRPr b="1" sz="1400">
              <a:latin typeface="Lato"/>
              <a:ea typeface="Lato"/>
              <a:cs typeface="Lato"/>
              <a:sym typeface="Lato"/>
            </a:endParaRPr>
          </a:p>
          <a:p>
            <a:pPr indent="-304165" lvl="0" marL="457200" rtl="0" algn="l">
              <a:lnSpc>
                <a:spcPct val="100000"/>
              </a:lnSpc>
              <a:spcBef>
                <a:spcPts val="0"/>
              </a:spcBef>
              <a:spcAft>
                <a:spcPts val="0"/>
              </a:spcAft>
              <a:buSzPct val="100000"/>
              <a:buFont typeface="Lato"/>
              <a:buChar char="●"/>
            </a:pPr>
            <a:r>
              <a:rPr b="1" lang="en" sz="1400">
                <a:latin typeface="Lato"/>
                <a:ea typeface="Lato"/>
                <a:cs typeface="Lato"/>
                <a:sym typeface="Lato"/>
              </a:rPr>
              <a:t>Add 5+ skills</a:t>
            </a:r>
            <a:endParaRPr b="1" sz="1400">
              <a:latin typeface="Lato"/>
              <a:ea typeface="Lato"/>
              <a:cs typeface="Lato"/>
              <a:sym typeface="Lato"/>
            </a:endParaRPr>
          </a:p>
          <a:p>
            <a:pPr indent="-304165" lvl="0" marL="457200" rtl="0" algn="l">
              <a:lnSpc>
                <a:spcPct val="100000"/>
              </a:lnSpc>
              <a:spcBef>
                <a:spcPts val="0"/>
              </a:spcBef>
              <a:spcAft>
                <a:spcPts val="0"/>
              </a:spcAft>
              <a:buSzPct val="100000"/>
              <a:buFont typeface="Lato"/>
              <a:buChar char="●"/>
            </a:pPr>
            <a:r>
              <a:rPr b="1" lang="en" sz="1400">
                <a:latin typeface="Lato"/>
                <a:ea typeface="Lato"/>
                <a:cs typeface="Lato"/>
                <a:sym typeface="Lato"/>
              </a:rPr>
              <a:t>Personalize connection requests</a:t>
            </a:r>
            <a:endParaRPr b="1" sz="1400">
              <a:latin typeface="Lato"/>
              <a:ea typeface="Lato"/>
              <a:cs typeface="Lato"/>
              <a:sym typeface="Lato"/>
            </a:endParaRPr>
          </a:p>
          <a:p>
            <a:pPr indent="-304165" lvl="0" marL="457200" rtl="0" algn="l">
              <a:lnSpc>
                <a:spcPct val="100000"/>
              </a:lnSpc>
              <a:spcBef>
                <a:spcPts val="0"/>
              </a:spcBef>
              <a:spcAft>
                <a:spcPts val="0"/>
              </a:spcAft>
              <a:buSzPct val="100000"/>
              <a:buFont typeface="Lato"/>
              <a:buChar char="●"/>
            </a:pPr>
            <a:r>
              <a:rPr b="1" lang="en" sz="1400">
                <a:latin typeface="Lato"/>
                <a:ea typeface="Lato"/>
                <a:cs typeface="Lato"/>
                <a:sym typeface="Lato"/>
              </a:rPr>
              <a:t>Update profile regularly  </a:t>
            </a:r>
            <a:endParaRPr b="1" sz="1400">
              <a:latin typeface="Lato"/>
              <a:ea typeface="Lato"/>
              <a:cs typeface="Lato"/>
              <a:sym typeface="Lato"/>
            </a:endParaRPr>
          </a:p>
        </p:txBody>
      </p:sp>
      <p:sp>
        <p:nvSpPr>
          <p:cNvPr id="571" name="Google Shape;571;p69"/>
          <p:cNvSpPr txBox="1"/>
          <p:nvPr/>
        </p:nvSpPr>
        <p:spPr>
          <a:xfrm>
            <a:off x="303175" y="4739750"/>
            <a:ext cx="7492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a:solidFill>
                  <a:schemeClr val="dk1"/>
                </a:solidFill>
              </a:rPr>
              <a:t>Reminder:</a:t>
            </a:r>
            <a:r>
              <a:rPr lang="en" sz="1100">
                <a:solidFill>
                  <a:schemeClr val="dk1"/>
                </a:solidFill>
              </a:rPr>
              <a:t> When you view someone's LinkedIn profile, they may be able to see that you viewed their profile.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75" name="Shape 575"/>
        <p:cNvGrpSpPr/>
        <p:nvPr/>
      </p:nvGrpSpPr>
      <p:grpSpPr>
        <a:xfrm>
          <a:off x="0" y="0"/>
          <a:ext cx="0" cy="0"/>
          <a:chOff x="0" y="0"/>
          <a:chExt cx="0" cy="0"/>
        </a:xfrm>
      </p:grpSpPr>
      <p:sp>
        <p:nvSpPr>
          <p:cNvPr id="576" name="Google Shape;576;p70"/>
          <p:cNvSpPr/>
          <p:nvPr/>
        </p:nvSpPr>
        <p:spPr>
          <a:xfrm>
            <a:off x="2194550" y="1567550"/>
            <a:ext cx="6949500" cy="1969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7" name="Google Shape;577;p70"/>
          <p:cNvSpPr txBox="1"/>
          <p:nvPr>
            <p:ph type="ctrTitle"/>
          </p:nvPr>
        </p:nvSpPr>
        <p:spPr>
          <a:xfrm>
            <a:off x="1162450" y="1970738"/>
            <a:ext cx="7981500" cy="1494600"/>
          </a:xfrm>
          <a:prstGeom prst="rect">
            <a:avLst/>
          </a:prstGeom>
          <a:noFill/>
          <a:ln>
            <a:noFill/>
          </a:ln>
        </p:spPr>
        <p:txBody>
          <a:bodyPr anchorCtr="0" anchor="b" bIns="45700" lIns="91425" spcFirstLastPara="1" rIns="91425" wrap="square" tIns="45700">
            <a:normAutofit/>
          </a:bodyPr>
          <a:lstStyle/>
          <a:p>
            <a:pPr indent="0" lvl="0" marL="0" marR="0" rtl="0" algn="r">
              <a:spcBef>
                <a:spcPts val="0"/>
              </a:spcBef>
              <a:spcAft>
                <a:spcPts val="0"/>
              </a:spcAft>
              <a:buClr>
                <a:schemeClr val="accent1"/>
              </a:buClr>
              <a:buSzPts val="4200"/>
              <a:buFont typeface="Georgia"/>
              <a:buNone/>
            </a:pPr>
            <a:r>
              <a:rPr lang="en" sz="6000">
                <a:solidFill>
                  <a:srgbClr val="000000"/>
                </a:solidFill>
                <a:latin typeface="Lato Light"/>
                <a:ea typeface="Lato Light"/>
                <a:cs typeface="Lato Light"/>
                <a:sym typeface="Lato Light"/>
              </a:rPr>
              <a:t>Announcements</a:t>
            </a:r>
            <a:endParaRPr i="0" sz="6000" u="none" cap="none" strike="noStrike">
              <a:solidFill>
                <a:srgbClr val="000000"/>
              </a:solidFill>
              <a:latin typeface="Lato Light"/>
              <a:ea typeface="Lato Light"/>
              <a:cs typeface="Lato Light"/>
              <a:sym typeface="Lato Light"/>
            </a:endParaRPr>
          </a:p>
        </p:txBody>
      </p:sp>
      <p:pic>
        <p:nvPicPr>
          <p:cNvPr id="578" name="Google Shape;578;p70"/>
          <p:cNvPicPr preferRelativeResize="0"/>
          <p:nvPr/>
        </p:nvPicPr>
        <p:blipFill>
          <a:blip r:embed="rId3">
            <a:alphaModFix/>
          </a:blip>
          <a:stretch>
            <a:fillRect/>
          </a:stretch>
        </p:blipFill>
        <p:spPr>
          <a:xfrm>
            <a:off x="7845225" y="4629375"/>
            <a:ext cx="1298725" cy="5141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82" name="Shape 582"/>
        <p:cNvGrpSpPr/>
        <p:nvPr/>
      </p:nvGrpSpPr>
      <p:grpSpPr>
        <a:xfrm>
          <a:off x="0" y="0"/>
          <a:ext cx="0" cy="0"/>
          <a:chOff x="0" y="0"/>
          <a:chExt cx="0" cy="0"/>
        </a:xfrm>
      </p:grpSpPr>
      <p:pic>
        <p:nvPicPr>
          <p:cNvPr id="583" name="Google Shape;583;p71"/>
          <p:cNvPicPr preferRelativeResize="0"/>
          <p:nvPr/>
        </p:nvPicPr>
        <p:blipFill>
          <a:blip r:embed="rId3">
            <a:alphaModFix/>
          </a:blip>
          <a:stretch>
            <a:fillRect/>
          </a:stretch>
        </p:blipFill>
        <p:spPr>
          <a:xfrm>
            <a:off x="7845225" y="4629375"/>
            <a:ext cx="1298725" cy="514125"/>
          </a:xfrm>
          <a:prstGeom prst="rect">
            <a:avLst/>
          </a:prstGeom>
          <a:noFill/>
          <a:ln>
            <a:noFill/>
          </a:ln>
        </p:spPr>
      </p:pic>
      <p:sp>
        <p:nvSpPr>
          <p:cNvPr id="584" name="Google Shape;584;p71"/>
          <p:cNvSpPr txBox="1"/>
          <p:nvPr/>
        </p:nvSpPr>
        <p:spPr>
          <a:xfrm>
            <a:off x="762600" y="1941850"/>
            <a:ext cx="1067100" cy="63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800">
              <a:solidFill>
                <a:schemeClr val="dk2"/>
              </a:solidFill>
            </a:endParaRPr>
          </a:p>
        </p:txBody>
      </p:sp>
      <p:sp>
        <p:nvSpPr>
          <p:cNvPr id="585" name="Google Shape;585;p71"/>
          <p:cNvSpPr txBox="1"/>
          <p:nvPr/>
        </p:nvSpPr>
        <p:spPr>
          <a:xfrm>
            <a:off x="263150" y="1227950"/>
            <a:ext cx="6266700" cy="379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solidFill>
                  <a:schemeClr val="dk2"/>
                </a:solidFill>
                <a:latin typeface="Lato"/>
                <a:ea typeface="Lato"/>
                <a:cs typeface="Lato"/>
                <a:sym typeface="Lato"/>
              </a:rPr>
              <a:t>WIBC x Her Campus Mingling Night</a:t>
            </a:r>
            <a:endParaRPr b="1" sz="2100">
              <a:solidFill>
                <a:schemeClr val="dk2"/>
              </a:solidFill>
              <a:latin typeface="Lato"/>
              <a:ea typeface="Lato"/>
              <a:cs typeface="Lato"/>
              <a:sym typeface="Lato"/>
            </a:endParaRPr>
          </a:p>
          <a:p>
            <a:pPr indent="0" lvl="0" marL="0" rtl="0" algn="l">
              <a:lnSpc>
                <a:spcPct val="115000"/>
              </a:lnSpc>
              <a:spcBef>
                <a:spcPts val="1200"/>
              </a:spcBef>
              <a:spcAft>
                <a:spcPts val="0"/>
              </a:spcAft>
              <a:buNone/>
            </a:pPr>
            <a:r>
              <a:rPr lang="en" sz="2100">
                <a:solidFill>
                  <a:schemeClr val="dk2"/>
                </a:solidFill>
                <a:latin typeface="Lato Light"/>
                <a:ea typeface="Lato Light"/>
                <a:cs typeface="Lato Light"/>
                <a:sym typeface="Lato Light"/>
              </a:rPr>
              <a:t>Join us for a mingling night with Her Campus! We’ll have light refreshments, networking, and a short professional development workshop while getting to know members from both organizations.</a:t>
            </a:r>
            <a:endParaRPr sz="2100">
              <a:solidFill>
                <a:schemeClr val="dk2"/>
              </a:solidFill>
              <a:latin typeface="Lato Light"/>
              <a:ea typeface="Lato Light"/>
              <a:cs typeface="Lato Light"/>
              <a:sym typeface="Lato Light"/>
            </a:endParaRPr>
          </a:p>
          <a:p>
            <a:pPr indent="0" lvl="0" marL="0" rtl="0" algn="l">
              <a:lnSpc>
                <a:spcPct val="115000"/>
              </a:lnSpc>
              <a:spcBef>
                <a:spcPts val="1200"/>
              </a:spcBef>
              <a:spcAft>
                <a:spcPts val="0"/>
              </a:spcAft>
              <a:buNone/>
            </a:pPr>
            <a:r>
              <a:rPr lang="en" sz="2100">
                <a:solidFill>
                  <a:schemeClr val="dk2"/>
                </a:solidFill>
                <a:latin typeface="Lato Light"/>
                <a:ea typeface="Lato Light"/>
                <a:cs typeface="Lato Light"/>
                <a:sym typeface="Lato Light"/>
              </a:rPr>
              <a:t>**Bring your laptop!</a:t>
            </a:r>
            <a:endParaRPr sz="2100">
              <a:solidFill>
                <a:schemeClr val="dk2"/>
              </a:solidFill>
              <a:latin typeface="Lato Light"/>
              <a:ea typeface="Lato Light"/>
              <a:cs typeface="Lato Light"/>
              <a:sym typeface="Lato Light"/>
            </a:endParaRPr>
          </a:p>
          <a:p>
            <a:pPr indent="-361950" lvl="0" marL="457200" rtl="0" algn="l">
              <a:spcBef>
                <a:spcPts val="1200"/>
              </a:spcBef>
              <a:spcAft>
                <a:spcPts val="0"/>
              </a:spcAft>
              <a:buClr>
                <a:schemeClr val="dk2"/>
              </a:buClr>
              <a:buSzPts val="2100"/>
              <a:buFont typeface="Lato"/>
              <a:buChar char="❖"/>
            </a:pPr>
            <a:r>
              <a:rPr b="1" lang="en" sz="2100">
                <a:solidFill>
                  <a:schemeClr val="dk2"/>
                </a:solidFill>
                <a:latin typeface="Lato"/>
                <a:ea typeface="Lato"/>
                <a:cs typeface="Lato"/>
                <a:sym typeface="Lato"/>
              </a:rPr>
              <a:t>Where:</a:t>
            </a:r>
            <a:r>
              <a:rPr lang="en" sz="2100">
                <a:solidFill>
                  <a:schemeClr val="dk2"/>
                </a:solidFill>
                <a:latin typeface="Lato Light"/>
                <a:ea typeface="Lato Light"/>
                <a:cs typeface="Lato Light"/>
                <a:sym typeface="Lato Light"/>
              </a:rPr>
              <a:t> DMSB Room 133</a:t>
            </a:r>
            <a:endParaRPr sz="2100">
              <a:solidFill>
                <a:schemeClr val="dk2"/>
              </a:solidFill>
              <a:latin typeface="Lato Light"/>
              <a:ea typeface="Lato Light"/>
              <a:cs typeface="Lato Light"/>
              <a:sym typeface="Lato Light"/>
            </a:endParaRPr>
          </a:p>
          <a:p>
            <a:pPr indent="-361950" lvl="0" marL="457200" rtl="0" algn="l">
              <a:spcBef>
                <a:spcPts val="0"/>
              </a:spcBef>
              <a:spcAft>
                <a:spcPts val="0"/>
              </a:spcAft>
              <a:buClr>
                <a:schemeClr val="dk2"/>
              </a:buClr>
              <a:buSzPts val="2100"/>
              <a:buFont typeface="Lato"/>
              <a:buChar char="❖"/>
            </a:pPr>
            <a:r>
              <a:rPr b="1" lang="en" sz="2100">
                <a:solidFill>
                  <a:schemeClr val="dk2"/>
                </a:solidFill>
                <a:latin typeface="Lato"/>
                <a:ea typeface="Lato"/>
                <a:cs typeface="Lato"/>
                <a:sym typeface="Lato"/>
              </a:rPr>
              <a:t>When: </a:t>
            </a:r>
            <a:r>
              <a:rPr lang="en" sz="2100">
                <a:solidFill>
                  <a:schemeClr val="dk2"/>
                </a:solidFill>
                <a:latin typeface="Lato Light"/>
                <a:ea typeface="Lato Light"/>
                <a:cs typeface="Lato Light"/>
                <a:sym typeface="Lato Light"/>
              </a:rPr>
              <a:t>Thursday, 10/8 @6 PM</a:t>
            </a:r>
            <a:endParaRPr sz="2100">
              <a:solidFill>
                <a:schemeClr val="dk2"/>
              </a:solidFill>
              <a:latin typeface="Lato Light"/>
              <a:ea typeface="Lato Light"/>
              <a:cs typeface="Lato Light"/>
              <a:sym typeface="Lato Light"/>
            </a:endParaRPr>
          </a:p>
          <a:p>
            <a:pPr indent="-361950" lvl="0" marL="457200" rtl="0" algn="l">
              <a:spcBef>
                <a:spcPts val="0"/>
              </a:spcBef>
              <a:spcAft>
                <a:spcPts val="0"/>
              </a:spcAft>
              <a:buClr>
                <a:schemeClr val="dk2"/>
              </a:buClr>
              <a:buSzPts val="2100"/>
              <a:buFont typeface="Lato Light"/>
              <a:buChar char="❖"/>
            </a:pPr>
            <a:r>
              <a:rPr b="1" lang="en" sz="2100">
                <a:solidFill>
                  <a:schemeClr val="dk2"/>
                </a:solidFill>
                <a:latin typeface="Lato"/>
                <a:ea typeface="Lato"/>
                <a:cs typeface="Lato"/>
                <a:sym typeface="Lato"/>
              </a:rPr>
              <a:t>Sign up: </a:t>
            </a:r>
            <a:r>
              <a:rPr lang="en" sz="2100">
                <a:solidFill>
                  <a:schemeClr val="dk2"/>
                </a:solidFill>
                <a:latin typeface="Lato Light"/>
                <a:ea typeface="Lato Light"/>
                <a:cs typeface="Lato Light"/>
                <a:sym typeface="Lato Light"/>
              </a:rPr>
              <a:t>Scan QR Code. Link is in the GroupMe!</a:t>
            </a:r>
            <a:endParaRPr sz="2100">
              <a:solidFill>
                <a:schemeClr val="dk2"/>
              </a:solidFill>
              <a:latin typeface="Lato Light"/>
              <a:ea typeface="Lato Light"/>
              <a:cs typeface="Lato Light"/>
              <a:sym typeface="Lato Light"/>
            </a:endParaRPr>
          </a:p>
        </p:txBody>
      </p:sp>
      <p:pic>
        <p:nvPicPr>
          <p:cNvPr id="586" name="Google Shape;586;p71"/>
          <p:cNvPicPr preferRelativeResize="0"/>
          <p:nvPr/>
        </p:nvPicPr>
        <p:blipFill>
          <a:blip r:embed="rId4">
            <a:alphaModFix/>
          </a:blip>
          <a:stretch>
            <a:fillRect/>
          </a:stretch>
        </p:blipFill>
        <p:spPr>
          <a:xfrm>
            <a:off x="6580925" y="1125712"/>
            <a:ext cx="2262250" cy="2262275"/>
          </a:xfrm>
          <a:prstGeom prst="rect">
            <a:avLst/>
          </a:prstGeom>
          <a:noFill/>
          <a:ln>
            <a:noFill/>
          </a:ln>
        </p:spPr>
      </p:pic>
      <p:sp>
        <p:nvSpPr>
          <p:cNvPr descr="Timeline background shape" id="587" name="Google Shape;587;p71"/>
          <p:cNvSpPr/>
          <p:nvPr/>
        </p:nvSpPr>
        <p:spPr>
          <a:xfrm>
            <a:off x="0" y="254525"/>
            <a:ext cx="8394600" cy="741600"/>
          </a:xfrm>
          <a:prstGeom prst="homePlate">
            <a:avLst>
              <a:gd fmla="val 50000" name="adj"/>
            </a:avLst>
          </a:prstGeom>
          <a:solidFill>
            <a:srgbClr val="FFFF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8" name="Google Shape;588;p71" title="1efeb6c3-2899-429d-bad9-36c7be2bece1d63573fc-ea75-4528-8dee-7fd9dd6d6a30.jpg"/>
          <p:cNvPicPr preferRelativeResize="0"/>
          <p:nvPr/>
        </p:nvPicPr>
        <p:blipFill rotWithShape="1">
          <a:blip r:embed="rId5">
            <a:alphaModFix/>
          </a:blip>
          <a:srcRect b="0" l="12933" r="11172" t="0"/>
          <a:stretch/>
        </p:blipFill>
        <p:spPr>
          <a:xfrm>
            <a:off x="6671150" y="3696625"/>
            <a:ext cx="969850" cy="1277850"/>
          </a:xfrm>
          <a:prstGeom prst="rect">
            <a:avLst/>
          </a:prstGeom>
          <a:noFill/>
          <a:ln>
            <a:noFill/>
          </a:ln>
        </p:spPr>
      </p:pic>
      <p:sp>
        <p:nvSpPr>
          <p:cNvPr id="589" name="Google Shape;589;p71"/>
          <p:cNvSpPr txBox="1"/>
          <p:nvPr/>
        </p:nvSpPr>
        <p:spPr>
          <a:xfrm>
            <a:off x="354600" y="171275"/>
            <a:ext cx="42174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700">
                <a:solidFill>
                  <a:schemeClr val="dk2"/>
                </a:solidFill>
                <a:latin typeface="Lato Light"/>
                <a:ea typeface="Lato Light"/>
                <a:cs typeface="Lato Light"/>
                <a:sym typeface="Lato Light"/>
              </a:rPr>
              <a:t>Outreach/ R&amp;R</a:t>
            </a:r>
            <a:endParaRPr sz="5500">
              <a:solidFill>
                <a:schemeClr val="dk2"/>
              </a:solidFill>
              <a:latin typeface="Lato Light"/>
              <a:ea typeface="Lato Light"/>
              <a:cs typeface="Lato Light"/>
              <a:sym typeface="Lato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93" name="Shape 593"/>
        <p:cNvGrpSpPr/>
        <p:nvPr/>
      </p:nvGrpSpPr>
      <p:grpSpPr>
        <a:xfrm>
          <a:off x="0" y="0"/>
          <a:ext cx="0" cy="0"/>
          <a:chOff x="0" y="0"/>
          <a:chExt cx="0" cy="0"/>
        </a:xfrm>
      </p:grpSpPr>
      <p:pic>
        <p:nvPicPr>
          <p:cNvPr id="594" name="Google Shape;594;p72"/>
          <p:cNvPicPr preferRelativeResize="0"/>
          <p:nvPr/>
        </p:nvPicPr>
        <p:blipFill>
          <a:blip r:embed="rId3">
            <a:alphaModFix/>
          </a:blip>
          <a:stretch>
            <a:fillRect/>
          </a:stretch>
        </p:blipFill>
        <p:spPr>
          <a:xfrm>
            <a:off x="7845225" y="4629375"/>
            <a:ext cx="1298725" cy="514125"/>
          </a:xfrm>
          <a:prstGeom prst="rect">
            <a:avLst/>
          </a:prstGeom>
          <a:noFill/>
          <a:ln>
            <a:noFill/>
          </a:ln>
        </p:spPr>
      </p:pic>
      <p:sp>
        <p:nvSpPr>
          <p:cNvPr descr="Timeline background shape" id="595" name="Google Shape;595;p72"/>
          <p:cNvSpPr/>
          <p:nvPr/>
        </p:nvSpPr>
        <p:spPr>
          <a:xfrm>
            <a:off x="0" y="254525"/>
            <a:ext cx="8394600" cy="741600"/>
          </a:xfrm>
          <a:prstGeom prst="homePlate">
            <a:avLst>
              <a:gd fmla="val 50000" name="adj"/>
            </a:avLst>
          </a:prstGeom>
          <a:solidFill>
            <a:srgbClr val="FFFF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2"/>
          <p:cNvSpPr txBox="1"/>
          <p:nvPr/>
        </p:nvSpPr>
        <p:spPr>
          <a:xfrm>
            <a:off x="354600" y="171275"/>
            <a:ext cx="42174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700">
                <a:solidFill>
                  <a:schemeClr val="dk2"/>
                </a:solidFill>
                <a:latin typeface="Lato Light"/>
                <a:ea typeface="Lato Light"/>
                <a:cs typeface="Lato Light"/>
                <a:sym typeface="Lato Light"/>
              </a:rPr>
              <a:t>Outreach/ R&amp;R</a:t>
            </a:r>
            <a:endParaRPr sz="5500">
              <a:solidFill>
                <a:schemeClr val="dk2"/>
              </a:solidFill>
              <a:latin typeface="Lato Light"/>
              <a:ea typeface="Lato Light"/>
              <a:cs typeface="Lato Light"/>
              <a:sym typeface="Lato Light"/>
            </a:endParaRPr>
          </a:p>
        </p:txBody>
      </p:sp>
      <p:pic>
        <p:nvPicPr>
          <p:cNvPr id="597" name="Google Shape;597;p72" title="0d7296ce-4936-4246-a412-04aef71fedb7.jpg"/>
          <p:cNvPicPr preferRelativeResize="0"/>
          <p:nvPr/>
        </p:nvPicPr>
        <p:blipFill>
          <a:blip r:embed="rId4">
            <a:alphaModFix/>
          </a:blip>
          <a:stretch>
            <a:fillRect/>
          </a:stretch>
        </p:blipFill>
        <p:spPr>
          <a:xfrm>
            <a:off x="2914625" y="1079375"/>
            <a:ext cx="3191124" cy="3988349"/>
          </a:xfrm>
          <a:prstGeom prst="rect">
            <a:avLst/>
          </a:prstGeom>
          <a:noFill/>
          <a:ln>
            <a:noFill/>
          </a:ln>
        </p:spPr>
      </p:pic>
      <p:sp>
        <p:nvSpPr>
          <p:cNvPr id="598" name="Google Shape;598;p72"/>
          <p:cNvSpPr txBox="1"/>
          <p:nvPr/>
        </p:nvSpPr>
        <p:spPr>
          <a:xfrm>
            <a:off x="148625" y="1525200"/>
            <a:ext cx="2616900" cy="128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200">
                <a:solidFill>
                  <a:schemeClr val="dk2"/>
                </a:solidFill>
              </a:rPr>
              <a:t>*1 POINT TO ATTEND!!!!</a:t>
            </a:r>
            <a:endParaRPr sz="3200">
              <a:solidFill>
                <a:schemeClr val="dk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602" name="Shape 602"/>
        <p:cNvGrpSpPr/>
        <p:nvPr/>
      </p:nvGrpSpPr>
      <p:grpSpPr>
        <a:xfrm>
          <a:off x="0" y="0"/>
          <a:ext cx="0" cy="0"/>
          <a:chOff x="0" y="0"/>
          <a:chExt cx="0" cy="0"/>
        </a:xfrm>
      </p:grpSpPr>
      <p:pic>
        <p:nvPicPr>
          <p:cNvPr id="603" name="Google Shape;603;p73"/>
          <p:cNvPicPr preferRelativeResize="0"/>
          <p:nvPr/>
        </p:nvPicPr>
        <p:blipFill>
          <a:blip r:embed="rId3">
            <a:alphaModFix/>
          </a:blip>
          <a:stretch>
            <a:fillRect/>
          </a:stretch>
        </p:blipFill>
        <p:spPr>
          <a:xfrm>
            <a:off x="7845225" y="4629375"/>
            <a:ext cx="1298725" cy="514125"/>
          </a:xfrm>
          <a:prstGeom prst="rect">
            <a:avLst/>
          </a:prstGeom>
          <a:noFill/>
          <a:ln>
            <a:noFill/>
          </a:ln>
        </p:spPr>
      </p:pic>
      <p:sp>
        <p:nvSpPr>
          <p:cNvPr id="604" name="Google Shape;604;p73"/>
          <p:cNvSpPr txBox="1"/>
          <p:nvPr/>
        </p:nvSpPr>
        <p:spPr>
          <a:xfrm>
            <a:off x="762600" y="1941850"/>
            <a:ext cx="1067100" cy="63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800">
              <a:solidFill>
                <a:schemeClr val="dk2"/>
              </a:solidFill>
            </a:endParaRPr>
          </a:p>
        </p:txBody>
      </p:sp>
      <p:sp>
        <p:nvSpPr>
          <p:cNvPr id="605" name="Google Shape;605;p73"/>
          <p:cNvSpPr txBox="1"/>
          <p:nvPr/>
        </p:nvSpPr>
        <p:spPr>
          <a:xfrm>
            <a:off x="196350" y="1005575"/>
            <a:ext cx="8627400" cy="704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4700">
                <a:solidFill>
                  <a:srgbClr val="434343"/>
                </a:solidFill>
                <a:latin typeface="Playfair Display"/>
                <a:ea typeface="Playfair Display"/>
                <a:cs typeface="Playfair Display"/>
                <a:sym typeface="Playfair Display"/>
              </a:rPr>
              <a:t>Outreach/R&amp;R</a:t>
            </a:r>
            <a:endParaRPr sz="4700">
              <a:solidFill>
                <a:srgbClr val="434343"/>
              </a:solidFill>
              <a:latin typeface="Playfair Display"/>
              <a:ea typeface="Playfair Display"/>
              <a:cs typeface="Playfair Display"/>
              <a:sym typeface="Playfair Display"/>
            </a:endParaRPr>
          </a:p>
          <a:p>
            <a:pPr indent="0" lvl="0" marL="0" rtl="0" algn="l">
              <a:spcBef>
                <a:spcPts val="0"/>
              </a:spcBef>
              <a:spcAft>
                <a:spcPts val="0"/>
              </a:spcAft>
              <a:buNone/>
            </a:pPr>
            <a:r>
              <a:t/>
            </a:r>
            <a:endParaRPr sz="4700">
              <a:solidFill>
                <a:srgbClr val="434343"/>
              </a:solidFill>
              <a:latin typeface="Playfair Display"/>
              <a:ea typeface="Playfair Display"/>
              <a:cs typeface="Playfair Display"/>
              <a:sym typeface="Playfair Display"/>
            </a:endParaRPr>
          </a:p>
          <a:p>
            <a:pPr indent="0" lvl="0" marL="0" rtl="0" algn="ctr">
              <a:spcBef>
                <a:spcPts val="0"/>
              </a:spcBef>
              <a:spcAft>
                <a:spcPts val="0"/>
              </a:spcAft>
              <a:buNone/>
            </a:pPr>
            <a:r>
              <a:t/>
            </a:r>
            <a:endParaRPr sz="5500">
              <a:solidFill>
                <a:srgbClr val="434343"/>
              </a:solidFill>
              <a:latin typeface="Playfair Display"/>
              <a:ea typeface="Playfair Display"/>
              <a:cs typeface="Playfair Display"/>
              <a:sym typeface="Playfair Display"/>
            </a:endParaRPr>
          </a:p>
        </p:txBody>
      </p:sp>
      <p:sp>
        <p:nvSpPr>
          <p:cNvPr id="606" name="Google Shape;606;p73"/>
          <p:cNvSpPr txBox="1"/>
          <p:nvPr/>
        </p:nvSpPr>
        <p:spPr>
          <a:xfrm>
            <a:off x="203659" y="1410000"/>
            <a:ext cx="6296700" cy="362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rgbClr val="434343"/>
                </a:solidFill>
                <a:latin typeface="Lato"/>
                <a:ea typeface="Lato"/>
                <a:cs typeface="Lato"/>
                <a:sym typeface="Lato"/>
              </a:rPr>
              <a:t>HOTWORX Workout Class</a:t>
            </a:r>
            <a:endParaRPr b="1" sz="1900">
              <a:solidFill>
                <a:srgbClr val="434343"/>
              </a:solidFill>
              <a:latin typeface="Lato"/>
              <a:ea typeface="Lato"/>
              <a:cs typeface="Lato"/>
              <a:sym typeface="Lato"/>
            </a:endParaRPr>
          </a:p>
          <a:p>
            <a:pPr indent="0" lvl="0" marL="0" rtl="0" algn="l">
              <a:lnSpc>
                <a:spcPct val="115000"/>
              </a:lnSpc>
              <a:spcBef>
                <a:spcPts val="1200"/>
              </a:spcBef>
              <a:spcAft>
                <a:spcPts val="0"/>
              </a:spcAft>
              <a:buNone/>
            </a:pPr>
            <a:r>
              <a:rPr lang="en" sz="1700">
                <a:latin typeface="Lato Light"/>
                <a:ea typeface="Lato Light"/>
                <a:cs typeface="Lato Light"/>
                <a:sym typeface="Lato Light"/>
              </a:rPr>
              <a:t>Come get your sweat on with WIB x HOTWORX!  Scan the QR code to claim your FREE class for October 12 or 13 anytime between 11AM - 6:30PM</a:t>
            </a:r>
            <a:endParaRPr sz="1700">
              <a:latin typeface="Lato Light"/>
              <a:ea typeface="Lato Light"/>
              <a:cs typeface="Lato Light"/>
              <a:sym typeface="Lato Light"/>
            </a:endParaRPr>
          </a:p>
          <a:p>
            <a:pPr indent="0" lvl="0" marL="0" rtl="0" algn="l">
              <a:lnSpc>
                <a:spcPct val="115000"/>
              </a:lnSpc>
              <a:spcBef>
                <a:spcPts val="1200"/>
              </a:spcBef>
              <a:spcAft>
                <a:spcPts val="0"/>
              </a:spcAft>
              <a:buNone/>
            </a:pPr>
            <a:r>
              <a:rPr lang="en" sz="1700">
                <a:latin typeface="Lato Light"/>
                <a:ea typeface="Lato Light"/>
                <a:cs typeface="Lato Light"/>
                <a:sym typeface="Lato Light"/>
              </a:rPr>
              <a:t>Enter your info, select “Not Ready to Book,” and let the HOTWORX team know you’re with Women in Business when they reach out to schedule!</a:t>
            </a:r>
            <a:endParaRPr sz="1900">
              <a:solidFill>
                <a:srgbClr val="434343"/>
              </a:solidFill>
              <a:latin typeface="Lato Light"/>
              <a:ea typeface="Lato Light"/>
              <a:cs typeface="Lato Light"/>
              <a:sym typeface="Lato Light"/>
            </a:endParaRPr>
          </a:p>
          <a:p>
            <a:pPr indent="0" lvl="0" marL="0" rtl="0" algn="l">
              <a:spcBef>
                <a:spcPts val="1200"/>
              </a:spcBef>
              <a:spcAft>
                <a:spcPts val="0"/>
              </a:spcAft>
              <a:buNone/>
            </a:pPr>
            <a:r>
              <a:t/>
            </a:r>
            <a:endParaRPr sz="1900">
              <a:solidFill>
                <a:srgbClr val="434343"/>
              </a:solidFill>
              <a:latin typeface="Lato Light"/>
              <a:ea typeface="Lato Light"/>
              <a:cs typeface="Lato Light"/>
              <a:sym typeface="Lato Light"/>
            </a:endParaRPr>
          </a:p>
          <a:p>
            <a:pPr indent="-349250" lvl="0" marL="457200" rtl="0" algn="l">
              <a:spcBef>
                <a:spcPts val="0"/>
              </a:spcBef>
              <a:spcAft>
                <a:spcPts val="0"/>
              </a:spcAft>
              <a:buClr>
                <a:srgbClr val="434343"/>
              </a:buClr>
              <a:buSzPts val="1900"/>
              <a:buFont typeface="Lato"/>
              <a:buChar char="❖"/>
            </a:pPr>
            <a:r>
              <a:rPr b="1" lang="en" sz="1900">
                <a:solidFill>
                  <a:srgbClr val="434343"/>
                </a:solidFill>
                <a:latin typeface="Lato"/>
                <a:ea typeface="Lato"/>
                <a:cs typeface="Lato"/>
                <a:sym typeface="Lato"/>
              </a:rPr>
              <a:t>Where:</a:t>
            </a:r>
            <a:r>
              <a:rPr lang="en" sz="1900">
                <a:solidFill>
                  <a:srgbClr val="434343"/>
                </a:solidFill>
                <a:latin typeface="Lato Light"/>
                <a:ea typeface="Lato Light"/>
                <a:cs typeface="Lato Light"/>
                <a:sym typeface="Lato Light"/>
              </a:rPr>
              <a:t> </a:t>
            </a:r>
            <a:r>
              <a:rPr lang="en" sz="1900">
                <a:latin typeface="Lato Light"/>
                <a:ea typeface="Lato Light"/>
                <a:cs typeface="Lato Light"/>
                <a:sym typeface="Lato Light"/>
              </a:rPr>
              <a:t>4464 Devine St Suite G </a:t>
            </a:r>
            <a:endParaRPr sz="1900">
              <a:solidFill>
                <a:srgbClr val="434343"/>
              </a:solidFill>
              <a:latin typeface="Lato Light"/>
              <a:ea typeface="Lato Light"/>
              <a:cs typeface="Lato Light"/>
              <a:sym typeface="Lato Light"/>
            </a:endParaRPr>
          </a:p>
          <a:p>
            <a:pPr indent="-349250" lvl="0" marL="457200" rtl="0" algn="l">
              <a:spcBef>
                <a:spcPts val="0"/>
              </a:spcBef>
              <a:spcAft>
                <a:spcPts val="0"/>
              </a:spcAft>
              <a:buClr>
                <a:srgbClr val="434343"/>
              </a:buClr>
              <a:buSzPts val="1900"/>
              <a:buFont typeface="Lato"/>
              <a:buChar char="❖"/>
            </a:pPr>
            <a:r>
              <a:rPr b="1" lang="en" sz="1900">
                <a:solidFill>
                  <a:srgbClr val="434343"/>
                </a:solidFill>
                <a:latin typeface="Lato"/>
                <a:ea typeface="Lato"/>
                <a:cs typeface="Lato"/>
                <a:sym typeface="Lato"/>
              </a:rPr>
              <a:t>When: </a:t>
            </a:r>
            <a:r>
              <a:rPr lang="en" sz="1900">
                <a:solidFill>
                  <a:srgbClr val="434343"/>
                </a:solidFill>
                <a:latin typeface="Lato Light"/>
                <a:ea typeface="Lato Light"/>
                <a:cs typeface="Lato Light"/>
                <a:sym typeface="Lato Light"/>
              </a:rPr>
              <a:t>10/12 and 10/13, anytime between 11-6:30PM</a:t>
            </a:r>
            <a:endParaRPr/>
          </a:p>
        </p:txBody>
      </p:sp>
      <p:pic>
        <p:nvPicPr>
          <p:cNvPr id="607" name="Google Shape;607;p73" title="images.png"/>
          <p:cNvPicPr preferRelativeResize="0"/>
          <p:nvPr/>
        </p:nvPicPr>
        <p:blipFill>
          <a:blip r:embed="rId4">
            <a:alphaModFix/>
          </a:blip>
          <a:stretch>
            <a:fillRect/>
          </a:stretch>
        </p:blipFill>
        <p:spPr>
          <a:xfrm>
            <a:off x="6544625" y="1150013"/>
            <a:ext cx="1974226" cy="560185"/>
          </a:xfrm>
          <a:prstGeom prst="rect">
            <a:avLst/>
          </a:prstGeom>
          <a:noFill/>
          <a:ln>
            <a:noFill/>
          </a:ln>
        </p:spPr>
      </p:pic>
      <p:pic>
        <p:nvPicPr>
          <p:cNvPr id="608" name="Google Shape;608;p73" title="74198d56-482f-41fa-a641-1964ec4d43d6.png"/>
          <p:cNvPicPr preferRelativeResize="0"/>
          <p:nvPr/>
        </p:nvPicPr>
        <p:blipFill>
          <a:blip r:embed="rId5">
            <a:alphaModFix/>
          </a:blip>
          <a:stretch>
            <a:fillRect/>
          </a:stretch>
        </p:blipFill>
        <p:spPr>
          <a:xfrm>
            <a:off x="6645450" y="2044017"/>
            <a:ext cx="2092702" cy="2105308"/>
          </a:xfrm>
          <a:prstGeom prst="rect">
            <a:avLst/>
          </a:prstGeom>
          <a:noFill/>
          <a:ln>
            <a:noFill/>
          </a:ln>
        </p:spPr>
      </p:pic>
      <p:sp>
        <p:nvSpPr>
          <p:cNvPr descr="Timeline background shape" id="609" name="Google Shape;609;p73"/>
          <p:cNvSpPr/>
          <p:nvPr/>
        </p:nvSpPr>
        <p:spPr>
          <a:xfrm>
            <a:off x="-87725" y="196050"/>
            <a:ext cx="8394600" cy="741600"/>
          </a:xfrm>
          <a:prstGeom prst="homePlate">
            <a:avLst>
              <a:gd fmla="val 50000" name="adj"/>
            </a:avLst>
          </a:prstGeom>
          <a:solidFill>
            <a:srgbClr val="FFFF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73"/>
          <p:cNvSpPr txBox="1"/>
          <p:nvPr/>
        </p:nvSpPr>
        <p:spPr>
          <a:xfrm>
            <a:off x="126700" y="112800"/>
            <a:ext cx="45975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700">
                <a:solidFill>
                  <a:schemeClr val="dk2"/>
                </a:solidFill>
                <a:latin typeface="Lato Light"/>
                <a:ea typeface="Lato Light"/>
                <a:cs typeface="Lato Light"/>
                <a:sym typeface="Lato Light"/>
              </a:rPr>
              <a:t>Outreach/ R&amp;R</a:t>
            </a:r>
            <a:endParaRPr sz="5500">
              <a:solidFill>
                <a:schemeClr val="dk2"/>
              </a:solidFill>
              <a:latin typeface="Lato Light"/>
              <a:ea typeface="Lato Light"/>
              <a:cs typeface="Lato Light"/>
              <a:sym typeface="Lato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614" name="Shape 614"/>
        <p:cNvGrpSpPr/>
        <p:nvPr/>
      </p:nvGrpSpPr>
      <p:grpSpPr>
        <a:xfrm>
          <a:off x="0" y="0"/>
          <a:ext cx="0" cy="0"/>
          <a:chOff x="0" y="0"/>
          <a:chExt cx="0" cy="0"/>
        </a:xfrm>
      </p:grpSpPr>
      <p:pic>
        <p:nvPicPr>
          <p:cNvPr id="615" name="Google Shape;615;p74"/>
          <p:cNvPicPr preferRelativeResize="0"/>
          <p:nvPr/>
        </p:nvPicPr>
        <p:blipFill>
          <a:blip r:embed="rId3">
            <a:alphaModFix/>
          </a:blip>
          <a:stretch>
            <a:fillRect/>
          </a:stretch>
        </p:blipFill>
        <p:spPr>
          <a:xfrm>
            <a:off x="7845225" y="4629375"/>
            <a:ext cx="1298725" cy="514125"/>
          </a:xfrm>
          <a:prstGeom prst="rect">
            <a:avLst/>
          </a:prstGeom>
          <a:noFill/>
          <a:ln>
            <a:noFill/>
          </a:ln>
        </p:spPr>
      </p:pic>
      <p:sp>
        <p:nvSpPr>
          <p:cNvPr descr="Timeline background shape" id="616" name="Google Shape;616;p74"/>
          <p:cNvSpPr/>
          <p:nvPr/>
        </p:nvSpPr>
        <p:spPr>
          <a:xfrm>
            <a:off x="0" y="196050"/>
            <a:ext cx="8307000" cy="741600"/>
          </a:xfrm>
          <a:prstGeom prst="homePlate">
            <a:avLst>
              <a:gd fmla="val 50000" name="adj"/>
            </a:avLst>
          </a:prstGeom>
          <a:solidFill>
            <a:srgbClr val="FFFF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74"/>
          <p:cNvSpPr txBox="1"/>
          <p:nvPr/>
        </p:nvSpPr>
        <p:spPr>
          <a:xfrm>
            <a:off x="126700" y="112800"/>
            <a:ext cx="4597500" cy="908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700">
                <a:solidFill>
                  <a:schemeClr val="dk2"/>
                </a:solidFill>
                <a:latin typeface="Lato Light"/>
                <a:ea typeface="Lato Light"/>
                <a:cs typeface="Lato Light"/>
                <a:sym typeface="Lato Light"/>
              </a:rPr>
              <a:t>Outreach/ R&amp;R</a:t>
            </a:r>
            <a:endParaRPr sz="5500">
              <a:solidFill>
                <a:schemeClr val="dk2"/>
              </a:solidFill>
              <a:latin typeface="Lato Light"/>
              <a:ea typeface="Lato Light"/>
              <a:cs typeface="Lato Light"/>
              <a:sym typeface="Lato Light"/>
            </a:endParaRPr>
          </a:p>
        </p:txBody>
      </p:sp>
      <p:sp>
        <p:nvSpPr>
          <p:cNvPr id="618" name="Google Shape;618;p74"/>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619" name="Google Shape;619;p74"/>
          <p:cNvSpPr txBox="1"/>
          <p:nvPr/>
        </p:nvSpPr>
        <p:spPr>
          <a:xfrm>
            <a:off x="196350" y="1150025"/>
            <a:ext cx="6625800" cy="394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dk2"/>
                </a:solidFill>
                <a:latin typeface="Lato"/>
                <a:ea typeface="Lato"/>
                <a:cs typeface="Lato"/>
                <a:sym typeface="Lato"/>
              </a:rPr>
              <a:t>Boots, Bows, and Canal Coffee</a:t>
            </a:r>
            <a:endParaRPr b="1" sz="2000">
              <a:solidFill>
                <a:schemeClr val="dk2"/>
              </a:solidFill>
              <a:latin typeface="Lato"/>
              <a:ea typeface="Lato"/>
              <a:cs typeface="Lato"/>
              <a:sym typeface="Lato"/>
            </a:endParaRPr>
          </a:p>
          <a:p>
            <a:pPr indent="0" lvl="0" marL="0" rtl="0" algn="l">
              <a:lnSpc>
                <a:spcPct val="115000"/>
              </a:lnSpc>
              <a:spcBef>
                <a:spcPts val="1200"/>
              </a:spcBef>
              <a:spcAft>
                <a:spcPts val="0"/>
              </a:spcAft>
              <a:buNone/>
            </a:pPr>
            <a:r>
              <a:rPr lang="en" sz="1800">
                <a:solidFill>
                  <a:schemeClr val="dk2"/>
                </a:solidFill>
                <a:latin typeface="Lato Light"/>
                <a:ea typeface="Lato Light"/>
                <a:cs typeface="Lato Light"/>
                <a:sym typeface="Lato Light"/>
              </a:rPr>
              <a:t>Get ready for game day by sprucing up the side of your boots with some cute ribbon! </a:t>
            </a:r>
            <a:endParaRPr sz="1800">
              <a:solidFill>
                <a:schemeClr val="dk2"/>
              </a:solidFill>
              <a:latin typeface="Lato Light"/>
              <a:ea typeface="Lato Light"/>
              <a:cs typeface="Lato Light"/>
              <a:sym typeface="Lato Light"/>
            </a:endParaRPr>
          </a:p>
          <a:p>
            <a:pPr indent="0" lvl="0" marL="0" rtl="0" algn="l">
              <a:lnSpc>
                <a:spcPct val="115000"/>
              </a:lnSpc>
              <a:spcBef>
                <a:spcPts val="1200"/>
              </a:spcBef>
              <a:spcAft>
                <a:spcPts val="0"/>
              </a:spcAft>
              <a:buNone/>
            </a:pPr>
            <a:r>
              <a:rPr lang="en" sz="1800">
                <a:solidFill>
                  <a:schemeClr val="dk2"/>
                </a:solidFill>
                <a:latin typeface="Lato Light"/>
                <a:ea typeface="Lato Light"/>
                <a:cs typeface="Lato Light"/>
                <a:sym typeface="Lato Light"/>
              </a:rPr>
              <a:t>You bring the boots, we will provide the coffee and supplies! Feel free to bring any extra ribbon you’d like but we will provide ribbon if not. </a:t>
            </a:r>
            <a:endParaRPr sz="1800">
              <a:solidFill>
                <a:schemeClr val="dk2"/>
              </a:solidFill>
              <a:latin typeface="Lato Light"/>
              <a:ea typeface="Lato Light"/>
              <a:cs typeface="Lato Light"/>
              <a:sym typeface="Lato Light"/>
            </a:endParaRPr>
          </a:p>
          <a:p>
            <a:pPr indent="0" lvl="0" marL="0" rtl="0" algn="l">
              <a:lnSpc>
                <a:spcPct val="115000"/>
              </a:lnSpc>
              <a:spcBef>
                <a:spcPts val="1200"/>
              </a:spcBef>
              <a:spcAft>
                <a:spcPts val="0"/>
              </a:spcAft>
              <a:buNone/>
            </a:pPr>
            <a:r>
              <a:t/>
            </a:r>
            <a:endParaRPr sz="1800">
              <a:solidFill>
                <a:schemeClr val="dk2"/>
              </a:solidFill>
              <a:latin typeface="Lato Light"/>
              <a:ea typeface="Lato Light"/>
              <a:cs typeface="Lato Light"/>
              <a:sym typeface="Lato Light"/>
            </a:endParaRPr>
          </a:p>
          <a:p>
            <a:pPr indent="-355600" lvl="0" marL="457200" rtl="0" algn="l">
              <a:spcBef>
                <a:spcPts val="1200"/>
              </a:spcBef>
              <a:spcAft>
                <a:spcPts val="0"/>
              </a:spcAft>
              <a:buClr>
                <a:schemeClr val="dk2"/>
              </a:buClr>
              <a:buSzPts val="2000"/>
              <a:buFont typeface="Lato"/>
              <a:buChar char="❖"/>
            </a:pPr>
            <a:r>
              <a:rPr b="1" lang="en" sz="2000">
                <a:solidFill>
                  <a:schemeClr val="dk2"/>
                </a:solidFill>
                <a:latin typeface="Lato"/>
                <a:ea typeface="Lato"/>
                <a:cs typeface="Lato"/>
                <a:sym typeface="Lato"/>
              </a:rPr>
              <a:t>Where:</a:t>
            </a:r>
            <a:r>
              <a:rPr lang="en" sz="2000">
                <a:solidFill>
                  <a:schemeClr val="dk2"/>
                </a:solidFill>
                <a:latin typeface="Lato Light"/>
                <a:ea typeface="Lato Light"/>
                <a:cs typeface="Lato Light"/>
                <a:sym typeface="Lato Light"/>
              </a:rPr>
              <a:t> Russell 205</a:t>
            </a:r>
            <a:endParaRPr sz="2000">
              <a:solidFill>
                <a:schemeClr val="dk2"/>
              </a:solidFill>
              <a:latin typeface="Lato Light"/>
              <a:ea typeface="Lato Light"/>
              <a:cs typeface="Lato Light"/>
              <a:sym typeface="Lato Light"/>
            </a:endParaRPr>
          </a:p>
          <a:p>
            <a:pPr indent="-355600" lvl="0" marL="457200" rtl="0" algn="l">
              <a:spcBef>
                <a:spcPts val="0"/>
              </a:spcBef>
              <a:spcAft>
                <a:spcPts val="0"/>
              </a:spcAft>
              <a:buClr>
                <a:schemeClr val="dk2"/>
              </a:buClr>
              <a:buSzPts val="2000"/>
              <a:buFont typeface="Lato"/>
              <a:buChar char="❖"/>
            </a:pPr>
            <a:r>
              <a:rPr b="1" lang="en" sz="2000">
                <a:solidFill>
                  <a:schemeClr val="dk2"/>
                </a:solidFill>
                <a:latin typeface="Lato"/>
                <a:ea typeface="Lato"/>
                <a:cs typeface="Lato"/>
                <a:sym typeface="Lato"/>
              </a:rPr>
              <a:t>When: </a:t>
            </a:r>
            <a:r>
              <a:rPr lang="en" sz="2000">
                <a:solidFill>
                  <a:schemeClr val="dk2"/>
                </a:solidFill>
                <a:latin typeface="Lato Light"/>
                <a:ea typeface="Lato Light"/>
                <a:cs typeface="Lato Light"/>
                <a:sym typeface="Lato Light"/>
              </a:rPr>
              <a:t>10/20, anytime between 9AM -11:30AM</a:t>
            </a:r>
            <a:endParaRPr sz="2000">
              <a:solidFill>
                <a:schemeClr val="dk2"/>
              </a:solidFill>
              <a:latin typeface="Lato Light"/>
              <a:ea typeface="Lato Light"/>
              <a:cs typeface="Lato Light"/>
              <a:sym typeface="Lato Light"/>
            </a:endParaRPr>
          </a:p>
          <a:p>
            <a:pPr indent="-355600" lvl="0" marL="457200" rtl="0" algn="l">
              <a:spcBef>
                <a:spcPts val="0"/>
              </a:spcBef>
              <a:spcAft>
                <a:spcPts val="0"/>
              </a:spcAft>
              <a:buClr>
                <a:schemeClr val="dk2"/>
              </a:buClr>
              <a:buSzPts val="2000"/>
              <a:buFont typeface="Lato"/>
              <a:buChar char="❖"/>
            </a:pPr>
            <a:r>
              <a:rPr b="1" lang="en" sz="2000">
                <a:solidFill>
                  <a:schemeClr val="dk2"/>
                </a:solidFill>
                <a:latin typeface="Lato"/>
                <a:ea typeface="Lato"/>
                <a:cs typeface="Lato"/>
                <a:sym typeface="Lato"/>
              </a:rPr>
              <a:t>Sign up: </a:t>
            </a:r>
            <a:r>
              <a:rPr lang="en" sz="2000">
                <a:solidFill>
                  <a:schemeClr val="dk2"/>
                </a:solidFill>
                <a:latin typeface="Lato Light"/>
                <a:ea typeface="Lato Light"/>
                <a:cs typeface="Lato Light"/>
                <a:sym typeface="Lato Light"/>
              </a:rPr>
              <a:t>No sign-up!</a:t>
            </a:r>
            <a:endParaRPr sz="2000">
              <a:solidFill>
                <a:schemeClr val="dk2"/>
              </a:solidFill>
              <a:latin typeface="Lato Light"/>
              <a:ea typeface="Lato Light"/>
              <a:cs typeface="Lato Light"/>
              <a:sym typeface="Lato Light"/>
            </a:endParaRPr>
          </a:p>
        </p:txBody>
      </p:sp>
      <p:pic>
        <p:nvPicPr>
          <p:cNvPr id="620" name="Google Shape;620;p74"/>
          <p:cNvPicPr preferRelativeResize="0"/>
          <p:nvPr/>
        </p:nvPicPr>
        <p:blipFill rotWithShape="1">
          <a:blip r:embed="rId4">
            <a:alphaModFix/>
          </a:blip>
          <a:srcRect b="0" l="0" r="-20438" t="0"/>
          <a:stretch/>
        </p:blipFill>
        <p:spPr>
          <a:xfrm>
            <a:off x="6712500" y="2165575"/>
            <a:ext cx="2287750" cy="1974225"/>
          </a:xfrm>
          <a:prstGeom prst="rect">
            <a:avLst/>
          </a:prstGeom>
          <a:noFill/>
          <a:ln>
            <a:noFill/>
          </a:ln>
        </p:spPr>
      </p:pic>
      <p:pic>
        <p:nvPicPr>
          <p:cNvPr id="621" name="Google Shape;621;p74"/>
          <p:cNvPicPr preferRelativeResize="0"/>
          <p:nvPr/>
        </p:nvPicPr>
        <p:blipFill>
          <a:blip r:embed="rId5">
            <a:alphaModFix/>
          </a:blip>
          <a:stretch>
            <a:fillRect/>
          </a:stretch>
        </p:blipFill>
        <p:spPr>
          <a:xfrm>
            <a:off x="6822158" y="1334161"/>
            <a:ext cx="704400" cy="704400"/>
          </a:xfrm>
          <a:prstGeom prst="rect">
            <a:avLst/>
          </a:prstGeom>
          <a:noFill/>
          <a:ln>
            <a:noFill/>
          </a:ln>
        </p:spPr>
      </p:pic>
      <p:pic>
        <p:nvPicPr>
          <p:cNvPr id="622" name="Google Shape;622;p74"/>
          <p:cNvPicPr preferRelativeResize="0"/>
          <p:nvPr/>
        </p:nvPicPr>
        <p:blipFill>
          <a:blip r:embed="rId6">
            <a:alphaModFix/>
          </a:blip>
          <a:stretch>
            <a:fillRect/>
          </a:stretch>
        </p:blipFill>
        <p:spPr>
          <a:xfrm>
            <a:off x="7845217" y="1334150"/>
            <a:ext cx="704400" cy="7044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descr="Timeline background shape" id="627" name="Google Shape;627;p75"/>
          <p:cNvSpPr/>
          <p:nvPr/>
        </p:nvSpPr>
        <p:spPr>
          <a:xfrm>
            <a:off x="0" y="254525"/>
            <a:ext cx="8394600" cy="741600"/>
          </a:xfrm>
          <a:prstGeom prst="homePlate">
            <a:avLst>
              <a:gd fmla="val 50000" name="adj"/>
            </a:avLst>
          </a:prstGeom>
          <a:solidFill>
            <a:srgbClr val="FFFF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75"/>
          <p:cNvSpPr txBox="1"/>
          <p:nvPr>
            <p:ph type="title"/>
          </p:nvPr>
        </p:nvSpPr>
        <p:spPr>
          <a:xfrm>
            <a:off x="-1183525" y="273125"/>
            <a:ext cx="8627400" cy="7044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sz="4700">
                <a:latin typeface="Lato Light"/>
                <a:ea typeface="Lato Light"/>
                <a:cs typeface="Lato Light"/>
                <a:sym typeface="Lato Light"/>
              </a:rPr>
              <a:t>Attendance</a:t>
            </a:r>
            <a:r>
              <a:rPr lang="en" sz="4700">
                <a:latin typeface="Lato Light"/>
                <a:ea typeface="Lato Light"/>
                <a:cs typeface="Lato Light"/>
                <a:sym typeface="Lato Light"/>
              </a:rPr>
              <a:t> Reminder</a:t>
            </a:r>
            <a:endParaRPr sz="5500">
              <a:latin typeface="Lato Light"/>
              <a:ea typeface="Lato Light"/>
              <a:cs typeface="Lato Light"/>
              <a:sym typeface="Lato Light"/>
            </a:endParaRPr>
          </a:p>
        </p:txBody>
      </p:sp>
      <p:pic>
        <p:nvPicPr>
          <p:cNvPr id="629" name="Google Shape;629;p75"/>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630" name="Google Shape;630;p75"/>
          <p:cNvSpPr txBox="1"/>
          <p:nvPr/>
        </p:nvSpPr>
        <p:spPr>
          <a:xfrm>
            <a:off x="462600" y="1274300"/>
            <a:ext cx="7932000" cy="314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u="sng">
                <a:solidFill>
                  <a:schemeClr val="dk2"/>
                </a:solidFill>
                <a:latin typeface="Lato"/>
                <a:ea typeface="Lato"/>
                <a:cs typeface="Lato"/>
                <a:sym typeface="Lato"/>
              </a:rPr>
              <a:t>WIBternship is a required program</a:t>
            </a:r>
            <a:r>
              <a:rPr lang="en" sz="1800">
                <a:solidFill>
                  <a:schemeClr val="dk2"/>
                </a:solidFill>
                <a:latin typeface="Lato"/>
                <a:ea typeface="Lato"/>
                <a:cs typeface="Lato"/>
                <a:sym typeface="Lato"/>
              </a:rPr>
              <a:t> for new freshman and sophomore members. </a:t>
            </a:r>
            <a:r>
              <a:rPr lang="en" sz="1800" u="sng">
                <a:solidFill>
                  <a:schemeClr val="dk2"/>
                </a:solidFill>
                <a:latin typeface="Lato"/>
                <a:ea typeface="Lato"/>
                <a:cs typeface="Lato"/>
                <a:sym typeface="Lato"/>
              </a:rPr>
              <a:t>For the five meetings you are allowed </a:t>
            </a:r>
            <a:r>
              <a:rPr b="1" lang="en" sz="1800" u="sng">
                <a:solidFill>
                  <a:schemeClr val="dk2"/>
                </a:solidFill>
                <a:latin typeface="Lato"/>
                <a:ea typeface="Lato"/>
                <a:cs typeface="Lato"/>
                <a:sym typeface="Lato"/>
              </a:rPr>
              <a:t>ONE </a:t>
            </a:r>
            <a:r>
              <a:rPr lang="en" sz="1800" u="sng">
                <a:solidFill>
                  <a:schemeClr val="dk2"/>
                </a:solidFill>
                <a:latin typeface="Lato"/>
                <a:ea typeface="Lato"/>
                <a:cs typeface="Lato"/>
                <a:sym typeface="Lato"/>
              </a:rPr>
              <a:t>unexcused absence</a:t>
            </a:r>
            <a:r>
              <a:rPr lang="en" sz="1800">
                <a:solidFill>
                  <a:schemeClr val="dk2"/>
                </a:solidFill>
                <a:latin typeface="Lato"/>
                <a:ea typeface="Lato"/>
                <a:cs typeface="Lato"/>
                <a:sym typeface="Lato"/>
              </a:rPr>
              <a:t>. </a:t>
            </a:r>
            <a:endParaRPr sz="1800">
              <a:solidFill>
                <a:schemeClr val="dk2"/>
              </a:solidFill>
              <a:latin typeface="Lato"/>
              <a:ea typeface="Lato"/>
              <a:cs typeface="Lato"/>
              <a:sym typeface="Lato"/>
            </a:endParaRPr>
          </a:p>
          <a:p>
            <a:pPr indent="0" lvl="0" marL="0" rtl="0" algn="l">
              <a:lnSpc>
                <a:spcPct val="115000"/>
              </a:lnSpc>
              <a:spcBef>
                <a:spcPts val="0"/>
              </a:spcBef>
              <a:spcAft>
                <a:spcPts val="0"/>
              </a:spcAft>
              <a:buNone/>
            </a:pPr>
            <a:r>
              <a:t/>
            </a:r>
            <a:endParaRPr sz="1800">
              <a:solidFill>
                <a:schemeClr val="dk2"/>
              </a:solidFill>
              <a:latin typeface="Lato"/>
              <a:ea typeface="Lato"/>
              <a:cs typeface="Lato"/>
              <a:sym typeface="Lato"/>
            </a:endParaRPr>
          </a:p>
          <a:p>
            <a:pPr indent="0" lvl="0" marL="0" rtl="0" algn="l">
              <a:lnSpc>
                <a:spcPct val="115000"/>
              </a:lnSpc>
              <a:spcBef>
                <a:spcPts val="0"/>
              </a:spcBef>
              <a:spcAft>
                <a:spcPts val="0"/>
              </a:spcAft>
              <a:buNone/>
            </a:pPr>
            <a:r>
              <a:rPr lang="en" sz="1800">
                <a:solidFill>
                  <a:schemeClr val="dk2"/>
                </a:solidFill>
                <a:latin typeface="Lato"/>
                <a:ea typeface="Lato"/>
                <a:cs typeface="Lato"/>
                <a:sym typeface="Lato"/>
              </a:rPr>
              <a:t>Case Competition: you can only do the case competition if you have meet </a:t>
            </a:r>
            <a:r>
              <a:rPr lang="en" sz="1800">
                <a:solidFill>
                  <a:schemeClr val="dk2"/>
                </a:solidFill>
                <a:latin typeface="Lato"/>
                <a:ea typeface="Lato"/>
                <a:cs typeface="Lato"/>
                <a:sym typeface="Lato"/>
              </a:rPr>
              <a:t>these</a:t>
            </a:r>
            <a:r>
              <a:rPr lang="en" sz="1800">
                <a:solidFill>
                  <a:schemeClr val="dk2"/>
                </a:solidFill>
                <a:latin typeface="Lato"/>
                <a:ea typeface="Lato"/>
                <a:cs typeface="Lato"/>
                <a:sym typeface="Lato"/>
              </a:rPr>
              <a:t> meeting requirements. If you do not complete the case competition you will </a:t>
            </a:r>
            <a:r>
              <a:rPr lang="en" sz="1800">
                <a:solidFill>
                  <a:schemeClr val="dk2"/>
                </a:solidFill>
                <a:latin typeface="Lato"/>
                <a:ea typeface="Lato"/>
                <a:cs typeface="Lato"/>
                <a:sym typeface="Lato"/>
              </a:rPr>
              <a:t>have to</a:t>
            </a:r>
            <a:r>
              <a:rPr lang="en" sz="1800">
                <a:solidFill>
                  <a:schemeClr val="dk2"/>
                </a:solidFill>
                <a:latin typeface="Lato"/>
                <a:ea typeface="Lato"/>
                <a:cs typeface="Lato"/>
                <a:sym typeface="Lato"/>
              </a:rPr>
              <a:t> do WIBternship again next semester. You will be sitting with your case comp teams at our next WIBternship meeting!</a:t>
            </a:r>
            <a:endParaRPr sz="1800">
              <a:solidFill>
                <a:schemeClr val="dk2"/>
              </a:solidFill>
              <a:latin typeface="Lato"/>
              <a:ea typeface="Lato"/>
              <a:cs typeface="Lato"/>
              <a:sym typeface="Lato"/>
            </a:endParaRPr>
          </a:p>
          <a:p>
            <a:pPr indent="0" lvl="0" marL="0" rtl="0" algn="l">
              <a:lnSpc>
                <a:spcPct val="115000"/>
              </a:lnSpc>
              <a:spcBef>
                <a:spcPts val="0"/>
              </a:spcBef>
              <a:spcAft>
                <a:spcPts val="0"/>
              </a:spcAft>
              <a:buNone/>
            </a:pPr>
            <a:r>
              <a:t/>
            </a:r>
            <a:endParaRPr sz="1500">
              <a:solidFill>
                <a:schemeClr val="dk2"/>
              </a:solidFill>
              <a:highlight>
                <a:srgbClr val="FFFFFF"/>
              </a:highlight>
              <a:latin typeface="Lato"/>
              <a:ea typeface="Lato"/>
              <a:cs typeface="Lato"/>
              <a:sym typeface="Lato"/>
            </a:endParaRPr>
          </a:p>
          <a:p>
            <a:pPr indent="0" lvl="0" marL="0" rtl="0" algn="l">
              <a:lnSpc>
                <a:spcPct val="115000"/>
              </a:lnSpc>
              <a:spcBef>
                <a:spcPts val="0"/>
              </a:spcBef>
              <a:spcAft>
                <a:spcPts val="0"/>
              </a:spcAft>
              <a:buNone/>
            </a:pPr>
            <a:r>
              <a:t/>
            </a:r>
            <a:endParaRPr sz="1500">
              <a:solidFill>
                <a:schemeClr val="dk2"/>
              </a:solidFill>
              <a:highlight>
                <a:srgbClr val="FFFFFF"/>
              </a:highlight>
              <a:latin typeface="Lato"/>
              <a:ea typeface="Lato"/>
              <a:cs typeface="Lato"/>
              <a:sym typeface="Lato"/>
            </a:endParaRPr>
          </a:p>
          <a:p>
            <a:pPr indent="0" lvl="0" marL="0" rtl="0" algn="l">
              <a:lnSpc>
                <a:spcPct val="115000"/>
              </a:lnSpc>
              <a:spcBef>
                <a:spcPts val="0"/>
              </a:spcBef>
              <a:spcAft>
                <a:spcPts val="0"/>
              </a:spcAft>
              <a:buNone/>
            </a:pPr>
            <a:r>
              <a:t/>
            </a:r>
            <a:endParaRPr sz="1500">
              <a:solidFill>
                <a:schemeClr val="dk2"/>
              </a:solidFill>
              <a:highlight>
                <a:srgbClr val="FFFFFF"/>
              </a:highlight>
              <a:latin typeface="Lato"/>
              <a:ea typeface="Lato"/>
              <a:cs typeface="Lato"/>
              <a:sym typeface="Lato"/>
            </a:endParaRPr>
          </a:p>
        </p:txBody>
      </p:sp>
      <p:pic>
        <p:nvPicPr>
          <p:cNvPr id="631" name="Google Shape;631;p75"/>
          <p:cNvPicPr preferRelativeResize="0"/>
          <p:nvPr/>
        </p:nvPicPr>
        <p:blipFill>
          <a:blip r:embed="rId4">
            <a:alphaModFix/>
          </a:blip>
          <a:stretch>
            <a:fillRect/>
          </a:stretch>
        </p:blipFill>
        <p:spPr>
          <a:xfrm>
            <a:off x="7845225" y="4629375"/>
            <a:ext cx="1298725" cy="5141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descr="Timeline background shape" id="636" name="Google Shape;636;p76"/>
          <p:cNvSpPr/>
          <p:nvPr/>
        </p:nvSpPr>
        <p:spPr>
          <a:xfrm>
            <a:off x="0" y="254525"/>
            <a:ext cx="8394600" cy="741600"/>
          </a:xfrm>
          <a:prstGeom prst="homePlate">
            <a:avLst>
              <a:gd fmla="val 50000" name="adj"/>
            </a:avLst>
          </a:prstGeom>
          <a:solidFill>
            <a:srgbClr val="FFFF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76"/>
          <p:cNvSpPr txBox="1"/>
          <p:nvPr>
            <p:ph type="title"/>
          </p:nvPr>
        </p:nvSpPr>
        <p:spPr>
          <a:xfrm>
            <a:off x="-431625" y="273125"/>
            <a:ext cx="7932000" cy="7044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sz="4700">
                <a:latin typeface="Lato Light"/>
                <a:ea typeface="Lato Light"/>
                <a:cs typeface="Lato Light"/>
                <a:sym typeface="Lato Light"/>
              </a:rPr>
              <a:t>Case Competition Teams</a:t>
            </a:r>
            <a:endParaRPr sz="5500">
              <a:latin typeface="Lato Light"/>
              <a:ea typeface="Lato Light"/>
              <a:cs typeface="Lato Light"/>
              <a:sym typeface="Lato Light"/>
            </a:endParaRPr>
          </a:p>
        </p:txBody>
      </p:sp>
      <p:pic>
        <p:nvPicPr>
          <p:cNvPr id="638" name="Google Shape;638;p76"/>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639" name="Google Shape;639;p76"/>
          <p:cNvSpPr txBox="1"/>
          <p:nvPr/>
        </p:nvSpPr>
        <p:spPr>
          <a:xfrm>
            <a:off x="462600" y="1274300"/>
            <a:ext cx="7932000" cy="314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2"/>
                </a:solidFill>
                <a:latin typeface="Lato"/>
                <a:ea typeface="Lato"/>
                <a:cs typeface="Lato"/>
                <a:sym typeface="Lato"/>
              </a:rPr>
              <a:t>The teams will be sent out before the next WIBternship meeting. If you do not </a:t>
            </a:r>
            <a:r>
              <a:rPr lang="en" sz="1800">
                <a:solidFill>
                  <a:schemeClr val="dk2"/>
                </a:solidFill>
                <a:latin typeface="Lato"/>
                <a:ea typeface="Lato"/>
                <a:cs typeface="Lato"/>
                <a:sym typeface="Lato"/>
              </a:rPr>
              <a:t>receive</a:t>
            </a:r>
            <a:r>
              <a:rPr lang="en" sz="1800">
                <a:solidFill>
                  <a:schemeClr val="dk2"/>
                </a:solidFill>
                <a:latin typeface="Lato"/>
                <a:ea typeface="Lato"/>
                <a:cs typeface="Lato"/>
                <a:sym typeface="Lato"/>
              </a:rPr>
              <a:t> an email it means our </a:t>
            </a:r>
            <a:r>
              <a:rPr lang="en" sz="1800">
                <a:solidFill>
                  <a:schemeClr val="dk2"/>
                </a:solidFill>
                <a:latin typeface="Lato"/>
                <a:ea typeface="Lato"/>
                <a:cs typeface="Lato"/>
                <a:sym typeface="Lato"/>
              </a:rPr>
              <a:t>attendance</a:t>
            </a:r>
            <a:r>
              <a:rPr lang="en" sz="1800">
                <a:solidFill>
                  <a:schemeClr val="dk2"/>
                </a:solidFill>
                <a:latin typeface="Lato"/>
                <a:ea typeface="Lato"/>
                <a:cs typeface="Lato"/>
                <a:sym typeface="Lato"/>
              </a:rPr>
              <a:t> records will show you have missed more than one WIBternship meeting. If you believe this is a mistake you will need to reach out to the membership director.</a:t>
            </a:r>
            <a:endParaRPr sz="1800">
              <a:solidFill>
                <a:schemeClr val="dk2"/>
              </a:solidFill>
              <a:latin typeface="Lato"/>
              <a:ea typeface="Lato"/>
              <a:cs typeface="Lato"/>
              <a:sym typeface="Lato"/>
            </a:endParaRPr>
          </a:p>
          <a:p>
            <a:pPr indent="0" lvl="0" marL="0" rtl="0" algn="l">
              <a:lnSpc>
                <a:spcPct val="115000"/>
              </a:lnSpc>
              <a:spcBef>
                <a:spcPts val="0"/>
              </a:spcBef>
              <a:spcAft>
                <a:spcPts val="0"/>
              </a:spcAft>
              <a:buNone/>
            </a:pPr>
            <a:r>
              <a:rPr lang="en" sz="1800">
                <a:solidFill>
                  <a:schemeClr val="dk2"/>
                </a:solidFill>
                <a:latin typeface="Lato"/>
                <a:ea typeface="Lato"/>
                <a:cs typeface="Lato"/>
                <a:sym typeface="Lato"/>
              </a:rPr>
              <a:t>Frances Overton: overtonf@email.sc.edu</a:t>
            </a:r>
            <a:endParaRPr sz="1800">
              <a:solidFill>
                <a:schemeClr val="dk2"/>
              </a:solidFill>
              <a:latin typeface="Lato"/>
              <a:ea typeface="Lato"/>
              <a:cs typeface="Lato"/>
              <a:sym typeface="Lato"/>
            </a:endParaRPr>
          </a:p>
          <a:p>
            <a:pPr indent="0" lvl="0" marL="0" rtl="0" algn="l">
              <a:lnSpc>
                <a:spcPct val="115000"/>
              </a:lnSpc>
              <a:spcBef>
                <a:spcPts val="0"/>
              </a:spcBef>
              <a:spcAft>
                <a:spcPts val="0"/>
              </a:spcAft>
              <a:buNone/>
            </a:pPr>
            <a:r>
              <a:t/>
            </a:r>
            <a:endParaRPr sz="1800">
              <a:solidFill>
                <a:schemeClr val="dk2"/>
              </a:solidFill>
              <a:latin typeface="Lato"/>
              <a:ea typeface="Lato"/>
              <a:cs typeface="Lato"/>
              <a:sym typeface="Lato"/>
            </a:endParaRPr>
          </a:p>
          <a:p>
            <a:pPr indent="0" lvl="0" marL="0" rtl="0" algn="l">
              <a:lnSpc>
                <a:spcPct val="115000"/>
              </a:lnSpc>
              <a:spcBef>
                <a:spcPts val="0"/>
              </a:spcBef>
              <a:spcAft>
                <a:spcPts val="0"/>
              </a:spcAft>
              <a:buNone/>
            </a:pPr>
            <a:r>
              <a:rPr lang="en" sz="1800">
                <a:solidFill>
                  <a:schemeClr val="dk2"/>
                </a:solidFill>
                <a:latin typeface="Lato"/>
                <a:ea typeface="Lato"/>
                <a:cs typeface="Lato"/>
                <a:sym typeface="Lato"/>
              </a:rPr>
              <a:t>We encourage you to sit together at meetings and attend social events together! </a:t>
            </a:r>
            <a:endParaRPr sz="1800">
              <a:solidFill>
                <a:schemeClr val="dk2"/>
              </a:solidFill>
              <a:latin typeface="Lato"/>
              <a:ea typeface="Lato"/>
              <a:cs typeface="Lato"/>
              <a:sym typeface="Lato"/>
            </a:endParaRPr>
          </a:p>
          <a:p>
            <a:pPr indent="0" lvl="0" marL="0" rtl="0" algn="l">
              <a:lnSpc>
                <a:spcPct val="115000"/>
              </a:lnSpc>
              <a:spcBef>
                <a:spcPts val="0"/>
              </a:spcBef>
              <a:spcAft>
                <a:spcPts val="0"/>
              </a:spcAft>
              <a:buNone/>
            </a:pPr>
            <a:r>
              <a:t/>
            </a:r>
            <a:endParaRPr sz="1800">
              <a:solidFill>
                <a:schemeClr val="dk2"/>
              </a:solidFill>
              <a:latin typeface="Lato"/>
              <a:ea typeface="Lato"/>
              <a:cs typeface="Lato"/>
              <a:sym typeface="Lato"/>
            </a:endParaRPr>
          </a:p>
          <a:p>
            <a:pPr indent="0" lvl="0" marL="0" rtl="0" algn="l">
              <a:lnSpc>
                <a:spcPct val="115000"/>
              </a:lnSpc>
              <a:spcBef>
                <a:spcPts val="0"/>
              </a:spcBef>
              <a:spcAft>
                <a:spcPts val="0"/>
              </a:spcAft>
              <a:buNone/>
            </a:pPr>
            <a:r>
              <a:rPr lang="en" sz="1800">
                <a:solidFill>
                  <a:schemeClr val="dk2"/>
                </a:solidFill>
                <a:latin typeface="Lato"/>
                <a:ea typeface="Lato"/>
                <a:cs typeface="Lato"/>
                <a:sym typeface="Lato"/>
              </a:rPr>
              <a:t>Case competitions are great to add to your resume and linkedin! </a:t>
            </a:r>
            <a:endParaRPr sz="1800">
              <a:solidFill>
                <a:schemeClr val="dk2"/>
              </a:solidFill>
              <a:latin typeface="Lato"/>
              <a:ea typeface="Lato"/>
              <a:cs typeface="Lato"/>
              <a:sym typeface="Lato"/>
            </a:endParaRPr>
          </a:p>
        </p:txBody>
      </p:sp>
      <p:pic>
        <p:nvPicPr>
          <p:cNvPr id="640" name="Google Shape;640;p76"/>
          <p:cNvPicPr preferRelativeResize="0"/>
          <p:nvPr/>
        </p:nvPicPr>
        <p:blipFill>
          <a:blip r:embed="rId4">
            <a:alphaModFix/>
          </a:blip>
          <a:stretch>
            <a:fillRect/>
          </a:stretch>
        </p:blipFill>
        <p:spPr>
          <a:xfrm>
            <a:off x="7845225" y="4629375"/>
            <a:ext cx="1298725" cy="5141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77"/>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77"/>
          <p:cNvSpPr txBox="1"/>
          <p:nvPr>
            <p:ph type="ctrTitle"/>
          </p:nvPr>
        </p:nvSpPr>
        <p:spPr>
          <a:xfrm>
            <a:off x="1059425" y="146400"/>
            <a:ext cx="77856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Point Requirement</a:t>
            </a:r>
            <a:endParaRPr sz="3600">
              <a:solidFill>
                <a:srgbClr val="000000"/>
              </a:solidFill>
              <a:latin typeface="Lato Light"/>
              <a:ea typeface="Lato Light"/>
              <a:cs typeface="Lato Light"/>
              <a:sym typeface="Lato Light"/>
            </a:endParaRPr>
          </a:p>
        </p:txBody>
      </p:sp>
      <p:pic>
        <p:nvPicPr>
          <p:cNvPr id="647" name="Google Shape;647;p77"/>
          <p:cNvPicPr preferRelativeResize="0"/>
          <p:nvPr/>
        </p:nvPicPr>
        <p:blipFill>
          <a:blip r:embed="rId3">
            <a:alphaModFix/>
          </a:blip>
          <a:stretch>
            <a:fillRect/>
          </a:stretch>
        </p:blipFill>
        <p:spPr>
          <a:xfrm>
            <a:off x="7918126" y="4629375"/>
            <a:ext cx="1225986" cy="514125"/>
          </a:xfrm>
          <a:prstGeom prst="rect">
            <a:avLst/>
          </a:prstGeom>
          <a:noFill/>
          <a:ln>
            <a:noFill/>
          </a:ln>
        </p:spPr>
      </p:pic>
      <p:sp>
        <p:nvSpPr>
          <p:cNvPr id="648" name="Google Shape;648;p77"/>
          <p:cNvSpPr txBox="1"/>
          <p:nvPr>
            <p:ph idx="1" type="subTitle"/>
          </p:nvPr>
        </p:nvSpPr>
        <p:spPr>
          <a:xfrm>
            <a:off x="212100" y="862200"/>
            <a:ext cx="8719800" cy="4085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latin typeface="Lato"/>
                <a:ea typeface="Lato"/>
                <a:cs typeface="Lato"/>
                <a:sym typeface="Lato"/>
              </a:rPr>
              <a:t>All members of WIBC are expected to get </a:t>
            </a:r>
            <a:r>
              <a:rPr lang="en" sz="1600" u="sng">
                <a:latin typeface="Lato"/>
                <a:ea typeface="Lato"/>
                <a:cs typeface="Lato"/>
                <a:sym typeface="Lato"/>
              </a:rPr>
              <a:t>16 points</a:t>
            </a:r>
            <a:r>
              <a:rPr lang="en" sz="1600">
                <a:latin typeface="Lato"/>
                <a:ea typeface="Lato"/>
                <a:cs typeface="Lato"/>
                <a:sym typeface="Lato"/>
              </a:rPr>
              <a:t> to be a member in good standing and </a:t>
            </a:r>
            <a:r>
              <a:rPr lang="en" sz="1600">
                <a:latin typeface="Lato"/>
                <a:ea typeface="Lato"/>
                <a:cs typeface="Lato"/>
                <a:sym typeface="Lato"/>
              </a:rPr>
              <a:t>receive</a:t>
            </a:r>
            <a:r>
              <a:rPr lang="en" sz="1600">
                <a:latin typeface="Lato"/>
                <a:ea typeface="Lato"/>
                <a:cs typeface="Lato"/>
                <a:sym typeface="Lato"/>
              </a:rPr>
              <a:t> merch at the end of the semester</a:t>
            </a:r>
            <a:endParaRPr sz="1600">
              <a:latin typeface="Lato"/>
              <a:ea typeface="Lato"/>
              <a:cs typeface="Lato"/>
              <a:sym typeface="Lato"/>
            </a:endParaRPr>
          </a:p>
          <a:p>
            <a:pPr indent="0" lvl="0" marL="0" rtl="0" algn="l">
              <a:lnSpc>
                <a:spcPct val="115000"/>
              </a:lnSpc>
              <a:spcBef>
                <a:spcPts val="0"/>
              </a:spcBef>
              <a:spcAft>
                <a:spcPts val="0"/>
              </a:spcAft>
              <a:buNone/>
            </a:pPr>
            <a:r>
              <a:t/>
            </a:r>
            <a:endParaRPr sz="1600">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WIBternship is a program within WIBC</a:t>
            </a:r>
            <a:endParaRPr sz="1600">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WIBternship members (first semester freshman and sophomores) must get </a:t>
            </a:r>
            <a:endParaRPr sz="1600">
              <a:latin typeface="Lato"/>
              <a:ea typeface="Lato"/>
              <a:cs typeface="Lato"/>
              <a:sym typeface="Lato"/>
            </a:endParaRPr>
          </a:p>
          <a:p>
            <a:pPr indent="0" lvl="0" marL="0" rtl="0" algn="l">
              <a:lnSpc>
                <a:spcPct val="115000"/>
              </a:lnSpc>
              <a:spcBef>
                <a:spcPts val="0"/>
              </a:spcBef>
              <a:spcAft>
                <a:spcPts val="0"/>
              </a:spcAft>
              <a:buNone/>
            </a:pPr>
            <a:r>
              <a:rPr lang="en" sz="1600" u="sng">
                <a:latin typeface="Lato"/>
                <a:ea typeface="Lato"/>
                <a:cs typeface="Lato"/>
                <a:sym typeface="Lato"/>
              </a:rPr>
              <a:t>2</a:t>
            </a:r>
            <a:r>
              <a:rPr lang="en" sz="1600" u="sng">
                <a:latin typeface="Lato"/>
                <a:ea typeface="Lato"/>
                <a:cs typeface="Lato"/>
                <a:sym typeface="Lato"/>
              </a:rPr>
              <a:t> of those 16 points</a:t>
            </a:r>
            <a:r>
              <a:rPr lang="en" sz="1600">
                <a:latin typeface="Lato"/>
                <a:ea typeface="Lato"/>
                <a:cs typeface="Lato"/>
                <a:sym typeface="Lato"/>
              </a:rPr>
              <a:t> from WIBternship or mentorship events </a:t>
            </a:r>
            <a:endParaRPr sz="1600">
              <a:latin typeface="Lato"/>
              <a:ea typeface="Lato"/>
              <a:cs typeface="Lato"/>
              <a:sym typeface="Lato"/>
            </a:endParaRPr>
          </a:p>
          <a:p>
            <a:pPr indent="0" lvl="0" marL="0" rtl="0" algn="l">
              <a:lnSpc>
                <a:spcPct val="115000"/>
              </a:lnSpc>
              <a:spcBef>
                <a:spcPts val="0"/>
              </a:spcBef>
              <a:spcAft>
                <a:spcPts val="0"/>
              </a:spcAft>
              <a:buNone/>
            </a:pPr>
            <a:r>
              <a:t/>
            </a:r>
            <a:endParaRPr sz="1600">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Body meetings are usually </a:t>
            </a:r>
            <a:r>
              <a:rPr lang="en" sz="1600" u="sng">
                <a:latin typeface="Lato"/>
                <a:ea typeface="Lato"/>
                <a:cs typeface="Lato"/>
                <a:sym typeface="Lato"/>
              </a:rPr>
              <a:t>3 points</a:t>
            </a:r>
            <a:endParaRPr sz="1600" u="sng">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WIBternship events are all </a:t>
            </a:r>
            <a:r>
              <a:rPr lang="en" sz="1600" u="sng">
                <a:latin typeface="Lato"/>
                <a:ea typeface="Lato"/>
                <a:cs typeface="Lato"/>
                <a:sym typeface="Lato"/>
              </a:rPr>
              <a:t>1</a:t>
            </a:r>
            <a:r>
              <a:rPr lang="en" sz="1600" u="sng">
                <a:latin typeface="Lato"/>
                <a:ea typeface="Lato"/>
                <a:cs typeface="Lato"/>
                <a:sym typeface="Lato"/>
              </a:rPr>
              <a:t> point</a:t>
            </a:r>
            <a:endParaRPr sz="1600">
              <a:highlight>
                <a:srgbClr val="FFFFC1"/>
              </a:highlight>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Other events mentioned at the body meetings are </a:t>
            </a:r>
            <a:r>
              <a:rPr lang="en" sz="1600" u="sng">
                <a:latin typeface="Lato"/>
                <a:ea typeface="Lato"/>
                <a:cs typeface="Lato"/>
                <a:sym typeface="Lato"/>
              </a:rPr>
              <a:t>1-3 points</a:t>
            </a:r>
            <a:r>
              <a:rPr lang="en" sz="1600">
                <a:latin typeface="Lato"/>
                <a:ea typeface="Lato"/>
                <a:cs typeface="Lato"/>
                <a:sym typeface="Lato"/>
              </a:rPr>
              <a:t> depending on the event</a:t>
            </a:r>
            <a:endParaRPr sz="1600">
              <a:latin typeface="Lato"/>
              <a:ea typeface="Lato"/>
              <a:cs typeface="Lato"/>
              <a:sym typeface="Lato"/>
            </a:endParaRPr>
          </a:p>
          <a:p>
            <a:pPr indent="0" lvl="0" marL="0" rtl="0" algn="l">
              <a:lnSpc>
                <a:spcPct val="115000"/>
              </a:lnSpc>
              <a:spcBef>
                <a:spcPts val="0"/>
              </a:spcBef>
              <a:spcAft>
                <a:spcPts val="0"/>
              </a:spcAft>
              <a:buNone/>
            </a:pPr>
            <a:r>
              <a:t/>
            </a:r>
            <a:endParaRPr sz="1600">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WIBternship meetings are NOT worth points </a:t>
            </a:r>
            <a:endParaRPr sz="1600">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WIBternship case competitions are NOT worth points</a:t>
            </a:r>
            <a:endParaRPr sz="1600">
              <a:latin typeface="Lato"/>
              <a:ea typeface="Lato"/>
              <a:cs typeface="Lato"/>
              <a:sym typeface="La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descr="Timeline background shape" id="653" name="Google Shape;653;p78"/>
          <p:cNvSpPr/>
          <p:nvPr/>
        </p:nvSpPr>
        <p:spPr>
          <a:xfrm>
            <a:off x="4276500" y="0"/>
            <a:ext cx="8394600" cy="741600"/>
          </a:xfrm>
          <a:prstGeom prst="homePlate">
            <a:avLst>
              <a:gd fmla="val 50000" name="adj"/>
            </a:avLst>
          </a:prstGeom>
          <a:solidFill>
            <a:srgbClr val="FFFF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78"/>
          <p:cNvSpPr txBox="1"/>
          <p:nvPr>
            <p:ph type="title"/>
          </p:nvPr>
        </p:nvSpPr>
        <p:spPr>
          <a:xfrm>
            <a:off x="1959750" y="18600"/>
            <a:ext cx="8627400" cy="7044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sz="4700">
                <a:latin typeface="Lato Light"/>
                <a:ea typeface="Lato Light"/>
                <a:cs typeface="Lato Light"/>
                <a:sym typeface="Lato Light"/>
              </a:rPr>
              <a:t>Schedule</a:t>
            </a:r>
            <a:endParaRPr sz="5500">
              <a:latin typeface="Lato Light"/>
              <a:ea typeface="Lato Light"/>
              <a:cs typeface="Lato Light"/>
              <a:sym typeface="Lato Light"/>
            </a:endParaRPr>
          </a:p>
        </p:txBody>
      </p:sp>
      <p:pic>
        <p:nvPicPr>
          <p:cNvPr id="655" name="Google Shape;655;p78"/>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pic>
        <p:nvPicPr>
          <p:cNvPr id="656" name="Google Shape;656;p78"/>
          <p:cNvPicPr preferRelativeResize="0"/>
          <p:nvPr/>
        </p:nvPicPr>
        <p:blipFill>
          <a:blip r:embed="rId4">
            <a:alphaModFix/>
          </a:blip>
          <a:stretch>
            <a:fillRect/>
          </a:stretch>
        </p:blipFill>
        <p:spPr>
          <a:xfrm>
            <a:off x="7845225" y="4629375"/>
            <a:ext cx="1298725" cy="514125"/>
          </a:xfrm>
          <a:prstGeom prst="rect">
            <a:avLst/>
          </a:prstGeom>
          <a:noFill/>
          <a:ln>
            <a:noFill/>
          </a:ln>
        </p:spPr>
      </p:pic>
      <p:pic>
        <p:nvPicPr>
          <p:cNvPr id="657" name="Google Shape;657;p78" title="Fall 2026 Calendar.png"/>
          <p:cNvPicPr preferRelativeResize="0"/>
          <p:nvPr/>
        </p:nvPicPr>
        <p:blipFill>
          <a:blip r:embed="rId5">
            <a:alphaModFix/>
          </a:blip>
          <a:stretch>
            <a:fillRect/>
          </a:stretch>
        </p:blipFill>
        <p:spPr>
          <a:xfrm>
            <a:off x="661075" y="458750"/>
            <a:ext cx="3276826" cy="4369101"/>
          </a:xfrm>
          <a:prstGeom prst="rect">
            <a:avLst/>
          </a:prstGeom>
          <a:noFill/>
          <a:ln>
            <a:noFill/>
          </a:ln>
        </p:spPr>
      </p:pic>
      <p:sp>
        <p:nvSpPr>
          <p:cNvPr id="658" name="Google Shape;658;p78"/>
          <p:cNvSpPr/>
          <p:nvPr/>
        </p:nvSpPr>
        <p:spPr>
          <a:xfrm>
            <a:off x="4676125" y="1942325"/>
            <a:ext cx="3276900" cy="1444200"/>
          </a:xfrm>
          <a:prstGeom prst="rect">
            <a:avLst/>
          </a:prstGeom>
          <a:solidFill>
            <a:srgbClr val="236FB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Lato"/>
                <a:ea typeface="Lato"/>
                <a:cs typeface="Lato"/>
                <a:sym typeface="Lato"/>
              </a:rPr>
              <a:t>Point tracker will be</a:t>
            </a:r>
            <a:endParaRPr sz="1800">
              <a:solidFill>
                <a:schemeClr val="lt1"/>
              </a:solidFill>
              <a:latin typeface="Lato"/>
              <a:ea typeface="Lato"/>
              <a:cs typeface="Lato"/>
              <a:sym typeface="Lato"/>
            </a:endParaRPr>
          </a:p>
          <a:p>
            <a:pPr indent="0" lvl="0" marL="0" rtl="0" algn="ctr">
              <a:spcBef>
                <a:spcPts val="0"/>
              </a:spcBef>
              <a:spcAft>
                <a:spcPts val="0"/>
              </a:spcAft>
              <a:buNone/>
            </a:pPr>
            <a:r>
              <a:rPr lang="en" sz="1800">
                <a:solidFill>
                  <a:schemeClr val="lt1"/>
                </a:solidFill>
                <a:latin typeface="Lato"/>
                <a:ea typeface="Lato"/>
                <a:cs typeface="Lato"/>
                <a:sym typeface="Lato"/>
              </a:rPr>
              <a:t>out next week!</a:t>
            </a:r>
            <a:endParaRPr sz="1800">
              <a:solidFill>
                <a:schemeClr val="lt1"/>
              </a:solidFill>
              <a:latin typeface="Lato"/>
              <a:ea typeface="Lato"/>
              <a:cs typeface="Lato"/>
              <a:sym typeface="La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79"/>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9"/>
          <p:cNvSpPr txBox="1"/>
          <p:nvPr>
            <p:ph type="ctrTitle"/>
          </p:nvPr>
        </p:nvSpPr>
        <p:spPr>
          <a:xfrm>
            <a:off x="1059425" y="146400"/>
            <a:ext cx="77856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Looking Ahead</a:t>
            </a:r>
            <a:endParaRPr sz="3600">
              <a:solidFill>
                <a:srgbClr val="000000"/>
              </a:solidFill>
              <a:latin typeface="Lato Light"/>
              <a:ea typeface="Lato Light"/>
              <a:cs typeface="Lato Light"/>
              <a:sym typeface="Lato Light"/>
            </a:endParaRPr>
          </a:p>
        </p:txBody>
      </p:sp>
      <p:pic>
        <p:nvPicPr>
          <p:cNvPr id="665" name="Google Shape;665;p79"/>
          <p:cNvPicPr preferRelativeResize="0"/>
          <p:nvPr/>
        </p:nvPicPr>
        <p:blipFill>
          <a:blip r:embed="rId3">
            <a:alphaModFix/>
          </a:blip>
          <a:stretch>
            <a:fillRect/>
          </a:stretch>
        </p:blipFill>
        <p:spPr>
          <a:xfrm>
            <a:off x="7918126" y="4629375"/>
            <a:ext cx="1225986" cy="514125"/>
          </a:xfrm>
          <a:prstGeom prst="rect">
            <a:avLst/>
          </a:prstGeom>
          <a:noFill/>
          <a:ln>
            <a:noFill/>
          </a:ln>
        </p:spPr>
      </p:pic>
      <p:sp>
        <p:nvSpPr>
          <p:cNvPr id="666" name="Google Shape;666;p79"/>
          <p:cNvSpPr txBox="1"/>
          <p:nvPr>
            <p:ph idx="1" type="subTitle"/>
          </p:nvPr>
        </p:nvSpPr>
        <p:spPr>
          <a:xfrm>
            <a:off x="4572000" y="757838"/>
            <a:ext cx="3663600" cy="37716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t/>
            </a:r>
            <a:endParaRPr sz="1600">
              <a:latin typeface="Lato"/>
              <a:ea typeface="Lato"/>
              <a:cs typeface="Lato"/>
              <a:sym typeface="Lato"/>
            </a:endParaRPr>
          </a:p>
          <a:p>
            <a:pPr indent="0" lvl="0" marL="0" rtl="0" algn="ctr">
              <a:lnSpc>
                <a:spcPct val="115000"/>
              </a:lnSpc>
              <a:spcBef>
                <a:spcPts val="0"/>
              </a:spcBef>
              <a:spcAft>
                <a:spcPts val="0"/>
              </a:spcAft>
              <a:buNone/>
            </a:pPr>
            <a:r>
              <a:rPr lang="en" sz="1600" u="sng">
                <a:latin typeface="Lato"/>
                <a:ea typeface="Lato"/>
                <a:cs typeface="Lato"/>
                <a:sym typeface="Lato"/>
              </a:rPr>
              <a:t>Events </a:t>
            </a:r>
            <a:endParaRPr sz="1600">
              <a:latin typeface="Lato"/>
              <a:ea typeface="Lato"/>
              <a:cs typeface="Lato"/>
              <a:sym typeface="Lato"/>
            </a:endParaRPr>
          </a:p>
          <a:p>
            <a:pPr indent="0" lvl="0" marL="0" rtl="0" algn="ctr">
              <a:lnSpc>
                <a:spcPct val="115000"/>
              </a:lnSpc>
              <a:spcBef>
                <a:spcPts val="0"/>
              </a:spcBef>
              <a:spcAft>
                <a:spcPts val="0"/>
              </a:spcAft>
              <a:buNone/>
            </a:pPr>
            <a:r>
              <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Wednesday, October 21st - Claw Clip Decorating</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7-8 in Russell 305</a:t>
            </a:r>
            <a:endParaRPr sz="1600">
              <a:latin typeface="Lato"/>
              <a:ea typeface="Lato"/>
              <a:cs typeface="Lato"/>
              <a:sym typeface="Lato"/>
            </a:endParaRPr>
          </a:p>
          <a:p>
            <a:pPr indent="0" lvl="0" marL="0" rtl="0" algn="ctr">
              <a:lnSpc>
                <a:spcPct val="115000"/>
              </a:lnSpc>
              <a:spcBef>
                <a:spcPts val="0"/>
              </a:spcBef>
              <a:spcAft>
                <a:spcPts val="0"/>
              </a:spcAft>
              <a:buNone/>
            </a:pPr>
            <a:r>
              <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Wednesday, November 4th - Mentorship Event</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TBD</a:t>
            </a:r>
            <a:endParaRPr sz="1600">
              <a:latin typeface="Lato"/>
              <a:ea typeface="Lato"/>
              <a:cs typeface="Lato"/>
              <a:sym typeface="Lato"/>
            </a:endParaRPr>
          </a:p>
          <a:p>
            <a:pPr indent="0" lvl="0" marL="0" rtl="0" algn="ctr">
              <a:lnSpc>
                <a:spcPct val="115000"/>
              </a:lnSpc>
              <a:spcBef>
                <a:spcPts val="0"/>
              </a:spcBef>
              <a:spcAft>
                <a:spcPts val="0"/>
              </a:spcAft>
              <a:buNone/>
            </a:pPr>
            <a:r>
              <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Friday, November 6th - Digital Vision Board Making</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1-2 in Russell 203</a:t>
            </a:r>
            <a:endParaRPr sz="1600">
              <a:latin typeface="Lato"/>
              <a:ea typeface="Lato"/>
              <a:cs typeface="Lato"/>
              <a:sym typeface="Lato"/>
            </a:endParaRPr>
          </a:p>
        </p:txBody>
      </p:sp>
      <p:sp>
        <p:nvSpPr>
          <p:cNvPr id="667" name="Google Shape;667;p79"/>
          <p:cNvSpPr txBox="1"/>
          <p:nvPr/>
        </p:nvSpPr>
        <p:spPr>
          <a:xfrm>
            <a:off x="908400" y="757838"/>
            <a:ext cx="3663600" cy="467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lang="en" sz="1600" u="sng">
                <a:solidFill>
                  <a:schemeClr val="dk2"/>
                </a:solidFill>
                <a:latin typeface="Lato"/>
                <a:ea typeface="Lato"/>
                <a:cs typeface="Lato"/>
                <a:sym typeface="Lato"/>
              </a:rPr>
              <a:t>Events</a:t>
            </a:r>
            <a:endParaRPr sz="1600" u="sng">
              <a:solidFill>
                <a:schemeClr val="dk2"/>
              </a:solidFill>
              <a:latin typeface="Lato"/>
              <a:ea typeface="Lato"/>
              <a:cs typeface="Lato"/>
              <a:sym typeface="Lato"/>
            </a:endParaRPr>
          </a:p>
          <a:p>
            <a:pPr indent="0" lvl="0" marL="0" rtl="0" algn="ctr">
              <a:lnSpc>
                <a:spcPct val="115000"/>
              </a:lnSpc>
              <a:spcBef>
                <a:spcPts val="0"/>
              </a:spcBef>
              <a:spcAft>
                <a:spcPts val="0"/>
              </a:spcAft>
              <a:buNone/>
            </a:pPr>
            <a:r>
              <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lang="en" sz="1600">
                <a:solidFill>
                  <a:schemeClr val="dk2"/>
                </a:solidFill>
                <a:latin typeface="Lato"/>
                <a:ea typeface="Lato"/>
                <a:cs typeface="Lato"/>
                <a:sym typeface="Lato"/>
              </a:rPr>
              <a:t>Friday, September 11th - Letter Writing / Mentor &amp; Mentee Meet</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lang="en" sz="1600">
                <a:solidFill>
                  <a:schemeClr val="dk2"/>
                </a:solidFill>
                <a:latin typeface="Lato"/>
                <a:ea typeface="Lato"/>
                <a:cs typeface="Lato"/>
                <a:sym typeface="Lato"/>
              </a:rPr>
              <a:t>12-2 in Russell 302</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lang="en" sz="1600">
                <a:solidFill>
                  <a:schemeClr val="dk2"/>
                </a:solidFill>
                <a:latin typeface="Lato"/>
                <a:ea typeface="Lato"/>
                <a:cs typeface="Lato"/>
                <a:sym typeface="Lato"/>
              </a:rPr>
              <a:t>Wednesday, September 23rd - Resume Workshop / Dirty Soda</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lang="en" sz="1600">
                <a:solidFill>
                  <a:schemeClr val="dk2"/>
                </a:solidFill>
                <a:latin typeface="Lato"/>
                <a:ea typeface="Lato"/>
                <a:cs typeface="Lato"/>
                <a:sym typeface="Lato"/>
              </a:rPr>
              <a:t>7-8 in Russell 315</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b="1" lang="en" sz="1600">
                <a:solidFill>
                  <a:schemeClr val="dk2"/>
                </a:solidFill>
                <a:latin typeface="Lato"/>
                <a:ea typeface="Lato"/>
                <a:cs typeface="Lato"/>
                <a:sym typeface="Lato"/>
              </a:rPr>
              <a:t>Wednesday, October 7th - Paint &amp; Sip with Mentorship</a:t>
            </a:r>
            <a:endParaRPr b="1"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b="1" lang="en" sz="1600">
                <a:solidFill>
                  <a:schemeClr val="dk2"/>
                </a:solidFill>
                <a:latin typeface="Lato"/>
                <a:ea typeface="Lato"/>
                <a:cs typeface="Lato"/>
                <a:sym typeface="Lato"/>
              </a:rPr>
              <a:t>7-9 in Russell 302</a:t>
            </a:r>
            <a:endParaRPr b="1"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b="1" lang="en" sz="1600">
                <a:solidFill>
                  <a:schemeClr val="dk2"/>
                </a:solidFill>
                <a:latin typeface="Lato"/>
                <a:ea typeface="Lato"/>
                <a:cs typeface="Lato"/>
                <a:sym typeface="Lato"/>
              </a:rPr>
              <a:t>Limited sign ups went out last week</a:t>
            </a:r>
            <a:endParaRPr b="1" sz="1600">
              <a:solidFill>
                <a:schemeClr val="dk2"/>
              </a:solidFill>
              <a:latin typeface="Lato"/>
              <a:ea typeface="Lato"/>
              <a:cs typeface="Lato"/>
              <a:sym typeface="Lato"/>
            </a:endParaRPr>
          </a:p>
          <a:p>
            <a:pPr indent="0" lvl="0" marL="0" rtl="0" algn="l">
              <a:lnSpc>
                <a:spcPct val="115000"/>
              </a:lnSpc>
              <a:spcBef>
                <a:spcPts val="0"/>
              </a:spcBef>
              <a:spcAft>
                <a:spcPts val="0"/>
              </a:spcAft>
              <a:buNone/>
            </a:pPr>
            <a:r>
              <a:t/>
            </a:r>
            <a:endParaRPr sz="1600">
              <a:solidFill>
                <a:schemeClr val="dk2"/>
              </a:solidFill>
              <a:latin typeface="Lato"/>
              <a:ea typeface="Lato"/>
              <a:cs typeface="Lato"/>
              <a:sym typeface="La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80"/>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80"/>
          <p:cNvSpPr txBox="1"/>
          <p:nvPr>
            <p:ph idx="4294967295" type="title"/>
          </p:nvPr>
        </p:nvSpPr>
        <p:spPr>
          <a:xfrm>
            <a:off x="1218100" y="0"/>
            <a:ext cx="7577700" cy="5694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lang="en" sz="4800">
                <a:solidFill>
                  <a:srgbClr val="000000"/>
                </a:solidFill>
                <a:latin typeface="Lato Light"/>
                <a:ea typeface="Lato Light"/>
                <a:cs typeface="Lato Light"/>
                <a:sym typeface="Lato Light"/>
              </a:rPr>
              <a:t>Next Meetings</a:t>
            </a:r>
            <a:endParaRPr sz="4800">
              <a:solidFill>
                <a:srgbClr val="000000"/>
              </a:solidFill>
              <a:latin typeface="Lato Light"/>
              <a:ea typeface="Lato Light"/>
              <a:cs typeface="Lato Light"/>
              <a:sym typeface="Lato Light"/>
            </a:endParaRPr>
          </a:p>
        </p:txBody>
      </p:sp>
      <p:sp>
        <p:nvSpPr>
          <p:cNvPr id="674" name="Google Shape;674;p80"/>
          <p:cNvSpPr/>
          <p:nvPr/>
        </p:nvSpPr>
        <p:spPr>
          <a:xfrm>
            <a:off x="630200" y="1343800"/>
            <a:ext cx="2557800" cy="400200"/>
          </a:xfrm>
          <a:prstGeom prst="doubleWave">
            <a:avLst>
              <a:gd fmla="val 6250" name="adj1"/>
              <a:gd fmla="val 0" name="adj2"/>
            </a:avLst>
          </a:pr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solidFill>
                  <a:schemeClr val="lt1"/>
                </a:solidFill>
                <a:latin typeface="Lato"/>
                <a:ea typeface="Lato"/>
                <a:cs typeface="Lato"/>
                <a:sym typeface="Lato"/>
              </a:rPr>
              <a:t>Body Meeting</a:t>
            </a:r>
            <a:endParaRPr b="1" sz="2300">
              <a:solidFill>
                <a:schemeClr val="lt1"/>
              </a:solidFill>
              <a:latin typeface="Lato"/>
              <a:ea typeface="Lato"/>
              <a:cs typeface="Lato"/>
              <a:sym typeface="Lato"/>
            </a:endParaRPr>
          </a:p>
        </p:txBody>
      </p:sp>
      <p:sp>
        <p:nvSpPr>
          <p:cNvPr id="675" name="Google Shape;675;p80"/>
          <p:cNvSpPr txBox="1"/>
          <p:nvPr/>
        </p:nvSpPr>
        <p:spPr>
          <a:xfrm>
            <a:off x="456350" y="1877475"/>
            <a:ext cx="2905500" cy="80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When</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Oct 13th  @ 7:30 pm</a:t>
            </a:r>
            <a:endParaRPr sz="1800">
              <a:solidFill>
                <a:schemeClr val="dk2"/>
              </a:solidFill>
              <a:latin typeface="Lato Light"/>
              <a:ea typeface="Lato Light"/>
              <a:cs typeface="Lato Light"/>
              <a:sym typeface="Lato Light"/>
            </a:endParaRPr>
          </a:p>
        </p:txBody>
      </p:sp>
      <p:sp>
        <p:nvSpPr>
          <p:cNvPr id="676" name="Google Shape;676;p80"/>
          <p:cNvSpPr txBox="1"/>
          <p:nvPr/>
        </p:nvSpPr>
        <p:spPr>
          <a:xfrm>
            <a:off x="456350" y="2788313"/>
            <a:ext cx="2905500" cy="80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Format &amp; Location</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Jones 210</a:t>
            </a:r>
            <a:endParaRPr sz="1800">
              <a:solidFill>
                <a:schemeClr val="dk2"/>
              </a:solidFill>
              <a:latin typeface="Lato Light"/>
              <a:ea typeface="Lato Light"/>
              <a:cs typeface="Lato Light"/>
              <a:sym typeface="Lato Light"/>
            </a:endParaRPr>
          </a:p>
        </p:txBody>
      </p:sp>
      <p:sp>
        <p:nvSpPr>
          <p:cNvPr id="677" name="Google Shape;677;p80"/>
          <p:cNvSpPr txBox="1"/>
          <p:nvPr/>
        </p:nvSpPr>
        <p:spPr>
          <a:xfrm>
            <a:off x="765800" y="3796975"/>
            <a:ext cx="2375100" cy="102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800">
              <a:solidFill>
                <a:schemeClr val="dk2"/>
              </a:solidFill>
              <a:latin typeface="Lato Light"/>
              <a:ea typeface="Lato Light"/>
              <a:cs typeface="Lato Light"/>
              <a:sym typeface="Lato Light"/>
            </a:endParaRPr>
          </a:p>
        </p:txBody>
      </p:sp>
      <p:sp>
        <p:nvSpPr>
          <p:cNvPr id="678" name="Google Shape;678;p80"/>
          <p:cNvSpPr/>
          <p:nvPr/>
        </p:nvSpPr>
        <p:spPr>
          <a:xfrm>
            <a:off x="5432400" y="1343800"/>
            <a:ext cx="3072600" cy="400200"/>
          </a:xfrm>
          <a:prstGeom prst="doubleWave">
            <a:avLst>
              <a:gd fmla="val 6250" name="adj1"/>
              <a:gd fmla="val 0" name="adj2"/>
            </a:avLst>
          </a:pr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solidFill>
                  <a:schemeClr val="lt1"/>
                </a:solidFill>
                <a:latin typeface="Lato"/>
                <a:ea typeface="Lato"/>
                <a:cs typeface="Lato"/>
                <a:sym typeface="Lato"/>
              </a:rPr>
              <a:t>WIBternship Meeting</a:t>
            </a:r>
            <a:endParaRPr b="1" sz="2300">
              <a:solidFill>
                <a:schemeClr val="lt1"/>
              </a:solidFill>
              <a:latin typeface="Lato"/>
              <a:ea typeface="Lato"/>
              <a:cs typeface="Lato"/>
              <a:sym typeface="Lato"/>
            </a:endParaRPr>
          </a:p>
        </p:txBody>
      </p:sp>
      <p:sp>
        <p:nvSpPr>
          <p:cNvPr id="679" name="Google Shape;679;p80"/>
          <p:cNvSpPr txBox="1"/>
          <p:nvPr/>
        </p:nvSpPr>
        <p:spPr>
          <a:xfrm>
            <a:off x="5515950" y="1877475"/>
            <a:ext cx="2966700" cy="80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When</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Oct 20th </a:t>
            </a:r>
            <a:r>
              <a:rPr lang="en" sz="1800">
                <a:solidFill>
                  <a:schemeClr val="dk2"/>
                </a:solidFill>
                <a:latin typeface="Lato Light"/>
                <a:ea typeface="Lato Light"/>
                <a:cs typeface="Lato Light"/>
                <a:sym typeface="Lato Light"/>
              </a:rPr>
              <a:t>@ 7:30 pm</a:t>
            </a:r>
            <a:endParaRPr sz="1800">
              <a:solidFill>
                <a:schemeClr val="dk2"/>
              </a:solidFill>
              <a:latin typeface="Lato Light"/>
              <a:ea typeface="Lato Light"/>
              <a:cs typeface="Lato Light"/>
              <a:sym typeface="Lato Light"/>
            </a:endParaRPr>
          </a:p>
        </p:txBody>
      </p:sp>
      <p:sp>
        <p:nvSpPr>
          <p:cNvPr id="680" name="Google Shape;680;p80"/>
          <p:cNvSpPr txBox="1"/>
          <p:nvPr/>
        </p:nvSpPr>
        <p:spPr>
          <a:xfrm>
            <a:off x="5515950" y="2817354"/>
            <a:ext cx="2905500" cy="102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Format &amp; Location</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Currell 107</a:t>
            </a:r>
            <a:endParaRPr sz="1800">
              <a:solidFill>
                <a:schemeClr val="dk2"/>
              </a:solidFill>
              <a:latin typeface="Lato Light"/>
              <a:ea typeface="Lato Light"/>
              <a:cs typeface="Lato Light"/>
              <a:sym typeface="Lato Light"/>
            </a:endParaRPr>
          </a:p>
        </p:txBody>
      </p:sp>
      <p:sp>
        <p:nvSpPr>
          <p:cNvPr id="681" name="Google Shape;681;p80"/>
          <p:cNvSpPr txBox="1"/>
          <p:nvPr/>
        </p:nvSpPr>
        <p:spPr>
          <a:xfrm>
            <a:off x="5432400" y="3796975"/>
            <a:ext cx="3072600" cy="102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Topic</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Case Competition Tips</a:t>
            </a:r>
            <a:endParaRPr sz="1800">
              <a:solidFill>
                <a:schemeClr val="dk2"/>
              </a:solidFill>
              <a:latin typeface="Lato Light"/>
              <a:ea typeface="Lato Light"/>
              <a:cs typeface="Lato Light"/>
              <a:sym typeface="Lato Light"/>
            </a:endParaRPr>
          </a:p>
          <a:p>
            <a:pPr indent="0" lvl="0" marL="0" rtl="0" algn="ctr">
              <a:spcBef>
                <a:spcPts val="0"/>
              </a:spcBef>
              <a:spcAft>
                <a:spcPts val="0"/>
              </a:spcAft>
              <a:buNone/>
            </a:pPr>
            <a:r>
              <a:rPr b="1" lang="en" sz="1800">
                <a:solidFill>
                  <a:schemeClr val="dk2"/>
                </a:solidFill>
                <a:latin typeface="Lato"/>
                <a:ea typeface="Lato"/>
                <a:cs typeface="Lato"/>
                <a:sym typeface="Lato"/>
              </a:rPr>
              <a:t>Bring a laptop!</a:t>
            </a:r>
            <a:endParaRPr b="1" sz="1800">
              <a:solidFill>
                <a:schemeClr val="dk2"/>
              </a:solidFill>
              <a:latin typeface="Lato"/>
              <a:ea typeface="Lato"/>
              <a:cs typeface="Lato"/>
              <a:sym typeface="Lato"/>
            </a:endParaRPr>
          </a:p>
        </p:txBody>
      </p:sp>
      <p:grpSp>
        <p:nvGrpSpPr>
          <p:cNvPr id="682" name="Google Shape;682;p80"/>
          <p:cNvGrpSpPr/>
          <p:nvPr/>
        </p:nvGrpSpPr>
        <p:grpSpPr>
          <a:xfrm>
            <a:off x="3855744" y="2389183"/>
            <a:ext cx="1166317" cy="1029295"/>
            <a:chOff x="4707141" y="2264127"/>
            <a:chExt cx="324040" cy="286074"/>
          </a:xfrm>
        </p:grpSpPr>
        <p:sp>
          <p:nvSpPr>
            <p:cNvPr id="683" name="Google Shape;683;p80"/>
            <p:cNvSpPr/>
            <p:nvPr/>
          </p:nvSpPr>
          <p:spPr>
            <a:xfrm>
              <a:off x="4707141" y="2284656"/>
              <a:ext cx="324040" cy="265545"/>
            </a:xfrm>
            <a:custGeom>
              <a:rect b="b" l="l" r="r" t="t"/>
              <a:pathLst>
                <a:path extrusionOk="0" h="13569" w="16558">
                  <a:moveTo>
                    <a:pt x="491" y="1"/>
                  </a:moveTo>
                  <a:cubicBezTo>
                    <a:pt x="226" y="1"/>
                    <a:pt x="1" y="216"/>
                    <a:pt x="1" y="491"/>
                  </a:cubicBezTo>
                  <a:lnTo>
                    <a:pt x="1" y="2912"/>
                  </a:lnTo>
                  <a:lnTo>
                    <a:pt x="16548" y="2912"/>
                  </a:lnTo>
                  <a:lnTo>
                    <a:pt x="16548" y="491"/>
                  </a:lnTo>
                  <a:cubicBezTo>
                    <a:pt x="16548" y="216"/>
                    <a:pt x="16333" y="1"/>
                    <a:pt x="16058" y="1"/>
                  </a:cubicBezTo>
                  <a:lnTo>
                    <a:pt x="13607" y="1"/>
                  </a:lnTo>
                  <a:lnTo>
                    <a:pt x="13607" y="1452"/>
                  </a:lnTo>
                  <a:cubicBezTo>
                    <a:pt x="13568" y="1731"/>
                    <a:pt x="13348" y="1871"/>
                    <a:pt x="13126" y="1871"/>
                  </a:cubicBezTo>
                  <a:cubicBezTo>
                    <a:pt x="12904" y="1871"/>
                    <a:pt x="12681" y="1731"/>
                    <a:pt x="12637" y="1452"/>
                  </a:cubicBezTo>
                  <a:lnTo>
                    <a:pt x="12637" y="1"/>
                  </a:lnTo>
                  <a:lnTo>
                    <a:pt x="3912" y="1"/>
                  </a:lnTo>
                  <a:lnTo>
                    <a:pt x="3912" y="1452"/>
                  </a:lnTo>
                  <a:cubicBezTo>
                    <a:pt x="3873" y="1731"/>
                    <a:pt x="3652" y="1871"/>
                    <a:pt x="3430" y="1871"/>
                  </a:cubicBezTo>
                  <a:cubicBezTo>
                    <a:pt x="3209" y="1871"/>
                    <a:pt x="2986" y="1731"/>
                    <a:pt x="2942" y="1452"/>
                  </a:cubicBezTo>
                  <a:lnTo>
                    <a:pt x="2942" y="1"/>
                  </a:lnTo>
                  <a:close/>
                  <a:moveTo>
                    <a:pt x="8265" y="6706"/>
                  </a:moveTo>
                  <a:cubicBezTo>
                    <a:pt x="8569" y="6706"/>
                    <a:pt x="8794" y="6971"/>
                    <a:pt x="8755" y="7275"/>
                  </a:cubicBezTo>
                  <a:lnTo>
                    <a:pt x="8755" y="7765"/>
                  </a:lnTo>
                  <a:lnTo>
                    <a:pt x="9245" y="7765"/>
                  </a:lnTo>
                  <a:cubicBezTo>
                    <a:pt x="9272" y="7760"/>
                    <a:pt x="9299" y="7758"/>
                    <a:pt x="9325" y="7758"/>
                  </a:cubicBezTo>
                  <a:cubicBezTo>
                    <a:pt x="9586" y="7758"/>
                    <a:pt x="9804" y="7969"/>
                    <a:pt x="9804" y="8245"/>
                  </a:cubicBezTo>
                  <a:cubicBezTo>
                    <a:pt x="9804" y="8526"/>
                    <a:pt x="9578" y="8740"/>
                    <a:pt x="9311" y="8740"/>
                  </a:cubicBezTo>
                  <a:cubicBezTo>
                    <a:pt x="9290" y="8740"/>
                    <a:pt x="9267" y="8738"/>
                    <a:pt x="9245" y="8735"/>
                  </a:cubicBezTo>
                  <a:lnTo>
                    <a:pt x="9245" y="8725"/>
                  </a:lnTo>
                  <a:lnTo>
                    <a:pt x="8274" y="8725"/>
                  </a:lnTo>
                  <a:cubicBezTo>
                    <a:pt x="8000" y="8725"/>
                    <a:pt x="7784" y="8510"/>
                    <a:pt x="7784" y="8245"/>
                  </a:cubicBezTo>
                  <a:lnTo>
                    <a:pt x="7784" y="7275"/>
                  </a:lnTo>
                  <a:cubicBezTo>
                    <a:pt x="7735" y="6971"/>
                    <a:pt x="7971" y="6706"/>
                    <a:pt x="8265" y="6706"/>
                  </a:cubicBezTo>
                  <a:close/>
                  <a:moveTo>
                    <a:pt x="8274" y="5814"/>
                  </a:moveTo>
                  <a:cubicBezTo>
                    <a:pt x="6108" y="5814"/>
                    <a:pt x="5030" y="8431"/>
                    <a:pt x="6559" y="9951"/>
                  </a:cubicBezTo>
                  <a:cubicBezTo>
                    <a:pt x="7054" y="10446"/>
                    <a:pt x="7663" y="10668"/>
                    <a:pt x="8260" y="10668"/>
                  </a:cubicBezTo>
                  <a:cubicBezTo>
                    <a:pt x="9504" y="10668"/>
                    <a:pt x="10696" y="9703"/>
                    <a:pt x="10696" y="8245"/>
                  </a:cubicBezTo>
                  <a:cubicBezTo>
                    <a:pt x="10696" y="8243"/>
                    <a:pt x="10696" y="8242"/>
                    <a:pt x="10696" y="8240"/>
                  </a:cubicBezTo>
                  <a:lnTo>
                    <a:pt x="10696" y="8240"/>
                  </a:lnTo>
                  <a:cubicBezTo>
                    <a:pt x="10696" y="8239"/>
                    <a:pt x="10696" y="8237"/>
                    <a:pt x="10696" y="8235"/>
                  </a:cubicBezTo>
                  <a:cubicBezTo>
                    <a:pt x="10696" y="6904"/>
                    <a:pt x="9611" y="5818"/>
                    <a:pt x="8281" y="5814"/>
                  </a:cubicBezTo>
                  <a:lnTo>
                    <a:pt x="8281" y="5814"/>
                  </a:lnTo>
                  <a:cubicBezTo>
                    <a:pt x="8279" y="5814"/>
                    <a:pt x="8277" y="5814"/>
                    <a:pt x="8274" y="5814"/>
                  </a:cubicBezTo>
                  <a:close/>
                  <a:moveTo>
                    <a:pt x="8249" y="4842"/>
                  </a:moveTo>
                  <a:cubicBezTo>
                    <a:pt x="9993" y="4842"/>
                    <a:pt x="11666" y="6196"/>
                    <a:pt x="11666" y="8245"/>
                  </a:cubicBezTo>
                  <a:cubicBezTo>
                    <a:pt x="11666" y="10117"/>
                    <a:pt x="10147" y="11627"/>
                    <a:pt x="8274" y="11637"/>
                  </a:cubicBezTo>
                  <a:cubicBezTo>
                    <a:pt x="5245" y="11627"/>
                    <a:pt x="3736" y="7980"/>
                    <a:pt x="5873" y="5843"/>
                  </a:cubicBezTo>
                  <a:cubicBezTo>
                    <a:pt x="6564" y="5152"/>
                    <a:pt x="7415" y="4842"/>
                    <a:pt x="8249" y="4842"/>
                  </a:cubicBezTo>
                  <a:close/>
                  <a:moveTo>
                    <a:pt x="1" y="3883"/>
                  </a:moveTo>
                  <a:lnTo>
                    <a:pt x="1" y="13088"/>
                  </a:lnTo>
                  <a:cubicBezTo>
                    <a:pt x="1" y="13352"/>
                    <a:pt x="226" y="13568"/>
                    <a:pt x="491" y="13568"/>
                  </a:cubicBezTo>
                  <a:lnTo>
                    <a:pt x="16068" y="13568"/>
                  </a:lnTo>
                  <a:cubicBezTo>
                    <a:pt x="16333" y="13568"/>
                    <a:pt x="16548" y="13352"/>
                    <a:pt x="16558" y="13088"/>
                  </a:cubicBezTo>
                  <a:lnTo>
                    <a:pt x="16558" y="3883"/>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80"/>
            <p:cNvSpPr/>
            <p:nvPr/>
          </p:nvSpPr>
          <p:spPr>
            <a:xfrm>
              <a:off x="4763737" y="2264127"/>
              <a:ext cx="20744" cy="20549"/>
            </a:xfrm>
            <a:custGeom>
              <a:rect b="b" l="l" r="r" t="t"/>
              <a:pathLst>
                <a:path extrusionOk="0" h="1050" w="1060">
                  <a:moveTo>
                    <a:pt x="530" y="1"/>
                  </a:moveTo>
                  <a:cubicBezTo>
                    <a:pt x="236" y="1"/>
                    <a:pt x="1" y="265"/>
                    <a:pt x="50" y="569"/>
                  </a:cubicBezTo>
                  <a:lnTo>
                    <a:pt x="50" y="1050"/>
                  </a:lnTo>
                  <a:lnTo>
                    <a:pt x="1020" y="1050"/>
                  </a:lnTo>
                  <a:lnTo>
                    <a:pt x="1020" y="569"/>
                  </a:lnTo>
                  <a:cubicBezTo>
                    <a:pt x="1059" y="265"/>
                    <a:pt x="834" y="1"/>
                    <a:pt x="530"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80"/>
            <p:cNvSpPr/>
            <p:nvPr/>
          </p:nvSpPr>
          <p:spPr>
            <a:xfrm>
              <a:off x="4953468" y="2264127"/>
              <a:ext cx="20744" cy="20549"/>
            </a:xfrm>
            <a:custGeom>
              <a:rect b="b" l="l" r="r" t="t"/>
              <a:pathLst>
                <a:path extrusionOk="0" h="1050" w="1060">
                  <a:moveTo>
                    <a:pt x="530" y="1"/>
                  </a:moveTo>
                  <a:cubicBezTo>
                    <a:pt x="236" y="1"/>
                    <a:pt x="1" y="265"/>
                    <a:pt x="50" y="569"/>
                  </a:cubicBezTo>
                  <a:lnTo>
                    <a:pt x="50" y="1050"/>
                  </a:lnTo>
                  <a:lnTo>
                    <a:pt x="1020" y="1050"/>
                  </a:lnTo>
                  <a:lnTo>
                    <a:pt x="1020" y="569"/>
                  </a:lnTo>
                  <a:cubicBezTo>
                    <a:pt x="1059" y="265"/>
                    <a:pt x="834" y="1"/>
                    <a:pt x="530"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86" name="Google Shape;686;p80"/>
          <p:cNvPicPr preferRelativeResize="0"/>
          <p:nvPr/>
        </p:nvPicPr>
        <p:blipFill>
          <a:blip r:embed="rId3">
            <a:alphaModFix/>
          </a:blip>
          <a:stretch>
            <a:fillRect/>
          </a:stretch>
        </p:blipFill>
        <p:spPr>
          <a:xfrm>
            <a:off x="7845225" y="4629375"/>
            <a:ext cx="1298725" cy="514125"/>
          </a:xfrm>
          <a:prstGeom prst="rect">
            <a:avLst/>
          </a:prstGeom>
          <a:noFill/>
          <a:ln>
            <a:noFill/>
          </a:ln>
        </p:spPr>
      </p:pic>
      <p:sp>
        <p:nvSpPr>
          <p:cNvPr id="687" name="Google Shape;687;p80"/>
          <p:cNvSpPr txBox="1"/>
          <p:nvPr/>
        </p:nvSpPr>
        <p:spPr>
          <a:xfrm>
            <a:off x="372800" y="3796975"/>
            <a:ext cx="3072600" cy="102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Topic</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Turning Ideas into Impact with Kelsey Caskey</a:t>
            </a:r>
            <a:endParaRPr sz="1800">
              <a:solidFill>
                <a:schemeClr val="dk2"/>
              </a:solidFill>
              <a:latin typeface="Lato Light"/>
              <a:ea typeface="Lato Light"/>
              <a:cs typeface="Lato Light"/>
              <a:sym typeface="Lato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81"/>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81"/>
          <p:cNvSpPr txBox="1"/>
          <p:nvPr>
            <p:ph type="ctrTitle"/>
          </p:nvPr>
        </p:nvSpPr>
        <p:spPr>
          <a:xfrm>
            <a:off x="311700" y="105100"/>
            <a:ext cx="8520600" cy="79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solidFill>
                  <a:schemeClr val="dk2"/>
                </a:solidFill>
                <a:latin typeface="Lato"/>
                <a:ea typeface="Lato"/>
                <a:cs typeface="Lato"/>
                <a:sym typeface="Lato"/>
              </a:rPr>
              <a:t>Attendance</a:t>
            </a:r>
            <a:endParaRPr>
              <a:solidFill>
                <a:schemeClr val="dk2"/>
              </a:solidFill>
              <a:latin typeface="Lato"/>
              <a:ea typeface="Lato"/>
              <a:cs typeface="Lato"/>
              <a:sym typeface="Lato"/>
            </a:endParaRPr>
          </a:p>
        </p:txBody>
      </p:sp>
      <p:sp>
        <p:nvSpPr>
          <p:cNvPr id="694" name="Google Shape;694;p81"/>
          <p:cNvSpPr txBox="1"/>
          <p:nvPr/>
        </p:nvSpPr>
        <p:spPr>
          <a:xfrm>
            <a:off x="98275" y="1447700"/>
            <a:ext cx="2434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695" name="Google Shape;695;p81"/>
          <p:cNvPicPr preferRelativeResize="0"/>
          <p:nvPr/>
        </p:nvPicPr>
        <p:blipFill>
          <a:blip r:embed="rId3">
            <a:alphaModFix/>
          </a:blip>
          <a:stretch>
            <a:fillRect/>
          </a:stretch>
        </p:blipFill>
        <p:spPr>
          <a:xfrm>
            <a:off x="7845225" y="4629375"/>
            <a:ext cx="1298725" cy="514125"/>
          </a:xfrm>
          <a:prstGeom prst="rect">
            <a:avLst/>
          </a:prstGeom>
          <a:noFill/>
          <a:ln>
            <a:noFill/>
          </a:ln>
        </p:spPr>
      </p:pic>
      <p:pic>
        <p:nvPicPr>
          <p:cNvPr id="696" name="Google Shape;696;p81"/>
          <p:cNvPicPr preferRelativeResize="0"/>
          <p:nvPr/>
        </p:nvPicPr>
        <p:blipFill>
          <a:blip r:embed="rId4">
            <a:alphaModFix/>
          </a:blip>
          <a:stretch>
            <a:fillRect/>
          </a:stretch>
        </p:blipFill>
        <p:spPr>
          <a:xfrm>
            <a:off x="2783388" y="1155525"/>
            <a:ext cx="3577226" cy="35772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