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5143500" cx="9144000"/>
  <p:notesSz cx="6858000" cy="9144000"/>
  <p:embeddedFontLst>
    <p:embeddedFont>
      <p:font typeface="Playfair Display"/>
      <p:regular r:id="rId27"/>
      <p:bold r:id="rId28"/>
      <p:italic r:id="rId29"/>
      <p:boldItalic r:id="rId30"/>
    </p:embeddedFont>
    <p:embeddedFont>
      <p:font typeface="Lato"/>
      <p:regular r:id="rId31"/>
      <p:bold r:id="rId32"/>
      <p:italic r:id="rId33"/>
      <p:boldItalic r:id="rId34"/>
    </p:embeddedFont>
    <p:embeddedFont>
      <p:font typeface="Fira Sans Extra Condensed Medium"/>
      <p:regular r:id="rId35"/>
      <p:bold r:id="rId36"/>
      <p:italic r:id="rId37"/>
      <p:boldItalic r:id="rId38"/>
    </p:embeddedFont>
    <p:embeddedFont>
      <p:font typeface="Lato Light"/>
      <p:regular r:id="rId39"/>
      <p:bold r:id="rId40"/>
      <p:italic r:id="rId41"/>
      <p:boldItalic r:id="rId42"/>
    </p:embeddedFont>
    <p:embeddedFont>
      <p:font typeface="Abel"/>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Light-bold.fntdata"/><Relationship Id="rId20" Type="http://schemas.openxmlformats.org/officeDocument/2006/relationships/slide" Target="slides/slide16.xml"/><Relationship Id="rId42" Type="http://schemas.openxmlformats.org/officeDocument/2006/relationships/font" Target="fonts/LatoLight-boldItalic.fntdata"/><Relationship Id="rId41" Type="http://schemas.openxmlformats.org/officeDocument/2006/relationships/font" Target="fonts/LatoLight-italic.fntdata"/><Relationship Id="rId22" Type="http://schemas.openxmlformats.org/officeDocument/2006/relationships/slide" Target="slides/slide18.xml"/><Relationship Id="rId21" Type="http://schemas.openxmlformats.org/officeDocument/2006/relationships/slide" Target="slides/slide17.xml"/><Relationship Id="rId43" Type="http://schemas.openxmlformats.org/officeDocument/2006/relationships/font" Target="fonts/Abel-regular.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layfairDisplay-bold.fntdata"/><Relationship Id="rId27" Type="http://schemas.openxmlformats.org/officeDocument/2006/relationships/font" Target="fonts/PlayfairDisplay-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layfairDisplay-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layfairDisplay-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FiraSansExtraCondensedMedium-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FiraSansExtraCondensedMedium-italic.fntdata"/><Relationship Id="rId14" Type="http://schemas.openxmlformats.org/officeDocument/2006/relationships/slide" Target="slides/slide10.xml"/><Relationship Id="rId36" Type="http://schemas.openxmlformats.org/officeDocument/2006/relationships/font" Target="fonts/FiraSansExtraCondensedMedium-bold.fntdata"/><Relationship Id="rId17" Type="http://schemas.openxmlformats.org/officeDocument/2006/relationships/slide" Target="slides/slide13.xml"/><Relationship Id="rId39" Type="http://schemas.openxmlformats.org/officeDocument/2006/relationships/font" Target="fonts/LatoLight-regular.fntdata"/><Relationship Id="rId16" Type="http://schemas.openxmlformats.org/officeDocument/2006/relationships/slide" Target="slides/slide12.xml"/><Relationship Id="rId38" Type="http://schemas.openxmlformats.org/officeDocument/2006/relationships/font" Target="fonts/FiraSansExtraCondensedMedium-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7ac28df6c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7ac28df6c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752a750239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2752a750239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752a75023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752a75023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52a75023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752a75023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7ac28df6c9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27ac28df6c9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ea704ad9a3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ea704ad9a3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7aff200d36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7aff200d36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78cd65b8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78cd65b8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95f0f2f12b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95f0f2f12b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7ac28df6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27ac28df6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7ac28df6c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7ac28df6c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2c45f8575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2c45f857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7ac28df6c9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27ac28df6c9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609769da3ad5b76e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609769da3ad5b76e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ca34671e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ca34671e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1b343404b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1b343404b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95f0f2f12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95f0f2f12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c69c8c2a4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c69c8c2a4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ea704ad9a3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ea704ad9a3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aff200d3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7aff200d3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752a75023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752a75023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7aff200d3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7aff200d3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rot="5400000">
            <a:off x="60824" y="3596074"/>
            <a:ext cx="1486600" cy="1608352"/>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flipH="1" rot="10800000">
            <a:off x="4392925" y="-1"/>
            <a:ext cx="4751065" cy="5140175"/>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489450" y="767538"/>
            <a:ext cx="3934800" cy="2815800"/>
          </a:xfrm>
          <a:prstGeom prst="rect">
            <a:avLst/>
          </a:prstGeom>
        </p:spPr>
        <p:txBody>
          <a:bodyPr anchorCtr="0" anchor="b" bIns="91425" lIns="91425" spcFirstLastPara="1" rIns="91425" wrap="square" tIns="91425">
            <a:noAutofit/>
          </a:bodyPr>
          <a:lstStyle>
            <a:lvl1pPr lvl="0" algn="r">
              <a:spcBef>
                <a:spcPts val="0"/>
              </a:spcBef>
              <a:spcAft>
                <a:spcPts val="0"/>
              </a:spcAft>
              <a:buSzPts val="5200"/>
              <a:buNone/>
              <a:defRPr sz="9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6404525" y="3526660"/>
            <a:ext cx="2019900" cy="7926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600">
                <a:latin typeface="Abel"/>
                <a:ea typeface="Abel"/>
                <a:cs typeface="Abel"/>
                <a:sym typeface="Abe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2" name="Shape 62"/>
        <p:cNvGrpSpPr/>
        <p:nvPr/>
      </p:nvGrpSpPr>
      <p:grpSpPr>
        <a:xfrm>
          <a:off x="0" y="0"/>
          <a:ext cx="0" cy="0"/>
          <a:chOff x="0" y="0"/>
          <a:chExt cx="0" cy="0"/>
        </a:xfrm>
      </p:grpSpPr>
      <p:sp>
        <p:nvSpPr>
          <p:cNvPr id="63" name="Google Shape;63;p11"/>
          <p:cNvSpPr/>
          <p:nvPr/>
        </p:nvSpPr>
        <p:spPr>
          <a:xfrm>
            <a:off x="4528424" y="2063522"/>
            <a:ext cx="2961886" cy="2178058"/>
          </a:xfrm>
          <a:custGeom>
            <a:rect b="b" l="l" r="r" t="t"/>
            <a:pathLst>
              <a:path extrusionOk="0" h="12132" w="16498">
                <a:moveTo>
                  <a:pt x="7973" y="1"/>
                </a:moveTo>
                <a:cubicBezTo>
                  <a:pt x="7489" y="1"/>
                  <a:pt x="7030" y="47"/>
                  <a:pt x="6606" y="126"/>
                </a:cubicBezTo>
                <a:cubicBezTo>
                  <a:pt x="3445" y="716"/>
                  <a:pt x="576" y="3394"/>
                  <a:pt x="100" y="6519"/>
                </a:cubicBezTo>
                <a:cubicBezTo>
                  <a:pt x="26" y="7013"/>
                  <a:pt x="1" y="7501"/>
                  <a:pt x="23" y="7969"/>
                </a:cubicBezTo>
                <a:cubicBezTo>
                  <a:pt x="112" y="9903"/>
                  <a:pt x="1424" y="12132"/>
                  <a:pt x="4189" y="12132"/>
                </a:cubicBezTo>
                <a:cubicBezTo>
                  <a:pt x="4828" y="12132"/>
                  <a:pt x="5545" y="12012"/>
                  <a:pt x="6342" y="11743"/>
                </a:cubicBezTo>
                <a:cubicBezTo>
                  <a:pt x="9464" y="10688"/>
                  <a:pt x="14252" y="11303"/>
                  <a:pt x="15724" y="7969"/>
                </a:cubicBezTo>
                <a:cubicBezTo>
                  <a:pt x="16497" y="6214"/>
                  <a:pt x="15097" y="3742"/>
                  <a:pt x="13112" y="1998"/>
                </a:cubicBezTo>
                <a:cubicBezTo>
                  <a:pt x="11406" y="499"/>
                  <a:pt x="9558" y="1"/>
                  <a:pt x="79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1"/>
          <p:cNvSpPr/>
          <p:nvPr/>
        </p:nvSpPr>
        <p:spPr>
          <a:xfrm flipH="1" rot="5400000">
            <a:off x="6714033" y="2713533"/>
            <a:ext cx="2270301" cy="2589632"/>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1"/>
          <p:cNvSpPr/>
          <p:nvPr/>
        </p:nvSpPr>
        <p:spPr>
          <a:xfrm flipH="1" rot="10800000">
            <a:off x="0" y="4168375"/>
            <a:ext cx="1265300" cy="975125"/>
          </a:xfrm>
          <a:custGeom>
            <a:rect b="b" l="l" r="r" t="t"/>
            <a:pathLst>
              <a:path extrusionOk="0" h="39005" w="50612">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1600"/>
              </a:spcBef>
              <a:spcAft>
                <a:spcPts val="0"/>
              </a:spcAft>
              <a:buSzPts val="1200"/>
              <a:buChar char="○"/>
              <a:defRPr/>
            </a:lvl2pPr>
            <a:lvl3pPr indent="-304800" lvl="2" marL="1371600" algn="ctr">
              <a:spcBef>
                <a:spcPts val="1600"/>
              </a:spcBef>
              <a:spcAft>
                <a:spcPts val="0"/>
              </a:spcAft>
              <a:buSzPts val="1200"/>
              <a:buChar char="■"/>
              <a:defRPr/>
            </a:lvl3pPr>
            <a:lvl4pPr indent="-304800" lvl="3" marL="1828800" algn="ctr">
              <a:spcBef>
                <a:spcPts val="1600"/>
              </a:spcBef>
              <a:spcAft>
                <a:spcPts val="0"/>
              </a:spcAft>
              <a:buSzPts val="1200"/>
              <a:buChar char="●"/>
              <a:defRPr/>
            </a:lvl4pPr>
            <a:lvl5pPr indent="-304800" lvl="4" marL="2286000" algn="ctr">
              <a:spcBef>
                <a:spcPts val="1600"/>
              </a:spcBef>
              <a:spcAft>
                <a:spcPts val="0"/>
              </a:spcAft>
              <a:buSzPts val="1200"/>
              <a:buChar char="○"/>
              <a:defRPr/>
            </a:lvl5pPr>
            <a:lvl6pPr indent="-304800" lvl="5" marL="2743200" algn="ctr">
              <a:spcBef>
                <a:spcPts val="1600"/>
              </a:spcBef>
              <a:spcAft>
                <a:spcPts val="0"/>
              </a:spcAft>
              <a:buSzPts val="1200"/>
              <a:buChar char="■"/>
              <a:defRPr/>
            </a:lvl6pPr>
            <a:lvl7pPr indent="-304800" lvl="6" marL="3200400" algn="ctr">
              <a:spcBef>
                <a:spcPts val="1600"/>
              </a:spcBef>
              <a:spcAft>
                <a:spcPts val="0"/>
              </a:spcAft>
              <a:buSzPts val="1200"/>
              <a:buChar char="●"/>
              <a:defRPr/>
            </a:lvl7pPr>
            <a:lvl8pPr indent="-304800" lvl="7" marL="3657600" algn="ctr">
              <a:spcBef>
                <a:spcPts val="1600"/>
              </a:spcBef>
              <a:spcAft>
                <a:spcPts val="0"/>
              </a:spcAft>
              <a:buSzPts val="1200"/>
              <a:buChar char="○"/>
              <a:defRPr/>
            </a:lvl8pPr>
            <a:lvl9pPr indent="-304800" lvl="8" marL="4114800" algn="ctr">
              <a:spcBef>
                <a:spcPts val="1600"/>
              </a:spcBef>
              <a:spcAft>
                <a:spcPts val="1600"/>
              </a:spcAft>
              <a:buSzPts val="12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68" name="Shape 6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2">
    <p:spTree>
      <p:nvGrpSpPr>
        <p:cNvPr id="69" name="Shape 69"/>
        <p:cNvGrpSpPr/>
        <p:nvPr/>
      </p:nvGrpSpPr>
      <p:grpSpPr>
        <a:xfrm>
          <a:off x="0" y="0"/>
          <a:ext cx="0" cy="0"/>
          <a:chOff x="0" y="0"/>
          <a:chExt cx="0" cy="0"/>
        </a:xfrm>
      </p:grpSpPr>
      <p:sp>
        <p:nvSpPr>
          <p:cNvPr id="70" name="Google Shape;70;p13"/>
          <p:cNvSpPr/>
          <p:nvPr/>
        </p:nvSpPr>
        <p:spPr>
          <a:xfrm flipH="1">
            <a:off x="0" y="1125900"/>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71" name="Google Shape;71;p13"/>
          <p:cNvSpPr txBox="1"/>
          <p:nvPr>
            <p:ph idx="1" type="subTitle"/>
          </p:nvPr>
        </p:nvSpPr>
        <p:spPr>
          <a:xfrm flipH="1">
            <a:off x="5987974" y="2825713"/>
            <a:ext cx="2229000" cy="6705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72" name="Google Shape;72;p13"/>
          <p:cNvSpPr txBox="1"/>
          <p:nvPr>
            <p:ph idx="2" type="subTitle"/>
          </p:nvPr>
        </p:nvSpPr>
        <p:spPr>
          <a:xfrm flipH="1">
            <a:off x="927040" y="1249988"/>
            <a:ext cx="2229000" cy="6705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73" name="Google Shape;73;p13"/>
          <p:cNvSpPr txBox="1"/>
          <p:nvPr>
            <p:ph idx="3" type="subTitle"/>
          </p:nvPr>
        </p:nvSpPr>
        <p:spPr>
          <a:xfrm flipH="1">
            <a:off x="927040" y="2825713"/>
            <a:ext cx="2229000" cy="6705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74" name="Google Shape;74;p13"/>
          <p:cNvSpPr txBox="1"/>
          <p:nvPr>
            <p:ph hasCustomPrompt="1" type="title"/>
          </p:nvPr>
        </p:nvSpPr>
        <p:spPr>
          <a:xfrm flipH="1">
            <a:off x="4912038" y="3128245"/>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75" name="Google Shape;75;p13"/>
          <p:cNvSpPr txBox="1"/>
          <p:nvPr>
            <p:ph hasCustomPrompt="1" idx="4" type="title"/>
          </p:nvPr>
        </p:nvSpPr>
        <p:spPr>
          <a:xfrm flipH="1">
            <a:off x="3474314" y="1548787"/>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76" name="Google Shape;76;p13"/>
          <p:cNvSpPr txBox="1"/>
          <p:nvPr>
            <p:ph hasCustomPrompt="1" idx="5" type="title"/>
          </p:nvPr>
        </p:nvSpPr>
        <p:spPr>
          <a:xfrm flipH="1">
            <a:off x="3474314" y="3128245"/>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77" name="Google Shape;77;p13"/>
          <p:cNvSpPr txBox="1"/>
          <p:nvPr>
            <p:ph idx="6" type="subTitle"/>
          </p:nvPr>
        </p:nvSpPr>
        <p:spPr>
          <a:xfrm flipH="1">
            <a:off x="1314640" y="1790813"/>
            <a:ext cx="1841400" cy="577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78" name="Google Shape;78;p13"/>
          <p:cNvSpPr txBox="1"/>
          <p:nvPr>
            <p:ph idx="7" type="subTitle"/>
          </p:nvPr>
        </p:nvSpPr>
        <p:spPr>
          <a:xfrm flipH="1">
            <a:off x="1314640" y="3391888"/>
            <a:ext cx="1841400" cy="577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79" name="Google Shape;79;p13"/>
          <p:cNvSpPr txBox="1"/>
          <p:nvPr>
            <p:ph idx="8" type="subTitle"/>
          </p:nvPr>
        </p:nvSpPr>
        <p:spPr>
          <a:xfrm flipH="1">
            <a:off x="5987974" y="3287938"/>
            <a:ext cx="1841400" cy="57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0" name="Google Shape;80;p13"/>
          <p:cNvSpPr txBox="1"/>
          <p:nvPr>
            <p:ph idx="9" type="subTitle"/>
          </p:nvPr>
        </p:nvSpPr>
        <p:spPr>
          <a:xfrm flipH="1">
            <a:off x="5987974" y="1249988"/>
            <a:ext cx="2229000" cy="6705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81" name="Google Shape;81;p13"/>
          <p:cNvSpPr txBox="1"/>
          <p:nvPr>
            <p:ph hasCustomPrompt="1" idx="13" type="title"/>
          </p:nvPr>
        </p:nvSpPr>
        <p:spPr>
          <a:xfrm flipH="1">
            <a:off x="4912060" y="1548787"/>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82" name="Google Shape;82;p13"/>
          <p:cNvSpPr txBox="1"/>
          <p:nvPr>
            <p:ph idx="14" type="subTitle"/>
          </p:nvPr>
        </p:nvSpPr>
        <p:spPr>
          <a:xfrm flipH="1">
            <a:off x="5987974" y="1807138"/>
            <a:ext cx="1841400" cy="57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BLANK_1">
    <p:spTree>
      <p:nvGrpSpPr>
        <p:cNvPr id="83" name="Shape 83"/>
        <p:cNvGrpSpPr/>
        <p:nvPr/>
      </p:nvGrpSpPr>
      <p:grpSpPr>
        <a:xfrm>
          <a:off x="0" y="0"/>
          <a:ext cx="0" cy="0"/>
          <a:chOff x="0" y="0"/>
          <a:chExt cx="0" cy="0"/>
        </a:xfrm>
      </p:grpSpPr>
      <p:sp>
        <p:nvSpPr>
          <p:cNvPr id="84" name="Google Shape;84;p14"/>
          <p:cNvSpPr txBox="1"/>
          <p:nvPr>
            <p:ph type="title"/>
          </p:nvPr>
        </p:nvSpPr>
        <p:spPr>
          <a:xfrm>
            <a:off x="719750" y="1159200"/>
            <a:ext cx="4664400" cy="1598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4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5" name="Google Shape;85;p14"/>
          <p:cNvSpPr txBox="1"/>
          <p:nvPr>
            <p:ph idx="1" type="subTitle"/>
          </p:nvPr>
        </p:nvSpPr>
        <p:spPr>
          <a:xfrm flipH="1">
            <a:off x="719750" y="2840325"/>
            <a:ext cx="6657600" cy="1932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Font typeface="Nunito Light"/>
              <a:buChar char="●"/>
              <a:defRPr sz="1400"/>
            </a:lvl1pPr>
            <a:lvl2pPr lvl="1" rtl="0" algn="ctr">
              <a:lnSpc>
                <a:spcPct val="100000"/>
              </a:lnSpc>
              <a:spcBef>
                <a:spcPts val="0"/>
              </a:spcBef>
              <a:spcAft>
                <a:spcPts val="0"/>
              </a:spcAft>
              <a:buSzPts val="1600"/>
              <a:buFont typeface="Nunito Light"/>
              <a:buChar char="○"/>
              <a:defRPr sz="1000"/>
            </a:lvl2pPr>
            <a:lvl3pPr lvl="2" rtl="0" algn="ctr">
              <a:lnSpc>
                <a:spcPct val="100000"/>
              </a:lnSpc>
              <a:spcBef>
                <a:spcPts val="0"/>
              </a:spcBef>
              <a:spcAft>
                <a:spcPts val="0"/>
              </a:spcAft>
              <a:buSzPts val="1500"/>
              <a:buFont typeface="Nunito Light"/>
              <a:buChar char="■"/>
              <a:defRPr sz="1000"/>
            </a:lvl3pPr>
            <a:lvl4pPr lvl="3" rtl="0" algn="ctr">
              <a:lnSpc>
                <a:spcPct val="100000"/>
              </a:lnSpc>
              <a:spcBef>
                <a:spcPts val="0"/>
              </a:spcBef>
              <a:spcAft>
                <a:spcPts val="0"/>
              </a:spcAft>
              <a:buSzPts val="1500"/>
              <a:buFont typeface="Nunito Light"/>
              <a:buChar char="●"/>
              <a:defRPr sz="1000"/>
            </a:lvl4pPr>
            <a:lvl5pPr lvl="4" rtl="0" algn="ctr">
              <a:lnSpc>
                <a:spcPct val="100000"/>
              </a:lnSpc>
              <a:spcBef>
                <a:spcPts val="0"/>
              </a:spcBef>
              <a:spcAft>
                <a:spcPts val="0"/>
              </a:spcAft>
              <a:buSzPts val="1400"/>
              <a:buFont typeface="Nunito Light"/>
              <a:buChar char="○"/>
              <a:defRPr sz="1000"/>
            </a:lvl5pPr>
            <a:lvl6pPr lvl="5" rtl="0" algn="ctr">
              <a:lnSpc>
                <a:spcPct val="100000"/>
              </a:lnSpc>
              <a:spcBef>
                <a:spcPts val="0"/>
              </a:spcBef>
              <a:spcAft>
                <a:spcPts val="0"/>
              </a:spcAft>
              <a:buSzPts val="1400"/>
              <a:buFont typeface="Nunito Light"/>
              <a:buChar char="■"/>
              <a:defRPr sz="1000"/>
            </a:lvl6pPr>
            <a:lvl7pPr lvl="6" rtl="0" algn="ctr">
              <a:lnSpc>
                <a:spcPct val="100000"/>
              </a:lnSpc>
              <a:spcBef>
                <a:spcPts val="0"/>
              </a:spcBef>
              <a:spcAft>
                <a:spcPts val="0"/>
              </a:spcAft>
              <a:buSzPts val="1300"/>
              <a:buFont typeface="Nunito Light"/>
              <a:buChar char="●"/>
              <a:defRPr sz="1000"/>
            </a:lvl7pPr>
            <a:lvl8pPr lvl="7" rtl="0" algn="ctr">
              <a:lnSpc>
                <a:spcPct val="100000"/>
              </a:lnSpc>
              <a:spcBef>
                <a:spcPts val="0"/>
              </a:spcBef>
              <a:spcAft>
                <a:spcPts val="0"/>
              </a:spcAft>
              <a:buSzPts val="1300"/>
              <a:buFont typeface="Nunito Light"/>
              <a:buChar char="○"/>
              <a:defRPr sz="1000"/>
            </a:lvl8pPr>
            <a:lvl9pPr lvl="8" rtl="0" algn="ctr">
              <a:lnSpc>
                <a:spcPct val="100000"/>
              </a:lnSpc>
              <a:spcBef>
                <a:spcPts val="0"/>
              </a:spcBef>
              <a:spcAft>
                <a:spcPts val="0"/>
              </a:spcAft>
              <a:buSzPts val="1200"/>
              <a:buFont typeface="Nunito Light"/>
              <a:buChar char="■"/>
              <a:defRPr sz="1000"/>
            </a:lvl9pPr>
          </a:lstStyle>
          <a:p/>
        </p:txBody>
      </p:sp>
      <p:sp>
        <p:nvSpPr>
          <p:cNvPr id="86" name="Google Shape;86;p14"/>
          <p:cNvSpPr/>
          <p:nvPr/>
        </p:nvSpPr>
        <p:spPr>
          <a:xfrm flipH="1" rot="10800000">
            <a:off x="4931991" y="12"/>
            <a:ext cx="4212025" cy="5143476"/>
          </a:xfrm>
          <a:custGeom>
            <a:rect b="b" l="l" r="r" t="t"/>
            <a:pathLst>
              <a:path extrusionOk="0" h="47931" w="39251">
                <a:moveTo>
                  <a:pt x="21033" y="0"/>
                </a:moveTo>
                <a:cubicBezTo>
                  <a:pt x="24804" y="8909"/>
                  <a:pt x="24227" y="19157"/>
                  <a:pt x="15856" y="27953"/>
                </a:cubicBezTo>
                <a:cubicBezTo>
                  <a:pt x="8909" y="35252"/>
                  <a:pt x="3511" y="39402"/>
                  <a:pt x="0" y="47931"/>
                </a:cubicBezTo>
                <a:lnTo>
                  <a:pt x="39251" y="47931"/>
                </a:lnTo>
                <a:lnTo>
                  <a:pt x="3925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4"/>
          <p:cNvSpPr/>
          <p:nvPr/>
        </p:nvSpPr>
        <p:spPr>
          <a:xfrm flipH="1" rot="10800000">
            <a:off x="5490175" y="2835719"/>
            <a:ext cx="3653843" cy="2307781"/>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
    <p:spTree>
      <p:nvGrpSpPr>
        <p:cNvPr id="88" name="Shape 88"/>
        <p:cNvGrpSpPr/>
        <p:nvPr/>
      </p:nvGrpSpPr>
      <p:grpSpPr>
        <a:xfrm>
          <a:off x="0" y="0"/>
          <a:ext cx="0" cy="0"/>
          <a:chOff x="0" y="0"/>
          <a:chExt cx="0" cy="0"/>
        </a:xfrm>
      </p:grpSpPr>
      <p:sp>
        <p:nvSpPr>
          <p:cNvPr id="89" name="Google Shape;89;p15"/>
          <p:cNvSpPr/>
          <p:nvPr/>
        </p:nvSpPr>
        <p:spPr>
          <a:xfrm flipH="1" rot="5400000">
            <a:off x="2484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5"/>
          <p:cNvSpPr/>
          <p:nvPr/>
        </p:nvSpPr>
        <p:spPr>
          <a:xfrm flipH="1" rot="5400000">
            <a:off x="5902170" y="1897985"/>
            <a:ext cx="3032226" cy="3458727"/>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5"/>
          <p:cNvSpPr txBox="1"/>
          <p:nvPr>
            <p:ph type="ctrTitle"/>
          </p:nvPr>
        </p:nvSpPr>
        <p:spPr>
          <a:xfrm flipH="1">
            <a:off x="1140763" y="2970025"/>
            <a:ext cx="20484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92" name="Google Shape;92;p15"/>
          <p:cNvSpPr txBox="1"/>
          <p:nvPr>
            <p:ph idx="1" type="subTitle"/>
          </p:nvPr>
        </p:nvSpPr>
        <p:spPr>
          <a:xfrm flipH="1">
            <a:off x="1140746" y="3512450"/>
            <a:ext cx="2048400" cy="85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93" name="Google Shape;93;p15"/>
          <p:cNvSpPr txBox="1"/>
          <p:nvPr>
            <p:ph idx="2" type="ctrTitle"/>
          </p:nvPr>
        </p:nvSpPr>
        <p:spPr>
          <a:xfrm flipH="1">
            <a:off x="3547763" y="2970025"/>
            <a:ext cx="20484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94" name="Google Shape;94;p15"/>
          <p:cNvSpPr txBox="1"/>
          <p:nvPr>
            <p:ph idx="3" type="subTitle"/>
          </p:nvPr>
        </p:nvSpPr>
        <p:spPr>
          <a:xfrm flipH="1">
            <a:off x="3547742" y="3512450"/>
            <a:ext cx="2048400" cy="85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95" name="Google Shape;95;p15"/>
          <p:cNvSpPr txBox="1"/>
          <p:nvPr>
            <p:ph idx="4" type="ctrTitle"/>
          </p:nvPr>
        </p:nvSpPr>
        <p:spPr>
          <a:xfrm flipH="1">
            <a:off x="5954801" y="2970025"/>
            <a:ext cx="20484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96" name="Google Shape;96;p15"/>
          <p:cNvSpPr txBox="1"/>
          <p:nvPr>
            <p:ph idx="5" type="subTitle"/>
          </p:nvPr>
        </p:nvSpPr>
        <p:spPr>
          <a:xfrm flipH="1">
            <a:off x="5954775" y="3512450"/>
            <a:ext cx="2048400" cy="85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97" name="Google Shape;97;p15"/>
          <p:cNvSpPr txBox="1"/>
          <p:nvPr>
            <p:ph idx="6"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
    <p:spTree>
      <p:nvGrpSpPr>
        <p:cNvPr id="98" name="Shape 98"/>
        <p:cNvGrpSpPr/>
        <p:nvPr/>
      </p:nvGrpSpPr>
      <p:grpSpPr>
        <a:xfrm>
          <a:off x="0" y="0"/>
          <a:ext cx="0" cy="0"/>
          <a:chOff x="0" y="0"/>
          <a:chExt cx="0" cy="0"/>
        </a:xfrm>
      </p:grpSpPr>
      <p:sp>
        <p:nvSpPr>
          <p:cNvPr id="99" name="Google Shape;99;p16"/>
          <p:cNvSpPr/>
          <p:nvPr/>
        </p:nvSpPr>
        <p:spPr>
          <a:xfrm rot="-5400000">
            <a:off x="-1019018" y="3311041"/>
            <a:ext cx="2851474" cy="813444"/>
          </a:xfrm>
          <a:custGeom>
            <a:rect b="b" l="l" r="r" t="t"/>
            <a:pathLst>
              <a:path extrusionOk="0" h="17023" w="59673">
                <a:moveTo>
                  <a:pt x="1" y="0"/>
                </a:moveTo>
                <a:lnTo>
                  <a:pt x="1" y="10300"/>
                </a:lnTo>
                <a:cubicBezTo>
                  <a:pt x="1816" y="14963"/>
                  <a:pt x="5927" y="17022"/>
                  <a:pt x="10137" y="17022"/>
                </a:cubicBezTo>
                <a:cubicBezTo>
                  <a:pt x="13923" y="17022"/>
                  <a:pt x="17789" y="15356"/>
                  <a:pt x="20137" y="12420"/>
                </a:cubicBezTo>
                <a:cubicBezTo>
                  <a:pt x="23652" y="8026"/>
                  <a:pt x="27201" y="4744"/>
                  <a:pt x="32830" y="4744"/>
                </a:cubicBezTo>
                <a:cubicBezTo>
                  <a:pt x="34252" y="4744"/>
                  <a:pt x="35808" y="4954"/>
                  <a:pt x="37529" y="5408"/>
                </a:cubicBezTo>
                <a:cubicBezTo>
                  <a:pt x="43485" y="6981"/>
                  <a:pt x="47292" y="8462"/>
                  <a:pt x="50664" y="8462"/>
                </a:cubicBezTo>
                <a:cubicBezTo>
                  <a:pt x="52120" y="8462"/>
                  <a:pt x="53496" y="8186"/>
                  <a:pt x="54928" y="7521"/>
                </a:cubicBezTo>
                <a:cubicBezTo>
                  <a:pt x="59672" y="5314"/>
                  <a:pt x="59672" y="0"/>
                  <a:pt x="596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6"/>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1" name="Google Shape;101;p16"/>
          <p:cNvSpPr txBox="1"/>
          <p:nvPr>
            <p:ph idx="2" type="title"/>
          </p:nvPr>
        </p:nvSpPr>
        <p:spPr>
          <a:xfrm>
            <a:off x="1170501" y="1959348"/>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2" name="Google Shape;102;p16"/>
          <p:cNvSpPr txBox="1"/>
          <p:nvPr>
            <p:ph idx="1" type="subTitle"/>
          </p:nvPr>
        </p:nvSpPr>
        <p:spPr>
          <a:xfrm>
            <a:off x="913025" y="240777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3" name="Google Shape;103;p16"/>
          <p:cNvSpPr txBox="1"/>
          <p:nvPr>
            <p:ph idx="3" type="title"/>
          </p:nvPr>
        </p:nvSpPr>
        <p:spPr>
          <a:xfrm>
            <a:off x="6131126" y="1959348"/>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4" name="Google Shape;104;p16"/>
          <p:cNvSpPr txBox="1"/>
          <p:nvPr>
            <p:ph idx="4" type="subTitle"/>
          </p:nvPr>
        </p:nvSpPr>
        <p:spPr>
          <a:xfrm>
            <a:off x="5934350" y="2407775"/>
            <a:ext cx="2236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5" name="Google Shape;105;p16"/>
          <p:cNvSpPr txBox="1"/>
          <p:nvPr>
            <p:ph idx="5" type="title"/>
          </p:nvPr>
        </p:nvSpPr>
        <p:spPr>
          <a:xfrm>
            <a:off x="3652288" y="3022385"/>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6" name="Google Shape;106;p16"/>
          <p:cNvSpPr txBox="1"/>
          <p:nvPr>
            <p:ph idx="6" type="subTitle"/>
          </p:nvPr>
        </p:nvSpPr>
        <p:spPr>
          <a:xfrm>
            <a:off x="3394017" y="347082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7" name="Google Shape;107;p16"/>
          <p:cNvSpPr txBox="1"/>
          <p:nvPr>
            <p:ph idx="7" type="title"/>
          </p:nvPr>
        </p:nvSpPr>
        <p:spPr>
          <a:xfrm>
            <a:off x="3651738" y="1959348"/>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8" name="Google Shape;108;p16"/>
          <p:cNvSpPr txBox="1"/>
          <p:nvPr>
            <p:ph idx="8" type="subTitle"/>
          </p:nvPr>
        </p:nvSpPr>
        <p:spPr>
          <a:xfrm>
            <a:off x="3394338" y="240777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9" name="Google Shape;109;p16"/>
          <p:cNvSpPr txBox="1"/>
          <p:nvPr>
            <p:ph idx="9" type="title"/>
          </p:nvPr>
        </p:nvSpPr>
        <p:spPr>
          <a:xfrm>
            <a:off x="1169738" y="3022385"/>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10" name="Google Shape;110;p16"/>
          <p:cNvSpPr txBox="1"/>
          <p:nvPr>
            <p:ph idx="13" type="subTitle"/>
          </p:nvPr>
        </p:nvSpPr>
        <p:spPr>
          <a:xfrm>
            <a:off x="912225" y="347082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11" name="Google Shape;111;p16"/>
          <p:cNvSpPr txBox="1"/>
          <p:nvPr>
            <p:ph idx="14" type="title"/>
          </p:nvPr>
        </p:nvSpPr>
        <p:spPr>
          <a:xfrm>
            <a:off x="6329600" y="3022388"/>
            <a:ext cx="14463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12" name="Google Shape;112;p16"/>
          <p:cNvSpPr txBox="1"/>
          <p:nvPr>
            <p:ph idx="15" type="subTitle"/>
          </p:nvPr>
        </p:nvSpPr>
        <p:spPr>
          <a:xfrm>
            <a:off x="5875671" y="347082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LANK_1_1_1_2">
    <p:spTree>
      <p:nvGrpSpPr>
        <p:cNvPr id="113" name="Shape 113"/>
        <p:cNvGrpSpPr/>
        <p:nvPr/>
      </p:nvGrpSpPr>
      <p:grpSpPr>
        <a:xfrm>
          <a:off x="0" y="0"/>
          <a:ext cx="0" cy="0"/>
          <a:chOff x="0" y="0"/>
          <a:chExt cx="0" cy="0"/>
        </a:xfrm>
      </p:grpSpPr>
      <p:sp>
        <p:nvSpPr>
          <p:cNvPr id="114" name="Google Shape;114;p17"/>
          <p:cNvSpPr txBox="1"/>
          <p:nvPr>
            <p:ph type="title"/>
          </p:nvPr>
        </p:nvSpPr>
        <p:spPr>
          <a:xfrm>
            <a:off x="719750" y="1471650"/>
            <a:ext cx="5704200" cy="22002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7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
  <p:cSld name="TITLE_ONLY_1">
    <p:spTree>
      <p:nvGrpSpPr>
        <p:cNvPr id="115" name="Shape 115"/>
        <p:cNvGrpSpPr/>
        <p:nvPr/>
      </p:nvGrpSpPr>
      <p:grpSpPr>
        <a:xfrm>
          <a:off x="0" y="0"/>
          <a:ext cx="0" cy="0"/>
          <a:chOff x="0" y="0"/>
          <a:chExt cx="0" cy="0"/>
        </a:xfrm>
      </p:grpSpPr>
      <p:sp>
        <p:nvSpPr>
          <p:cNvPr id="116" name="Google Shape;116;p18"/>
          <p:cNvSpPr/>
          <p:nvPr/>
        </p:nvSpPr>
        <p:spPr>
          <a:xfrm>
            <a:off x="7239778" y="3190802"/>
            <a:ext cx="1904227" cy="1945172"/>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8"/>
          <p:cNvSpPr/>
          <p:nvPr/>
        </p:nvSpPr>
        <p:spPr>
          <a:xfrm>
            <a:off x="0" y="0"/>
            <a:ext cx="2675012" cy="966483"/>
          </a:xfrm>
          <a:custGeom>
            <a:rect b="b" l="l" r="r" t="t"/>
            <a:pathLst>
              <a:path extrusionOk="0" h="22371" w="61918">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8"/>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2">
  <p:cSld name="TITLE_ONLY_1_1">
    <p:spTree>
      <p:nvGrpSpPr>
        <p:cNvPr id="119" name="Shape 119"/>
        <p:cNvGrpSpPr/>
        <p:nvPr/>
      </p:nvGrpSpPr>
      <p:grpSpPr>
        <a:xfrm>
          <a:off x="0" y="0"/>
          <a:ext cx="0" cy="0"/>
          <a:chOff x="0" y="0"/>
          <a:chExt cx="0" cy="0"/>
        </a:xfrm>
      </p:grpSpPr>
      <p:sp>
        <p:nvSpPr>
          <p:cNvPr id="120" name="Google Shape;120;p19"/>
          <p:cNvSpPr/>
          <p:nvPr/>
        </p:nvSpPr>
        <p:spPr>
          <a:xfrm>
            <a:off x="4096400" y="0"/>
            <a:ext cx="5051471" cy="1722297"/>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9"/>
          <p:cNvSpPr/>
          <p:nvPr/>
        </p:nvSpPr>
        <p:spPr>
          <a:xfrm flipH="1">
            <a:off x="4" y="3707376"/>
            <a:ext cx="1327392" cy="1436105"/>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9"/>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3">
  <p:cSld name="TITLE_ONLY_1_1_1">
    <p:spTree>
      <p:nvGrpSpPr>
        <p:cNvPr id="123" name="Shape 123"/>
        <p:cNvGrpSpPr/>
        <p:nvPr/>
      </p:nvGrpSpPr>
      <p:grpSpPr>
        <a:xfrm>
          <a:off x="0" y="0"/>
          <a:ext cx="0" cy="0"/>
          <a:chOff x="0" y="0"/>
          <a:chExt cx="0" cy="0"/>
        </a:xfrm>
      </p:grpSpPr>
      <p:sp>
        <p:nvSpPr>
          <p:cNvPr id="124" name="Google Shape;124;p20"/>
          <p:cNvSpPr/>
          <p:nvPr/>
        </p:nvSpPr>
        <p:spPr>
          <a:xfrm flipH="1" rot="5400000">
            <a:off x="19026" y="-25799"/>
            <a:ext cx="1401457" cy="1431591"/>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0"/>
          <p:cNvSpPr/>
          <p:nvPr/>
        </p:nvSpPr>
        <p:spPr>
          <a:xfrm flipH="1" rot="10800000">
            <a:off x="6891026" y="3720503"/>
            <a:ext cx="2252989" cy="1422997"/>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0"/>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p:nvPr/>
        </p:nvSpPr>
        <p:spPr>
          <a:xfrm>
            <a:off x="3645498" y="18163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5" name="Google Shape;15;p3"/>
          <p:cNvSpPr/>
          <p:nvPr/>
        </p:nvSpPr>
        <p:spPr>
          <a:xfrm rot="10800000">
            <a:off x="6304698" y="1196133"/>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6" name="Google Shape;16;p3"/>
          <p:cNvSpPr/>
          <p:nvPr/>
        </p:nvSpPr>
        <p:spPr>
          <a:xfrm flipH="1" rot="5400000">
            <a:off x="5693570" y="1695845"/>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flipH="1" rot="10800000">
            <a:off x="0" y="3098847"/>
            <a:ext cx="5659150" cy="2044653"/>
          </a:xfrm>
          <a:custGeom>
            <a:rect b="b" l="l" r="r" t="t"/>
            <a:pathLst>
              <a:path extrusionOk="0" h="22371" w="61918">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txBox="1"/>
          <p:nvPr>
            <p:ph type="title"/>
          </p:nvPr>
        </p:nvSpPr>
        <p:spPr>
          <a:xfrm>
            <a:off x="719775" y="1518200"/>
            <a:ext cx="6634200" cy="18204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8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9" name="Google Shape;19;p3"/>
          <p:cNvSpPr txBox="1"/>
          <p:nvPr>
            <p:ph idx="1" type="subTitle"/>
          </p:nvPr>
        </p:nvSpPr>
        <p:spPr>
          <a:xfrm>
            <a:off x="719750" y="3556450"/>
            <a:ext cx="2768100" cy="469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1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0" name="Google Shape;20;p3"/>
          <p:cNvSpPr txBox="1"/>
          <p:nvPr>
            <p:ph hasCustomPrompt="1" idx="2" type="title"/>
          </p:nvPr>
        </p:nvSpPr>
        <p:spPr>
          <a:xfrm flipH="1">
            <a:off x="719775" y="630627"/>
            <a:ext cx="2304300" cy="11397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E87E45"/>
              </a:buClr>
              <a:buSzPts val="3600"/>
              <a:buNone/>
              <a:defRPr sz="72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4">
  <p:cSld name="TITLE_ONLY_1_1_1_1">
    <p:spTree>
      <p:nvGrpSpPr>
        <p:cNvPr id="127" name="Shape 127"/>
        <p:cNvGrpSpPr/>
        <p:nvPr/>
      </p:nvGrpSpPr>
      <p:grpSpPr>
        <a:xfrm>
          <a:off x="0" y="0"/>
          <a:ext cx="0" cy="0"/>
          <a:chOff x="0" y="0"/>
          <a:chExt cx="0" cy="0"/>
        </a:xfrm>
      </p:grpSpPr>
      <p:sp>
        <p:nvSpPr>
          <p:cNvPr id="128" name="Google Shape;128;p21"/>
          <p:cNvSpPr/>
          <p:nvPr/>
        </p:nvSpPr>
        <p:spPr>
          <a:xfrm rot="10800000">
            <a:off x="7" y="3993653"/>
            <a:ext cx="1135943" cy="1149847"/>
          </a:xfrm>
          <a:custGeom>
            <a:rect b="b" l="l" r="r" t="t"/>
            <a:pathLst>
              <a:path extrusionOk="0" h="38373" w="37909">
                <a:moveTo>
                  <a:pt x="0" y="1"/>
                </a:moveTo>
                <a:cubicBezTo>
                  <a:pt x="106" y="687"/>
                  <a:pt x="229" y="1375"/>
                  <a:pt x="369" y="2064"/>
                </a:cubicBezTo>
                <a:cubicBezTo>
                  <a:pt x="3736" y="18816"/>
                  <a:pt x="14366" y="28216"/>
                  <a:pt x="23623" y="33358"/>
                </a:cubicBezTo>
                <a:cubicBezTo>
                  <a:pt x="28156" y="35874"/>
                  <a:pt x="32988" y="37540"/>
                  <a:pt x="37908" y="38373"/>
                </a:cubicBezTo>
                <a:lnTo>
                  <a:pt x="3790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1"/>
          <p:cNvSpPr/>
          <p:nvPr/>
        </p:nvSpPr>
        <p:spPr>
          <a:xfrm rot="-5400000">
            <a:off x="5702519" y="1702008"/>
            <a:ext cx="5160623" cy="1722361"/>
          </a:xfrm>
          <a:custGeom>
            <a:rect b="b" l="l" r="r" t="t"/>
            <a:pathLst>
              <a:path extrusionOk="0" h="23995" w="71895">
                <a:moveTo>
                  <a:pt x="21214" y="0"/>
                </a:moveTo>
                <a:cubicBezTo>
                  <a:pt x="18150" y="0"/>
                  <a:pt x="15133" y="613"/>
                  <a:pt x="12269" y="1887"/>
                </a:cubicBezTo>
                <a:cubicBezTo>
                  <a:pt x="2418" y="6270"/>
                  <a:pt x="0" y="17732"/>
                  <a:pt x="0" y="17732"/>
                </a:cubicBezTo>
                <a:lnTo>
                  <a:pt x="0" y="23995"/>
                </a:lnTo>
                <a:lnTo>
                  <a:pt x="71894" y="23995"/>
                </a:lnTo>
                <a:lnTo>
                  <a:pt x="71894" y="15969"/>
                </a:lnTo>
                <a:cubicBezTo>
                  <a:pt x="69535" y="17370"/>
                  <a:pt x="66828" y="17986"/>
                  <a:pt x="63951" y="17986"/>
                </a:cubicBezTo>
                <a:cubicBezTo>
                  <a:pt x="56074" y="17986"/>
                  <a:pt x="46926" y="13373"/>
                  <a:pt x="40161" y="7661"/>
                </a:cubicBezTo>
                <a:cubicBezTo>
                  <a:pt x="34286" y="2703"/>
                  <a:pt x="27647" y="0"/>
                  <a:pt x="21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1"/>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5">
  <p:cSld name="TITLE_ONLY_1_1_1_1_1">
    <p:spTree>
      <p:nvGrpSpPr>
        <p:cNvPr id="131" name="Shape 131"/>
        <p:cNvGrpSpPr/>
        <p:nvPr/>
      </p:nvGrpSpPr>
      <p:grpSpPr>
        <a:xfrm>
          <a:off x="0" y="0"/>
          <a:ext cx="0" cy="0"/>
          <a:chOff x="0" y="0"/>
          <a:chExt cx="0" cy="0"/>
        </a:xfrm>
      </p:grpSpPr>
      <p:sp>
        <p:nvSpPr>
          <p:cNvPr id="132" name="Google Shape;132;p22"/>
          <p:cNvSpPr/>
          <p:nvPr/>
        </p:nvSpPr>
        <p:spPr>
          <a:xfrm>
            <a:off x="7105950" y="2086750"/>
            <a:ext cx="2037963" cy="3056755"/>
          </a:xfrm>
          <a:custGeom>
            <a:rect b="b" l="l" r="r" t="t"/>
            <a:pathLst>
              <a:path extrusionOk="0" h="24210" w="16141">
                <a:moveTo>
                  <a:pt x="16141" y="0"/>
                </a:moveTo>
                <a:cubicBezTo>
                  <a:pt x="5570" y="1350"/>
                  <a:pt x="0" y="9861"/>
                  <a:pt x="1321" y="19259"/>
                </a:cubicBezTo>
                <a:cubicBezTo>
                  <a:pt x="1729" y="21075"/>
                  <a:pt x="2351" y="22723"/>
                  <a:pt x="3145" y="24209"/>
                </a:cubicBezTo>
                <a:lnTo>
                  <a:pt x="16141" y="24209"/>
                </a:lnTo>
                <a:lnTo>
                  <a:pt x="1614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2"/>
          <p:cNvSpPr/>
          <p:nvPr/>
        </p:nvSpPr>
        <p:spPr>
          <a:xfrm rot="5400000">
            <a:off x="-1719131" y="1702008"/>
            <a:ext cx="5160623" cy="1722361"/>
          </a:xfrm>
          <a:custGeom>
            <a:rect b="b" l="l" r="r" t="t"/>
            <a:pathLst>
              <a:path extrusionOk="0" h="23995" w="71895">
                <a:moveTo>
                  <a:pt x="21214" y="0"/>
                </a:moveTo>
                <a:cubicBezTo>
                  <a:pt x="18150" y="0"/>
                  <a:pt x="15133" y="613"/>
                  <a:pt x="12269" y="1887"/>
                </a:cubicBezTo>
                <a:cubicBezTo>
                  <a:pt x="2418" y="6270"/>
                  <a:pt x="0" y="17732"/>
                  <a:pt x="0" y="17732"/>
                </a:cubicBezTo>
                <a:lnTo>
                  <a:pt x="0" y="23995"/>
                </a:lnTo>
                <a:lnTo>
                  <a:pt x="71894" y="23995"/>
                </a:lnTo>
                <a:lnTo>
                  <a:pt x="71894" y="15969"/>
                </a:lnTo>
                <a:cubicBezTo>
                  <a:pt x="69535" y="17370"/>
                  <a:pt x="66828" y="17986"/>
                  <a:pt x="63951" y="17986"/>
                </a:cubicBezTo>
                <a:cubicBezTo>
                  <a:pt x="56074" y="17986"/>
                  <a:pt x="46926" y="13373"/>
                  <a:pt x="40161" y="7661"/>
                </a:cubicBezTo>
                <a:cubicBezTo>
                  <a:pt x="34286" y="2703"/>
                  <a:pt x="27647" y="0"/>
                  <a:pt x="21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2"/>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6">
  <p:cSld name="TITLE_ONLY_1_1_1_1_1_1">
    <p:spTree>
      <p:nvGrpSpPr>
        <p:cNvPr id="135" name="Shape 135"/>
        <p:cNvGrpSpPr/>
        <p:nvPr/>
      </p:nvGrpSpPr>
      <p:grpSpPr>
        <a:xfrm>
          <a:off x="0" y="0"/>
          <a:ext cx="0" cy="0"/>
          <a:chOff x="0" y="0"/>
          <a:chExt cx="0" cy="0"/>
        </a:xfrm>
      </p:grpSpPr>
      <p:sp>
        <p:nvSpPr>
          <p:cNvPr id="136" name="Google Shape;136;p23"/>
          <p:cNvSpPr/>
          <p:nvPr/>
        </p:nvSpPr>
        <p:spPr>
          <a:xfrm>
            <a:off x="13" y="1125875"/>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3"/>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7">
  <p:cSld name="TITLE_ONLY_1_1_1_1_1_1_1">
    <p:spTree>
      <p:nvGrpSpPr>
        <p:cNvPr id="138" name="Shape 138"/>
        <p:cNvGrpSpPr/>
        <p:nvPr/>
      </p:nvGrpSpPr>
      <p:grpSpPr>
        <a:xfrm>
          <a:off x="0" y="0"/>
          <a:ext cx="0" cy="0"/>
          <a:chOff x="0" y="0"/>
          <a:chExt cx="0" cy="0"/>
        </a:xfrm>
      </p:grpSpPr>
      <p:sp>
        <p:nvSpPr>
          <p:cNvPr id="139" name="Google Shape;139;p24"/>
          <p:cNvSpPr/>
          <p:nvPr/>
        </p:nvSpPr>
        <p:spPr>
          <a:xfrm>
            <a:off x="0" y="1171175"/>
            <a:ext cx="2299013" cy="3972304"/>
          </a:xfrm>
          <a:custGeom>
            <a:rect b="b" l="l" r="r" t="t"/>
            <a:pathLst>
              <a:path extrusionOk="0" h="31545" w="18257">
                <a:moveTo>
                  <a:pt x="0" y="1"/>
                </a:moveTo>
                <a:lnTo>
                  <a:pt x="0" y="31544"/>
                </a:lnTo>
                <a:lnTo>
                  <a:pt x="15474" y="31544"/>
                </a:lnTo>
                <a:cubicBezTo>
                  <a:pt x="18257" y="20749"/>
                  <a:pt x="16110" y="7817"/>
                  <a:pt x="7588" y="2594"/>
                </a:cubicBezTo>
                <a:cubicBezTo>
                  <a:pt x="4801" y="886"/>
                  <a:pt x="2303" y="106"/>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4"/>
          <p:cNvSpPr/>
          <p:nvPr/>
        </p:nvSpPr>
        <p:spPr>
          <a:xfrm rot="-5400000">
            <a:off x="8051650" y="-137775"/>
            <a:ext cx="954575" cy="1230100"/>
          </a:xfrm>
          <a:custGeom>
            <a:rect b="b" l="l" r="r" t="t"/>
            <a:pathLst>
              <a:path extrusionOk="0" h="49204" w="38183">
                <a:moveTo>
                  <a:pt x="38183" y="1"/>
                </a:moveTo>
                <a:cubicBezTo>
                  <a:pt x="18795" y="4415"/>
                  <a:pt x="3662" y="20067"/>
                  <a:pt x="637" y="39965"/>
                </a:cubicBezTo>
                <a:cubicBezTo>
                  <a:pt x="155" y="43127"/>
                  <a:pt x="1" y="46234"/>
                  <a:pt x="138" y="49203"/>
                </a:cubicBezTo>
                <a:lnTo>
                  <a:pt x="38183" y="49203"/>
                </a:lnTo>
                <a:lnTo>
                  <a:pt x="381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4"/>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8">
  <p:cSld name="TITLE_ONLY_1_1_1_1_1_1_1_1">
    <p:spTree>
      <p:nvGrpSpPr>
        <p:cNvPr id="142" name="Shape 142"/>
        <p:cNvGrpSpPr/>
        <p:nvPr/>
      </p:nvGrpSpPr>
      <p:grpSpPr>
        <a:xfrm>
          <a:off x="0" y="0"/>
          <a:ext cx="0" cy="0"/>
          <a:chOff x="0" y="0"/>
          <a:chExt cx="0" cy="0"/>
        </a:xfrm>
      </p:grpSpPr>
      <p:sp>
        <p:nvSpPr>
          <p:cNvPr id="143" name="Google Shape;143;p25"/>
          <p:cNvSpPr/>
          <p:nvPr/>
        </p:nvSpPr>
        <p:spPr>
          <a:xfrm flipH="1" rot="10800000">
            <a:off x="8196275" y="4184175"/>
            <a:ext cx="947725" cy="959325"/>
          </a:xfrm>
          <a:custGeom>
            <a:rect b="b" l="l" r="r" t="t"/>
            <a:pathLst>
              <a:path extrusionOk="0" h="38373" w="37909">
                <a:moveTo>
                  <a:pt x="0" y="1"/>
                </a:moveTo>
                <a:cubicBezTo>
                  <a:pt x="106" y="687"/>
                  <a:pt x="229" y="1375"/>
                  <a:pt x="369" y="2064"/>
                </a:cubicBezTo>
                <a:cubicBezTo>
                  <a:pt x="3736" y="18816"/>
                  <a:pt x="14366" y="28216"/>
                  <a:pt x="23623" y="33358"/>
                </a:cubicBezTo>
                <a:cubicBezTo>
                  <a:pt x="28156" y="35874"/>
                  <a:pt x="32988" y="37540"/>
                  <a:pt x="37908" y="38373"/>
                </a:cubicBezTo>
                <a:lnTo>
                  <a:pt x="3790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5"/>
          <p:cNvSpPr/>
          <p:nvPr/>
        </p:nvSpPr>
        <p:spPr>
          <a:xfrm rot="-5400000">
            <a:off x="-175200" y="175200"/>
            <a:ext cx="951150" cy="600750"/>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5"/>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9">
  <p:cSld name="TITLE_ONLY_1_1_1_1_1_1_1_1_1">
    <p:bg>
      <p:bgPr>
        <a:solidFill>
          <a:schemeClr val="accent5"/>
        </a:solidFill>
      </p:bgPr>
    </p:bg>
    <p:spTree>
      <p:nvGrpSpPr>
        <p:cNvPr id="146" name="Shape 146"/>
        <p:cNvGrpSpPr/>
        <p:nvPr/>
      </p:nvGrpSpPr>
      <p:grpSpPr>
        <a:xfrm>
          <a:off x="0" y="0"/>
          <a:ext cx="0" cy="0"/>
          <a:chOff x="0" y="0"/>
          <a:chExt cx="0" cy="0"/>
        </a:xfrm>
      </p:grpSpPr>
      <p:sp>
        <p:nvSpPr>
          <p:cNvPr id="147" name="Google Shape;147;p26"/>
          <p:cNvSpPr/>
          <p:nvPr/>
        </p:nvSpPr>
        <p:spPr>
          <a:xfrm>
            <a:off x="7623550" y="0"/>
            <a:ext cx="1520413" cy="960299"/>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6"/>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SECTION_TITLE_AND_DESCRIPTION_1_1">
    <p:spTree>
      <p:nvGrpSpPr>
        <p:cNvPr id="149" name="Shape 149"/>
        <p:cNvGrpSpPr/>
        <p:nvPr/>
      </p:nvGrpSpPr>
      <p:grpSpPr>
        <a:xfrm>
          <a:off x="0" y="0"/>
          <a:ext cx="0" cy="0"/>
          <a:chOff x="0" y="0"/>
          <a:chExt cx="0" cy="0"/>
        </a:xfrm>
      </p:grpSpPr>
      <p:sp>
        <p:nvSpPr>
          <p:cNvPr id="150" name="Google Shape;150;p27"/>
          <p:cNvSpPr/>
          <p:nvPr/>
        </p:nvSpPr>
        <p:spPr>
          <a:xfrm>
            <a:off x="0" y="2909975"/>
            <a:ext cx="2796765" cy="2241910"/>
          </a:xfrm>
          <a:custGeom>
            <a:rect b="b" l="l" r="r" t="t"/>
            <a:pathLst>
              <a:path extrusionOk="0" h="50539" w="63047">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7"/>
          <p:cNvSpPr/>
          <p:nvPr/>
        </p:nvSpPr>
        <p:spPr>
          <a:xfrm>
            <a:off x="1720951" y="1039928"/>
            <a:ext cx="1592964" cy="1171405"/>
          </a:xfrm>
          <a:custGeom>
            <a:rect b="b" l="l" r="r" t="t"/>
            <a:pathLst>
              <a:path extrusionOk="0" h="12132" w="16498">
                <a:moveTo>
                  <a:pt x="7973" y="1"/>
                </a:moveTo>
                <a:cubicBezTo>
                  <a:pt x="7489" y="1"/>
                  <a:pt x="7030" y="47"/>
                  <a:pt x="6606" y="126"/>
                </a:cubicBezTo>
                <a:cubicBezTo>
                  <a:pt x="3445" y="716"/>
                  <a:pt x="576" y="3394"/>
                  <a:pt x="100" y="6519"/>
                </a:cubicBezTo>
                <a:cubicBezTo>
                  <a:pt x="26" y="7013"/>
                  <a:pt x="1" y="7501"/>
                  <a:pt x="23" y="7969"/>
                </a:cubicBezTo>
                <a:cubicBezTo>
                  <a:pt x="112" y="9903"/>
                  <a:pt x="1424" y="12132"/>
                  <a:pt x="4189" y="12132"/>
                </a:cubicBezTo>
                <a:cubicBezTo>
                  <a:pt x="4828" y="12132"/>
                  <a:pt x="5545" y="12012"/>
                  <a:pt x="6342" y="11743"/>
                </a:cubicBezTo>
                <a:cubicBezTo>
                  <a:pt x="9464" y="10688"/>
                  <a:pt x="14252" y="11303"/>
                  <a:pt x="15724" y="7969"/>
                </a:cubicBezTo>
                <a:cubicBezTo>
                  <a:pt x="16497" y="6214"/>
                  <a:pt x="15097" y="3742"/>
                  <a:pt x="13112" y="1998"/>
                </a:cubicBezTo>
                <a:cubicBezTo>
                  <a:pt x="11406" y="499"/>
                  <a:pt x="9558" y="1"/>
                  <a:pt x="79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7"/>
          <p:cNvSpPr/>
          <p:nvPr/>
        </p:nvSpPr>
        <p:spPr>
          <a:xfrm flipH="1" rot="-5400000">
            <a:off x="5432535" y="1440410"/>
            <a:ext cx="5157107" cy="2265879"/>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53" name="Google Shape;153;p27"/>
          <p:cNvSpPr txBox="1"/>
          <p:nvPr>
            <p:ph hasCustomPrompt="1" type="title"/>
          </p:nvPr>
        </p:nvSpPr>
        <p:spPr>
          <a:xfrm flipH="1">
            <a:off x="1790399" y="11380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54" name="Google Shape;154;p27"/>
          <p:cNvSpPr txBox="1"/>
          <p:nvPr>
            <p:ph idx="1" type="subTitle"/>
          </p:nvPr>
        </p:nvSpPr>
        <p:spPr>
          <a:xfrm flipH="1">
            <a:off x="1720949" y="17140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5" name="Google Shape;155;p27"/>
          <p:cNvSpPr txBox="1"/>
          <p:nvPr>
            <p:ph hasCustomPrompt="1" idx="2" type="title"/>
          </p:nvPr>
        </p:nvSpPr>
        <p:spPr>
          <a:xfrm flipH="1">
            <a:off x="5070899" y="11380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56" name="Google Shape;156;p27"/>
          <p:cNvSpPr txBox="1"/>
          <p:nvPr>
            <p:ph idx="3" type="subTitle"/>
          </p:nvPr>
        </p:nvSpPr>
        <p:spPr>
          <a:xfrm flipH="1">
            <a:off x="5001449" y="17140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7" name="Google Shape;157;p27"/>
          <p:cNvSpPr txBox="1"/>
          <p:nvPr>
            <p:ph hasCustomPrompt="1" idx="4" type="title"/>
          </p:nvPr>
        </p:nvSpPr>
        <p:spPr>
          <a:xfrm flipH="1">
            <a:off x="1790399" y="29547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58" name="Google Shape;158;p27"/>
          <p:cNvSpPr txBox="1"/>
          <p:nvPr>
            <p:ph idx="5" type="subTitle"/>
          </p:nvPr>
        </p:nvSpPr>
        <p:spPr>
          <a:xfrm flipH="1">
            <a:off x="1720949" y="35307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9" name="Google Shape;159;p27"/>
          <p:cNvSpPr txBox="1"/>
          <p:nvPr>
            <p:ph hasCustomPrompt="1" idx="6" type="title"/>
          </p:nvPr>
        </p:nvSpPr>
        <p:spPr>
          <a:xfrm flipH="1">
            <a:off x="5070899" y="29547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60" name="Google Shape;160;p27"/>
          <p:cNvSpPr txBox="1"/>
          <p:nvPr>
            <p:ph idx="7" type="subTitle"/>
          </p:nvPr>
        </p:nvSpPr>
        <p:spPr>
          <a:xfrm flipH="1">
            <a:off x="5001449" y="35307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
    <p:spTree>
      <p:nvGrpSpPr>
        <p:cNvPr id="161" name="Shape 161"/>
        <p:cNvGrpSpPr/>
        <p:nvPr/>
      </p:nvGrpSpPr>
      <p:grpSpPr>
        <a:xfrm>
          <a:off x="0" y="0"/>
          <a:ext cx="0" cy="0"/>
          <a:chOff x="0" y="0"/>
          <a:chExt cx="0" cy="0"/>
        </a:xfrm>
      </p:grpSpPr>
      <p:sp>
        <p:nvSpPr>
          <p:cNvPr id="162" name="Google Shape;162;p28"/>
          <p:cNvSpPr/>
          <p:nvPr/>
        </p:nvSpPr>
        <p:spPr>
          <a:xfrm rot="2830185">
            <a:off x="2017644" y="1279731"/>
            <a:ext cx="4230620" cy="3110949"/>
          </a:xfrm>
          <a:custGeom>
            <a:rect b="b" l="l" r="r" t="t"/>
            <a:pathLst>
              <a:path extrusionOk="0" h="12132" w="16498">
                <a:moveTo>
                  <a:pt x="7974" y="1"/>
                </a:moveTo>
                <a:cubicBezTo>
                  <a:pt x="7490" y="1"/>
                  <a:pt x="7030" y="47"/>
                  <a:pt x="6606" y="126"/>
                </a:cubicBezTo>
                <a:cubicBezTo>
                  <a:pt x="3445" y="715"/>
                  <a:pt x="576" y="3394"/>
                  <a:pt x="100" y="6518"/>
                </a:cubicBezTo>
                <a:cubicBezTo>
                  <a:pt x="26" y="7013"/>
                  <a:pt x="1" y="7504"/>
                  <a:pt x="23" y="7969"/>
                </a:cubicBezTo>
                <a:cubicBezTo>
                  <a:pt x="112" y="9903"/>
                  <a:pt x="1424" y="12131"/>
                  <a:pt x="4188" y="12131"/>
                </a:cubicBezTo>
                <a:cubicBezTo>
                  <a:pt x="4828" y="12131"/>
                  <a:pt x="5545" y="12012"/>
                  <a:pt x="6342" y="11742"/>
                </a:cubicBezTo>
                <a:cubicBezTo>
                  <a:pt x="9464" y="10687"/>
                  <a:pt x="14252" y="11303"/>
                  <a:pt x="15724" y="7969"/>
                </a:cubicBezTo>
                <a:cubicBezTo>
                  <a:pt x="16497" y="6215"/>
                  <a:pt x="15097" y="3742"/>
                  <a:pt x="13112" y="1998"/>
                </a:cubicBezTo>
                <a:cubicBezTo>
                  <a:pt x="11406" y="500"/>
                  <a:pt x="9558" y="1"/>
                  <a:pt x="79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8"/>
          <p:cNvSpPr/>
          <p:nvPr/>
        </p:nvSpPr>
        <p:spPr>
          <a:xfrm rot="10800000">
            <a:off x="6418873" y="1294808"/>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64" name="Google Shape;164;p28"/>
          <p:cNvSpPr/>
          <p:nvPr/>
        </p:nvSpPr>
        <p:spPr>
          <a:xfrm>
            <a:off x="4059873" y="1841050"/>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65" name="Google Shape;165;p28"/>
          <p:cNvSpPr txBox="1"/>
          <p:nvPr>
            <p:ph idx="1" type="subTitle"/>
          </p:nvPr>
        </p:nvSpPr>
        <p:spPr>
          <a:xfrm flipH="1">
            <a:off x="1303375" y="229995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6" name="Google Shape;166;p28"/>
          <p:cNvSpPr txBox="1"/>
          <p:nvPr>
            <p:ph idx="2" type="subTitle"/>
          </p:nvPr>
        </p:nvSpPr>
        <p:spPr>
          <a:xfrm flipH="1">
            <a:off x="4946525" y="229995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7" name="Google Shape;167;p28"/>
          <p:cNvSpPr txBox="1"/>
          <p:nvPr>
            <p:ph idx="3" type="subTitle"/>
          </p:nvPr>
        </p:nvSpPr>
        <p:spPr>
          <a:xfrm flipH="1">
            <a:off x="1303375" y="386380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8" name="Google Shape;168;p28"/>
          <p:cNvSpPr txBox="1"/>
          <p:nvPr>
            <p:ph idx="4" type="subTitle"/>
          </p:nvPr>
        </p:nvSpPr>
        <p:spPr>
          <a:xfrm flipH="1">
            <a:off x="4946525" y="386380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9" name="Google Shape;169;p28"/>
          <p:cNvSpPr txBox="1"/>
          <p:nvPr>
            <p:ph idx="5" type="subTitle"/>
          </p:nvPr>
        </p:nvSpPr>
        <p:spPr>
          <a:xfrm flipH="1">
            <a:off x="1539599" y="172022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0" name="Google Shape;170;p28"/>
          <p:cNvSpPr txBox="1"/>
          <p:nvPr>
            <p:ph idx="6" type="subTitle"/>
          </p:nvPr>
        </p:nvSpPr>
        <p:spPr>
          <a:xfrm flipH="1">
            <a:off x="5182799" y="172022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1" name="Google Shape;171;p28"/>
          <p:cNvSpPr txBox="1"/>
          <p:nvPr>
            <p:ph idx="7" type="subTitle"/>
          </p:nvPr>
        </p:nvSpPr>
        <p:spPr>
          <a:xfrm flipH="1">
            <a:off x="1539599" y="328407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2" name="Google Shape;172;p28"/>
          <p:cNvSpPr txBox="1"/>
          <p:nvPr>
            <p:ph idx="8" type="subTitle"/>
          </p:nvPr>
        </p:nvSpPr>
        <p:spPr>
          <a:xfrm flipH="1">
            <a:off x="5182799" y="328407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3" name="Google Shape;173;p28"/>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
    <p:spTree>
      <p:nvGrpSpPr>
        <p:cNvPr id="174" name="Shape 174"/>
        <p:cNvGrpSpPr/>
        <p:nvPr/>
      </p:nvGrpSpPr>
      <p:grpSpPr>
        <a:xfrm>
          <a:off x="0" y="0"/>
          <a:ext cx="0" cy="0"/>
          <a:chOff x="0" y="0"/>
          <a:chExt cx="0" cy="0"/>
        </a:xfrm>
      </p:grpSpPr>
      <p:sp>
        <p:nvSpPr>
          <p:cNvPr id="175" name="Google Shape;175;p29"/>
          <p:cNvSpPr/>
          <p:nvPr/>
        </p:nvSpPr>
        <p:spPr>
          <a:xfrm flipH="1" rot="-2253439">
            <a:off x="-74626" y="245131"/>
            <a:ext cx="4205123" cy="3092208"/>
          </a:xfrm>
          <a:custGeom>
            <a:rect b="b" l="l" r="r" t="t"/>
            <a:pathLst>
              <a:path extrusionOk="0" h="12132" w="16498">
                <a:moveTo>
                  <a:pt x="7974" y="1"/>
                </a:moveTo>
                <a:cubicBezTo>
                  <a:pt x="7490" y="1"/>
                  <a:pt x="7030" y="47"/>
                  <a:pt x="6606" y="126"/>
                </a:cubicBezTo>
                <a:cubicBezTo>
                  <a:pt x="3445" y="715"/>
                  <a:pt x="576" y="3394"/>
                  <a:pt x="100" y="6518"/>
                </a:cubicBezTo>
                <a:cubicBezTo>
                  <a:pt x="26" y="7013"/>
                  <a:pt x="1" y="7504"/>
                  <a:pt x="23" y="7969"/>
                </a:cubicBezTo>
                <a:cubicBezTo>
                  <a:pt x="112" y="9903"/>
                  <a:pt x="1424" y="12131"/>
                  <a:pt x="4188" y="12131"/>
                </a:cubicBezTo>
                <a:cubicBezTo>
                  <a:pt x="4828" y="12131"/>
                  <a:pt x="5545" y="12012"/>
                  <a:pt x="6342" y="11742"/>
                </a:cubicBezTo>
                <a:cubicBezTo>
                  <a:pt x="9464" y="10687"/>
                  <a:pt x="14252" y="11303"/>
                  <a:pt x="15724" y="7969"/>
                </a:cubicBezTo>
                <a:cubicBezTo>
                  <a:pt x="16497" y="6215"/>
                  <a:pt x="15097" y="3742"/>
                  <a:pt x="13112" y="1998"/>
                </a:cubicBezTo>
                <a:cubicBezTo>
                  <a:pt x="11406" y="500"/>
                  <a:pt x="9558" y="1"/>
                  <a:pt x="79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9"/>
          <p:cNvSpPr/>
          <p:nvPr/>
        </p:nvSpPr>
        <p:spPr>
          <a:xfrm flipH="1" rot="-5400000">
            <a:off x="7596606" y="3596074"/>
            <a:ext cx="1486600" cy="1608352"/>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9"/>
          <p:cNvSpPr txBox="1"/>
          <p:nvPr>
            <p:ph type="ctrTitle"/>
          </p:nvPr>
        </p:nvSpPr>
        <p:spPr>
          <a:xfrm>
            <a:off x="674167" y="757825"/>
            <a:ext cx="5414400" cy="1625400"/>
          </a:xfrm>
          <a:prstGeom prst="rect">
            <a:avLst/>
          </a:prstGeom>
        </p:spPr>
        <p:txBody>
          <a:bodyPr anchorCtr="0" anchor="b" bIns="91425" lIns="91425" spcFirstLastPara="1" rIns="91425" wrap="square" tIns="91425">
            <a:noAutofit/>
          </a:bodyPr>
          <a:lstStyle>
            <a:lvl1pPr lvl="0" rtl="0">
              <a:spcBef>
                <a:spcPts val="0"/>
              </a:spcBef>
              <a:spcAft>
                <a:spcPts val="0"/>
              </a:spcAft>
              <a:buSzPts val="5200"/>
              <a:buNone/>
              <a:defRPr sz="96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p:txBody>
      </p:sp>
      <p:sp>
        <p:nvSpPr>
          <p:cNvPr id="178" name="Google Shape;178;p29"/>
          <p:cNvSpPr txBox="1"/>
          <p:nvPr>
            <p:ph idx="1" type="subTitle"/>
          </p:nvPr>
        </p:nvSpPr>
        <p:spPr>
          <a:xfrm>
            <a:off x="719750" y="2526077"/>
            <a:ext cx="3309300" cy="1273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sz="1400">
                <a:latin typeface="Abel"/>
                <a:ea typeface="Abel"/>
                <a:cs typeface="Abel"/>
                <a:sym typeface="Abe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79" name="Google Shape;179;p29"/>
          <p:cNvSpPr txBox="1"/>
          <p:nvPr/>
        </p:nvSpPr>
        <p:spPr>
          <a:xfrm>
            <a:off x="720025" y="3799875"/>
            <a:ext cx="2473500" cy="4608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lang="en" sz="1000">
                <a:solidFill>
                  <a:schemeClr val="lt1"/>
                </a:solidFill>
                <a:latin typeface="Abel"/>
                <a:ea typeface="Abel"/>
                <a:cs typeface="Abel"/>
                <a:sym typeface="Abel"/>
              </a:rPr>
              <a:t>CREDITS: This presentation template was created by </a:t>
            </a:r>
            <a:r>
              <a:rPr b="1" lang="en" sz="1000">
                <a:solidFill>
                  <a:schemeClr val="lt1"/>
                </a:solidFill>
                <a:uFill>
                  <a:noFill/>
                </a:uFill>
                <a:latin typeface="Abel"/>
                <a:ea typeface="Abel"/>
                <a:cs typeface="Abel"/>
                <a:sym typeface="Abel"/>
                <a:hlinkClick r:id="rId2">
                  <a:extLst>
                    <a:ext uri="{A12FA001-AC4F-418D-AE19-62706E023703}">
                      <ahyp:hlinkClr val="tx"/>
                    </a:ext>
                  </a:extLst>
                </a:hlinkClick>
              </a:rPr>
              <a:t>Slidesgo</a:t>
            </a:r>
            <a:r>
              <a:rPr lang="en" sz="1000">
                <a:solidFill>
                  <a:schemeClr val="lt1"/>
                </a:solidFill>
                <a:latin typeface="Abel"/>
                <a:ea typeface="Abel"/>
                <a:cs typeface="Abel"/>
                <a:sym typeface="Abel"/>
              </a:rPr>
              <a:t>, including icons by </a:t>
            </a:r>
            <a:r>
              <a:rPr b="1" lang="en" sz="1000">
                <a:solidFill>
                  <a:schemeClr val="lt1"/>
                </a:solidFill>
                <a:uFill>
                  <a:noFill/>
                </a:uFill>
                <a:latin typeface="Abel"/>
                <a:ea typeface="Abel"/>
                <a:cs typeface="Abel"/>
                <a:sym typeface="Abel"/>
                <a:hlinkClick r:id="rId3">
                  <a:extLst>
                    <a:ext uri="{A12FA001-AC4F-418D-AE19-62706E023703}">
                      <ahyp:hlinkClr val="tx"/>
                    </a:ext>
                  </a:extLst>
                </a:hlinkClick>
              </a:rPr>
              <a:t>Flaticon</a:t>
            </a:r>
            <a:r>
              <a:rPr lang="en" sz="1000">
                <a:solidFill>
                  <a:schemeClr val="lt1"/>
                </a:solidFill>
                <a:latin typeface="Abel"/>
                <a:ea typeface="Abel"/>
                <a:cs typeface="Abel"/>
                <a:sym typeface="Abel"/>
              </a:rPr>
              <a:t>, and infographics &amp; images by </a:t>
            </a:r>
            <a:r>
              <a:rPr b="1" lang="en" sz="1000">
                <a:solidFill>
                  <a:schemeClr val="lt1"/>
                </a:solidFill>
                <a:uFill>
                  <a:noFill/>
                </a:uFill>
                <a:latin typeface="Abel"/>
                <a:ea typeface="Abel"/>
                <a:cs typeface="Abel"/>
                <a:sym typeface="Abel"/>
                <a:hlinkClick r:id="rId4">
                  <a:extLst>
                    <a:ext uri="{A12FA001-AC4F-418D-AE19-62706E023703}">
                      <ahyp:hlinkClr val="tx"/>
                    </a:ext>
                  </a:extLst>
                </a:hlinkClick>
              </a:rPr>
              <a:t>Freepik</a:t>
            </a:r>
            <a:r>
              <a:rPr lang="en" sz="1000">
                <a:solidFill>
                  <a:schemeClr val="lt1"/>
                </a:solidFill>
                <a:latin typeface="Abel"/>
                <a:ea typeface="Abel"/>
                <a:cs typeface="Abel"/>
                <a:sym typeface="Abel"/>
              </a:rPr>
              <a:t>. </a:t>
            </a:r>
            <a:endParaRPr sz="1000">
              <a:solidFill>
                <a:schemeClr val="lt1"/>
              </a:solidFill>
              <a:latin typeface="Abel"/>
              <a:ea typeface="Abel"/>
              <a:cs typeface="Abel"/>
              <a:sym typeface="Abe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lt2"/>
        </a:solidFill>
      </p:bgPr>
    </p:bg>
    <p:spTree>
      <p:nvGrpSpPr>
        <p:cNvPr id="180" name="Shape 180"/>
        <p:cNvGrpSpPr/>
        <p:nvPr/>
      </p:nvGrpSpPr>
      <p:grpSpPr>
        <a:xfrm>
          <a:off x="0" y="0"/>
          <a:ext cx="0" cy="0"/>
          <a:chOff x="0" y="0"/>
          <a:chExt cx="0" cy="0"/>
        </a:xfrm>
      </p:grpSpPr>
      <p:sp>
        <p:nvSpPr>
          <p:cNvPr id="181" name="Google Shape;181;p30"/>
          <p:cNvSpPr txBox="1"/>
          <p:nvPr>
            <p:ph type="title"/>
          </p:nvPr>
        </p:nvSpPr>
        <p:spPr>
          <a:xfrm>
            <a:off x="301752" y="171450"/>
            <a:ext cx="8534400" cy="56940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Clr>
                <a:srgbClr val="6F7D94"/>
              </a:buClr>
              <a:buSzPts val="3300"/>
              <a:buFont typeface="Georgia"/>
              <a:buNone/>
              <a:defRPr b="0" i="0" sz="3300" u="none" cap="none" strike="noStrike">
                <a:solidFill>
                  <a:srgbClr val="6F7D94"/>
                </a:solidFill>
                <a:latin typeface="Georgia"/>
                <a:ea typeface="Georgia"/>
                <a:cs typeface="Georgia"/>
                <a:sym typeface="Georgia"/>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182" name="Google Shape;182;p30"/>
          <p:cNvSpPr txBox="1"/>
          <p:nvPr>
            <p:ph idx="10" type="dt"/>
          </p:nvPr>
        </p:nvSpPr>
        <p:spPr>
          <a:xfrm>
            <a:off x="5791200" y="4803738"/>
            <a:ext cx="3045000" cy="274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sz="1400">
                <a:solidFill>
                  <a:srgbClr val="FFFFFF"/>
                </a:solidFill>
                <a:latin typeface="Georgia"/>
                <a:ea typeface="Georgia"/>
                <a:cs typeface="Georgia"/>
                <a:sym typeface="Georgia"/>
              </a:defRPr>
            </a:lvl1pPr>
            <a:lvl2pPr lvl="1"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2pPr>
            <a:lvl3pPr lvl="2"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3pPr>
            <a:lvl4pPr lvl="3"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4pPr>
            <a:lvl5pPr lvl="4"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5pPr>
            <a:lvl6pPr lvl="5"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6pPr>
            <a:lvl7pPr lvl="6"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7pPr>
            <a:lvl8pPr lvl="7"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8pPr>
            <a:lvl9pPr lvl="8"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9pPr>
          </a:lstStyle>
          <a:p/>
        </p:txBody>
      </p:sp>
      <p:sp>
        <p:nvSpPr>
          <p:cNvPr id="183" name="Google Shape;183;p30"/>
          <p:cNvSpPr txBox="1"/>
          <p:nvPr>
            <p:ph idx="11" type="ftr"/>
          </p:nvPr>
        </p:nvSpPr>
        <p:spPr>
          <a:xfrm>
            <a:off x="304800" y="4808136"/>
            <a:ext cx="3581400" cy="274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200">
                <a:solidFill>
                  <a:srgbClr val="FFFFFF"/>
                </a:solidFill>
                <a:latin typeface="Georgia"/>
                <a:ea typeface="Georgia"/>
                <a:cs typeface="Georgia"/>
                <a:sym typeface="Georgia"/>
              </a:defRPr>
            </a:lvl1pPr>
            <a:lvl2pPr lvl="1"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2pPr>
            <a:lvl3pPr lvl="2"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3pPr>
            <a:lvl4pPr lvl="3"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4pPr>
            <a:lvl5pPr lvl="4"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5pPr>
            <a:lvl6pPr lvl="5"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6pPr>
            <a:lvl7pPr lvl="6"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7pPr>
            <a:lvl8pPr lvl="7"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8pPr>
            <a:lvl9pPr lvl="8"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9pPr>
          </a:lstStyle>
          <a:p/>
        </p:txBody>
      </p:sp>
      <p:sp>
        <p:nvSpPr>
          <p:cNvPr id="184" name="Google Shape;184;p30"/>
          <p:cNvSpPr txBox="1"/>
          <p:nvPr>
            <p:ph idx="12" type="sldNum"/>
          </p:nvPr>
        </p:nvSpPr>
        <p:spPr>
          <a:xfrm>
            <a:off x="4361688" y="769779"/>
            <a:ext cx="457200" cy="330900"/>
          </a:xfrm>
          <a:prstGeom prst="rect">
            <a:avLst/>
          </a:prstGeom>
          <a:noFill/>
          <a:ln>
            <a:noFill/>
          </a:ln>
        </p:spPr>
        <p:txBody>
          <a:bodyPr anchorCtr="0" anchor="ctr" bIns="45700" lIns="45700" spcFirstLastPara="1" rIns="45700" wrap="square" tIns="45700">
            <a:noAutofit/>
          </a:bodyPr>
          <a:lstStyle>
            <a:lvl1pPr indent="0" lvl="0" marL="0" marR="0" rtl="0" algn="ctr">
              <a:spcBef>
                <a:spcPts val="0"/>
              </a:spcBef>
              <a:buNone/>
              <a:defRPr sz="1600">
                <a:solidFill>
                  <a:srgbClr val="6F7D94"/>
                </a:solidFill>
                <a:latin typeface="Georgia"/>
                <a:ea typeface="Georgia"/>
                <a:cs typeface="Georgia"/>
                <a:sym typeface="Georgia"/>
              </a:defRPr>
            </a:lvl1pPr>
            <a:lvl2pPr indent="0" lvl="1" marL="0" marR="0" rtl="0" algn="ctr">
              <a:spcBef>
                <a:spcPts val="0"/>
              </a:spcBef>
              <a:buNone/>
              <a:defRPr sz="1600">
                <a:solidFill>
                  <a:srgbClr val="6F7D94"/>
                </a:solidFill>
                <a:latin typeface="Georgia"/>
                <a:ea typeface="Georgia"/>
                <a:cs typeface="Georgia"/>
                <a:sym typeface="Georgia"/>
              </a:defRPr>
            </a:lvl2pPr>
            <a:lvl3pPr indent="0" lvl="2" marL="0" marR="0" rtl="0" algn="ctr">
              <a:spcBef>
                <a:spcPts val="0"/>
              </a:spcBef>
              <a:buNone/>
              <a:defRPr sz="1600">
                <a:solidFill>
                  <a:srgbClr val="6F7D94"/>
                </a:solidFill>
                <a:latin typeface="Georgia"/>
                <a:ea typeface="Georgia"/>
                <a:cs typeface="Georgia"/>
                <a:sym typeface="Georgia"/>
              </a:defRPr>
            </a:lvl3pPr>
            <a:lvl4pPr indent="0" lvl="3" marL="0" marR="0" rtl="0" algn="ctr">
              <a:spcBef>
                <a:spcPts val="0"/>
              </a:spcBef>
              <a:buNone/>
              <a:defRPr sz="1600">
                <a:solidFill>
                  <a:srgbClr val="6F7D94"/>
                </a:solidFill>
                <a:latin typeface="Georgia"/>
                <a:ea typeface="Georgia"/>
                <a:cs typeface="Georgia"/>
                <a:sym typeface="Georgia"/>
              </a:defRPr>
            </a:lvl4pPr>
            <a:lvl5pPr indent="0" lvl="4" marL="0" marR="0" rtl="0" algn="ctr">
              <a:spcBef>
                <a:spcPts val="0"/>
              </a:spcBef>
              <a:buNone/>
              <a:defRPr sz="1600">
                <a:solidFill>
                  <a:srgbClr val="6F7D94"/>
                </a:solidFill>
                <a:latin typeface="Georgia"/>
                <a:ea typeface="Georgia"/>
                <a:cs typeface="Georgia"/>
                <a:sym typeface="Georgia"/>
              </a:defRPr>
            </a:lvl5pPr>
            <a:lvl6pPr indent="0" lvl="5" marL="0" marR="0" rtl="0" algn="ctr">
              <a:spcBef>
                <a:spcPts val="0"/>
              </a:spcBef>
              <a:buNone/>
              <a:defRPr sz="1600">
                <a:solidFill>
                  <a:srgbClr val="6F7D94"/>
                </a:solidFill>
                <a:latin typeface="Georgia"/>
                <a:ea typeface="Georgia"/>
                <a:cs typeface="Georgia"/>
                <a:sym typeface="Georgia"/>
              </a:defRPr>
            </a:lvl6pPr>
            <a:lvl7pPr indent="0" lvl="6" marL="0" marR="0" rtl="0" algn="ctr">
              <a:spcBef>
                <a:spcPts val="0"/>
              </a:spcBef>
              <a:buNone/>
              <a:defRPr sz="1600">
                <a:solidFill>
                  <a:srgbClr val="6F7D94"/>
                </a:solidFill>
                <a:latin typeface="Georgia"/>
                <a:ea typeface="Georgia"/>
                <a:cs typeface="Georgia"/>
                <a:sym typeface="Georgia"/>
              </a:defRPr>
            </a:lvl7pPr>
            <a:lvl8pPr indent="0" lvl="7" marL="0" marR="0" rtl="0" algn="ctr">
              <a:spcBef>
                <a:spcPts val="0"/>
              </a:spcBef>
              <a:buNone/>
              <a:defRPr sz="1600">
                <a:solidFill>
                  <a:srgbClr val="6F7D94"/>
                </a:solidFill>
                <a:latin typeface="Georgia"/>
                <a:ea typeface="Georgia"/>
                <a:cs typeface="Georgia"/>
                <a:sym typeface="Georgia"/>
              </a:defRPr>
            </a:lvl8pPr>
            <a:lvl9pPr indent="0" lvl="8" marL="0" marR="0" rtl="0" algn="ctr">
              <a:spcBef>
                <a:spcPts val="0"/>
              </a:spcBef>
              <a:buNone/>
              <a:defRPr sz="1600">
                <a:solidFill>
                  <a:srgbClr val="6F7D94"/>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
              <a:t>‹#›</a:t>
            </a:fld>
            <a:endParaRPr/>
          </a:p>
        </p:txBody>
      </p:sp>
      <p:sp>
        <p:nvSpPr>
          <p:cNvPr id="185" name="Google Shape;185;p30"/>
          <p:cNvSpPr txBox="1"/>
          <p:nvPr>
            <p:ph idx="1" type="body"/>
          </p:nvPr>
        </p:nvSpPr>
        <p:spPr>
          <a:xfrm>
            <a:off x="301752" y="1145286"/>
            <a:ext cx="8503800" cy="3429000"/>
          </a:xfrm>
          <a:prstGeom prst="rect">
            <a:avLst/>
          </a:prstGeom>
          <a:noFill/>
          <a:ln>
            <a:noFill/>
          </a:ln>
        </p:spPr>
        <p:txBody>
          <a:bodyPr anchorCtr="0" anchor="t" bIns="45700" lIns="91425" spcFirstLastPara="1" rIns="91425" wrap="square" tIns="45700">
            <a:noAutofit/>
          </a:bodyPr>
          <a:lstStyle>
            <a:lvl1pPr indent="-374333" lvl="0" marL="457200" marR="0" rtl="0" algn="l">
              <a:spcBef>
                <a:spcPts val="540"/>
              </a:spcBef>
              <a:spcAft>
                <a:spcPts val="0"/>
              </a:spcAft>
              <a:buClr>
                <a:schemeClr val="accent1"/>
              </a:buClr>
              <a:buSzPts val="2295"/>
              <a:buFont typeface="Noto Sans Symbols"/>
              <a:buChar char="●"/>
              <a:defRPr b="0" i="0" sz="2700" u="none" cap="none" strike="noStrike">
                <a:solidFill>
                  <a:schemeClr val="dk1"/>
                </a:solidFill>
                <a:latin typeface="Georgia"/>
                <a:ea typeface="Georgia"/>
                <a:cs typeface="Georgia"/>
                <a:sym typeface="Georgia"/>
              </a:defRPr>
            </a:lvl1pPr>
            <a:lvl2pPr indent="-326390" lvl="1" marL="914400" marR="0" rtl="0" algn="l">
              <a:spcBef>
                <a:spcPts val="160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indent="-323850" lvl="2" marL="1371600" marR="0" rtl="0" algn="l">
              <a:spcBef>
                <a:spcPts val="16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indent="-317500" lvl="3" marL="1828800" marR="0" rtl="0" algn="l">
              <a:spcBef>
                <a:spcPts val="16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indent="-342900" lvl="4" marL="2286000" marR="0" rtl="0" algn="l">
              <a:spcBef>
                <a:spcPts val="160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indent="-320040" lvl="5" marL="2743200" marR="0" rtl="0" algn="l">
              <a:spcBef>
                <a:spcPts val="160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indent="-320040" lvl="6" marL="3200400" marR="0" rtl="0" algn="l">
              <a:spcBef>
                <a:spcPts val="1600"/>
              </a:spcBef>
              <a:spcAft>
                <a:spcPts val="0"/>
              </a:spcAft>
              <a:buClr>
                <a:srgbClr val="5589B7"/>
              </a:buClr>
              <a:buSzPts val="1440"/>
              <a:buFont typeface="Georgia"/>
              <a:buChar char="•"/>
              <a:defRPr b="0" i="0" sz="1600" u="none" cap="none" strike="noStrike">
                <a:solidFill>
                  <a:schemeClr val="dk1"/>
                </a:solidFill>
                <a:latin typeface="Georgia"/>
                <a:ea typeface="Georgia"/>
                <a:cs typeface="Georgia"/>
                <a:sym typeface="Georgia"/>
              </a:defRPr>
            </a:lvl7pPr>
            <a:lvl8pPr indent="-330200" lvl="7" marL="3657600" marR="0" rtl="0" algn="l">
              <a:spcBef>
                <a:spcPts val="1600"/>
              </a:spcBef>
              <a:spcAft>
                <a:spcPts val="0"/>
              </a:spcAft>
              <a:buClr>
                <a:srgbClr val="405996"/>
              </a:buClr>
              <a:buSzPts val="1600"/>
              <a:buFont typeface="Georgia"/>
              <a:buChar char="•"/>
              <a:defRPr b="0" i="0" sz="1600" u="none" cap="none" strike="noStrike">
                <a:solidFill>
                  <a:schemeClr val="dk1"/>
                </a:solidFill>
                <a:latin typeface="Georgia"/>
                <a:ea typeface="Georgia"/>
                <a:cs typeface="Georgia"/>
                <a:sym typeface="Georgia"/>
              </a:defRPr>
            </a:lvl8pPr>
            <a:lvl9pPr indent="-308610" lvl="8" marL="4114800" marR="0" rtl="0" algn="l">
              <a:spcBef>
                <a:spcPts val="1600"/>
              </a:spcBef>
              <a:spcAft>
                <a:spcPts val="1600"/>
              </a:spcAft>
              <a:buClr>
                <a:srgbClr val="236FBA"/>
              </a:buClr>
              <a:buSzPts val="1260"/>
              <a:buFont typeface="Georgia"/>
              <a:buChar char="•"/>
              <a:defRPr b="0" i="0" sz="1400" u="none" cap="none" strike="noStrike">
                <a:solidFill>
                  <a:schemeClr val="dk1"/>
                </a:solidFill>
                <a:latin typeface="Georgia"/>
                <a:ea typeface="Georgia"/>
                <a:cs typeface="Georgia"/>
                <a:sym typeface="Georgia"/>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a:off x="29" y="1125922"/>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4"/>
          <p:cNvSpPr/>
          <p:nvPr/>
        </p:nvSpPr>
        <p:spPr>
          <a:xfrm>
            <a:off x="0" y="-3319"/>
            <a:ext cx="6840085" cy="5271331"/>
          </a:xfrm>
          <a:custGeom>
            <a:rect b="b" l="l" r="r" t="t"/>
            <a:pathLst>
              <a:path extrusionOk="0" h="39005" w="50612">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1800"/>
              <a:buNone/>
              <a:defRPr sz="1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 type="body"/>
          </p:nvPr>
        </p:nvSpPr>
        <p:spPr>
          <a:xfrm>
            <a:off x="719750" y="1152475"/>
            <a:ext cx="7704600" cy="3416400"/>
          </a:xfrm>
          <a:prstGeom prst="rect">
            <a:avLst/>
          </a:prstGeom>
        </p:spPr>
        <p:txBody>
          <a:bodyPr anchorCtr="0" anchor="ctr" bIns="91425" lIns="91425" spcFirstLastPara="1" rIns="91425" wrap="square" tIns="91425">
            <a:noAutofit/>
          </a:bodyPr>
          <a:lstStyle>
            <a:lvl1pPr indent="-292100" lvl="0" marL="457200" rtl="0">
              <a:spcBef>
                <a:spcPts val="0"/>
              </a:spcBef>
              <a:spcAft>
                <a:spcPts val="0"/>
              </a:spcAft>
              <a:buClr>
                <a:srgbClr val="0C343D"/>
              </a:buClr>
              <a:buSzPts val="1000"/>
              <a:buFont typeface="Josefin Slab SemiBold"/>
              <a:buChar char="●"/>
              <a:defRPr/>
            </a:lvl1pPr>
            <a:lvl2pPr indent="-304800" lvl="1" marL="914400" rtl="0">
              <a:spcBef>
                <a:spcPts val="0"/>
              </a:spcBef>
              <a:spcAft>
                <a:spcPts val="0"/>
              </a:spcAft>
              <a:buClr>
                <a:srgbClr val="0C343D"/>
              </a:buClr>
              <a:buSzPts val="1200"/>
              <a:buFont typeface="Josefin Slab SemiBold"/>
              <a:buChar char="○"/>
              <a:defRPr/>
            </a:lvl2pPr>
            <a:lvl3pPr indent="-304800" lvl="2" marL="1371600" rtl="0">
              <a:spcBef>
                <a:spcPts val="1600"/>
              </a:spcBef>
              <a:spcAft>
                <a:spcPts val="0"/>
              </a:spcAft>
              <a:buClr>
                <a:srgbClr val="0C343D"/>
              </a:buClr>
              <a:buSzPts val="1200"/>
              <a:buFont typeface="Josefin Slab SemiBold"/>
              <a:buChar char="■"/>
              <a:defRPr/>
            </a:lvl3pPr>
            <a:lvl4pPr indent="-304800" lvl="3" marL="1828800" rtl="0">
              <a:spcBef>
                <a:spcPts val="1600"/>
              </a:spcBef>
              <a:spcAft>
                <a:spcPts val="0"/>
              </a:spcAft>
              <a:buClr>
                <a:srgbClr val="0C343D"/>
              </a:buClr>
              <a:buSzPts val="1200"/>
              <a:buFont typeface="Josefin Slab SemiBold"/>
              <a:buChar char="●"/>
              <a:defRPr/>
            </a:lvl4pPr>
            <a:lvl5pPr indent="-304800" lvl="4" marL="2286000" rtl="0">
              <a:spcBef>
                <a:spcPts val="1600"/>
              </a:spcBef>
              <a:spcAft>
                <a:spcPts val="0"/>
              </a:spcAft>
              <a:buClr>
                <a:srgbClr val="0C343D"/>
              </a:buClr>
              <a:buSzPts val="1200"/>
              <a:buFont typeface="Josefin Slab SemiBold"/>
              <a:buChar char="○"/>
              <a:defRPr/>
            </a:lvl5pPr>
            <a:lvl6pPr indent="-304800" lvl="5" marL="2743200" rtl="0">
              <a:spcBef>
                <a:spcPts val="1600"/>
              </a:spcBef>
              <a:spcAft>
                <a:spcPts val="0"/>
              </a:spcAft>
              <a:buClr>
                <a:srgbClr val="0C343D"/>
              </a:buClr>
              <a:buSzPts val="1200"/>
              <a:buFont typeface="Josefin Slab SemiBold"/>
              <a:buChar char="■"/>
              <a:defRPr/>
            </a:lvl6pPr>
            <a:lvl7pPr indent="-304800" lvl="6" marL="3200400" rtl="0">
              <a:spcBef>
                <a:spcPts val="1600"/>
              </a:spcBef>
              <a:spcAft>
                <a:spcPts val="0"/>
              </a:spcAft>
              <a:buClr>
                <a:srgbClr val="0C343D"/>
              </a:buClr>
              <a:buSzPts val="1200"/>
              <a:buFont typeface="Josefin Slab SemiBold"/>
              <a:buChar char="●"/>
              <a:defRPr/>
            </a:lvl7pPr>
            <a:lvl8pPr indent="-304800" lvl="7" marL="3657600" rtl="0">
              <a:spcBef>
                <a:spcPts val="1600"/>
              </a:spcBef>
              <a:spcAft>
                <a:spcPts val="0"/>
              </a:spcAft>
              <a:buClr>
                <a:srgbClr val="0C343D"/>
              </a:buClr>
              <a:buSzPts val="1200"/>
              <a:buFont typeface="Josefin Slab SemiBold"/>
              <a:buChar char="○"/>
              <a:defRPr/>
            </a:lvl8pPr>
            <a:lvl9pPr indent="-304800" lvl="8" marL="4114800" rtl="0">
              <a:spcBef>
                <a:spcPts val="1600"/>
              </a:spcBef>
              <a:spcAft>
                <a:spcPts val="1600"/>
              </a:spcAft>
              <a:buClr>
                <a:srgbClr val="0C343D"/>
              </a:buClr>
              <a:buSzPts val="1200"/>
              <a:buFont typeface="Josefin Slab SemiBol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26" name="Shape 26"/>
        <p:cNvGrpSpPr/>
        <p:nvPr/>
      </p:nvGrpSpPr>
      <p:grpSpPr>
        <a:xfrm>
          <a:off x="0" y="0"/>
          <a:ext cx="0" cy="0"/>
          <a:chOff x="0" y="0"/>
          <a:chExt cx="0" cy="0"/>
        </a:xfrm>
      </p:grpSpPr>
      <p:sp>
        <p:nvSpPr>
          <p:cNvPr id="27" name="Google Shape;27;p5"/>
          <p:cNvSpPr/>
          <p:nvPr/>
        </p:nvSpPr>
        <p:spPr>
          <a:xfrm rot="10800000">
            <a:off x="5893466" y="1435759"/>
            <a:ext cx="3250534" cy="3707741"/>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p:nvPr/>
        </p:nvSpPr>
        <p:spPr>
          <a:xfrm rot="-5400000">
            <a:off x="680869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5"/>
          <p:cNvSpPr/>
          <p:nvPr/>
        </p:nvSpPr>
        <p:spPr>
          <a:xfrm>
            <a:off x="6101100" y="259453"/>
            <a:ext cx="870623" cy="622934"/>
          </a:xfrm>
          <a:custGeom>
            <a:rect b="b" l="l" r="r" t="t"/>
            <a:pathLst>
              <a:path extrusionOk="0" h="12087" w="16893">
                <a:moveTo>
                  <a:pt x="9066" y="1"/>
                </a:moveTo>
                <a:cubicBezTo>
                  <a:pt x="7695" y="1"/>
                  <a:pt x="6073" y="215"/>
                  <a:pt x="4159" y="725"/>
                </a:cubicBezTo>
                <a:cubicBezTo>
                  <a:pt x="1862" y="1337"/>
                  <a:pt x="375" y="2074"/>
                  <a:pt x="177" y="4210"/>
                </a:cubicBezTo>
                <a:cubicBezTo>
                  <a:pt x="1" y="6115"/>
                  <a:pt x="800" y="8433"/>
                  <a:pt x="2785" y="10177"/>
                </a:cubicBezTo>
                <a:cubicBezTo>
                  <a:pt x="4602" y="11773"/>
                  <a:pt x="6115" y="12087"/>
                  <a:pt x="7966" y="12087"/>
                </a:cubicBezTo>
                <a:cubicBezTo>
                  <a:pt x="8388" y="12087"/>
                  <a:pt x="8827" y="12070"/>
                  <a:pt x="9291" y="12049"/>
                </a:cubicBezTo>
                <a:cubicBezTo>
                  <a:pt x="12991" y="11881"/>
                  <a:pt x="16893" y="8342"/>
                  <a:pt x="15878" y="4210"/>
                </a:cubicBezTo>
                <a:cubicBezTo>
                  <a:pt x="15438" y="2422"/>
                  <a:pt x="13671" y="1"/>
                  <a:pt x="90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30" name="Google Shape;30;p5"/>
          <p:cNvSpPr/>
          <p:nvPr/>
        </p:nvSpPr>
        <p:spPr>
          <a:xfrm flipH="1" rot="-5400000">
            <a:off x="-1695830" y="1693257"/>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
          <p:cNvSpPr txBox="1"/>
          <p:nvPr>
            <p:ph type="ctrTitle"/>
          </p:nvPr>
        </p:nvSpPr>
        <p:spPr>
          <a:xfrm flipH="1">
            <a:off x="888725" y="2934650"/>
            <a:ext cx="32895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32" name="Google Shape;32;p5"/>
          <p:cNvSpPr txBox="1"/>
          <p:nvPr>
            <p:ph idx="1" type="subTitle"/>
          </p:nvPr>
        </p:nvSpPr>
        <p:spPr>
          <a:xfrm flipH="1">
            <a:off x="888702" y="3512450"/>
            <a:ext cx="32895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33" name="Google Shape;33;p5"/>
          <p:cNvSpPr txBox="1"/>
          <p:nvPr>
            <p:ph idx="2" type="ctrTitle"/>
          </p:nvPr>
        </p:nvSpPr>
        <p:spPr>
          <a:xfrm flipH="1">
            <a:off x="5066581" y="2934638"/>
            <a:ext cx="31887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34" name="Google Shape;34;p5"/>
          <p:cNvSpPr txBox="1"/>
          <p:nvPr>
            <p:ph idx="3" type="subTitle"/>
          </p:nvPr>
        </p:nvSpPr>
        <p:spPr>
          <a:xfrm flipH="1">
            <a:off x="5066589" y="3512450"/>
            <a:ext cx="31887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35" name="Google Shape;35;p5"/>
          <p:cNvSpPr txBox="1"/>
          <p:nvPr>
            <p:ph idx="4"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 name="Google Shape;38;p6"/>
          <p:cNvSpPr/>
          <p:nvPr/>
        </p:nvSpPr>
        <p:spPr>
          <a:xfrm>
            <a:off x="7623550" y="0"/>
            <a:ext cx="1520413" cy="960299"/>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sp>
        <p:nvSpPr>
          <p:cNvPr id="40" name="Google Shape;40;p7"/>
          <p:cNvSpPr/>
          <p:nvPr/>
        </p:nvSpPr>
        <p:spPr>
          <a:xfrm rot="-5400000">
            <a:off x="680869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7"/>
          <p:cNvSpPr/>
          <p:nvPr/>
        </p:nvSpPr>
        <p:spPr>
          <a:xfrm rot="-5400000">
            <a:off x="223581" y="1740803"/>
            <a:ext cx="3179116" cy="3626278"/>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7"/>
          <p:cNvSpPr txBox="1"/>
          <p:nvPr>
            <p:ph type="title"/>
          </p:nvPr>
        </p:nvSpPr>
        <p:spPr>
          <a:xfrm>
            <a:off x="719750" y="1187500"/>
            <a:ext cx="6249000" cy="1598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6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3" name="Google Shape;43;p7"/>
          <p:cNvSpPr txBox="1"/>
          <p:nvPr>
            <p:ph idx="1" type="subTitle"/>
          </p:nvPr>
        </p:nvSpPr>
        <p:spPr>
          <a:xfrm flipH="1">
            <a:off x="719725" y="2974750"/>
            <a:ext cx="3284700" cy="1033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4" name="Shape 44"/>
        <p:cNvGrpSpPr/>
        <p:nvPr/>
      </p:nvGrpSpPr>
      <p:grpSpPr>
        <a:xfrm>
          <a:off x="0" y="0"/>
          <a:ext cx="0" cy="0"/>
          <a:chOff x="0" y="0"/>
          <a:chExt cx="0" cy="0"/>
        </a:xfrm>
      </p:grpSpPr>
      <p:sp>
        <p:nvSpPr>
          <p:cNvPr id="45" name="Google Shape;45;p8"/>
          <p:cNvSpPr/>
          <p:nvPr/>
        </p:nvSpPr>
        <p:spPr>
          <a:xfrm rot="10800000">
            <a:off x="4635261" y="575"/>
            <a:ext cx="4508741" cy="5142923"/>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8"/>
          <p:cNvSpPr/>
          <p:nvPr/>
        </p:nvSpPr>
        <p:spPr>
          <a:xfrm>
            <a:off x="4606025" y="3514128"/>
            <a:ext cx="870623" cy="622934"/>
          </a:xfrm>
          <a:custGeom>
            <a:rect b="b" l="l" r="r" t="t"/>
            <a:pathLst>
              <a:path extrusionOk="0" h="12087" w="16893">
                <a:moveTo>
                  <a:pt x="9066" y="1"/>
                </a:moveTo>
                <a:cubicBezTo>
                  <a:pt x="7695" y="1"/>
                  <a:pt x="6073" y="215"/>
                  <a:pt x="4159" y="725"/>
                </a:cubicBezTo>
                <a:cubicBezTo>
                  <a:pt x="1862" y="1337"/>
                  <a:pt x="375" y="2074"/>
                  <a:pt x="177" y="4210"/>
                </a:cubicBezTo>
                <a:cubicBezTo>
                  <a:pt x="1" y="6115"/>
                  <a:pt x="800" y="8433"/>
                  <a:pt x="2785" y="10177"/>
                </a:cubicBezTo>
                <a:cubicBezTo>
                  <a:pt x="4602" y="11773"/>
                  <a:pt x="6115" y="12087"/>
                  <a:pt x="7966" y="12087"/>
                </a:cubicBezTo>
                <a:cubicBezTo>
                  <a:pt x="8388" y="12087"/>
                  <a:pt x="8827" y="12070"/>
                  <a:pt x="9291" y="12049"/>
                </a:cubicBezTo>
                <a:cubicBezTo>
                  <a:pt x="12991" y="11881"/>
                  <a:pt x="16893" y="8342"/>
                  <a:pt x="15878" y="4210"/>
                </a:cubicBezTo>
                <a:cubicBezTo>
                  <a:pt x="15438" y="2422"/>
                  <a:pt x="13671" y="1"/>
                  <a:pt x="90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47" name="Google Shape;47;p8"/>
          <p:cNvSpPr/>
          <p:nvPr/>
        </p:nvSpPr>
        <p:spPr>
          <a:xfrm flipH="1">
            <a:off x="12" y="0"/>
            <a:ext cx="8420883" cy="2871006"/>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txBox="1"/>
          <p:nvPr>
            <p:ph type="ctrTitle"/>
          </p:nvPr>
        </p:nvSpPr>
        <p:spPr>
          <a:xfrm flipH="1">
            <a:off x="2984700" y="3207375"/>
            <a:ext cx="3035100" cy="677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541C1D"/>
              </a:buClr>
              <a:buSzPts val="1800"/>
              <a:buNone/>
              <a:defRPr sz="2400"/>
            </a:lvl1pPr>
            <a:lvl2pPr lvl="1" rtl="0" algn="ctr">
              <a:spcBef>
                <a:spcPts val="0"/>
              </a:spcBef>
              <a:spcAft>
                <a:spcPts val="0"/>
              </a:spcAft>
              <a:buClr>
                <a:srgbClr val="541C1D"/>
              </a:buClr>
              <a:buSzPts val="12000"/>
              <a:buNone/>
              <a:defRPr sz="12000">
                <a:solidFill>
                  <a:srgbClr val="541C1D"/>
                </a:solidFill>
              </a:defRPr>
            </a:lvl2pPr>
            <a:lvl3pPr lvl="2" rtl="0" algn="ctr">
              <a:spcBef>
                <a:spcPts val="0"/>
              </a:spcBef>
              <a:spcAft>
                <a:spcPts val="0"/>
              </a:spcAft>
              <a:buClr>
                <a:srgbClr val="541C1D"/>
              </a:buClr>
              <a:buSzPts val="12000"/>
              <a:buNone/>
              <a:defRPr sz="12000">
                <a:solidFill>
                  <a:srgbClr val="541C1D"/>
                </a:solidFill>
              </a:defRPr>
            </a:lvl3pPr>
            <a:lvl4pPr lvl="3" rtl="0" algn="ctr">
              <a:spcBef>
                <a:spcPts val="0"/>
              </a:spcBef>
              <a:spcAft>
                <a:spcPts val="0"/>
              </a:spcAft>
              <a:buClr>
                <a:srgbClr val="541C1D"/>
              </a:buClr>
              <a:buSzPts val="12000"/>
              <a:buNone/>
              <a:defRPr sz="12000">
                <a:solidFill>
                  <a:srgbClr val="541C1D"/>
                </a:solidFill>
              </a:defRPr>
            </a:lvl4pPr>
            <a:lvl5pPr lvl="4" rtl="0" algn="ctr">
              <a:spcBef>
                <a:spcPts val="0"/>
              </a:spcBef>
              <a:spcAft>
                <a:spcPts val="0"/>
              </a:spcAft>
              <a:buClr>
                <a:srgbClr val="541C1D"/>
              </a:buClr>
              <a:buSzPts val="12000"/>
              <a:buNone/>
              <a:defRPr sz="12000">
                <a:solidFill>
                  <a:srgbClr val="541C1D"/>
                </a:solidFill>
              </a:defRPr>
            </a:lvl5pPr>
            <a:lvl6pPr lvl="5" rtl="0" algn="ctr">
              <a:spcBef>
                <a:spcPts val="0"/>
              </a:spcBef>
              <a:spcAft>
                <a:spcPts val="0"/>
              </a:spcAft>
              <a:buClr>
                <a:srgbClr val="541C1D"/>
              </a:buClr>
              <a:buSzPts val="12000"/>
              <a:buNone/>
              <a:defRPr sz="12000">
                <a:solidFill>
                  <a:srgbClr val="541C1D"/>
                </a:solidFill>
              </a:defRPr>
            </a:lvl6pPr>
            <a:lvl7pPr lvl="6" rtl="0" algn="ctr">
              <a:spcBef>
                <a:spcPts val="0"/>
              </a:spcBef>
              <a:spcAft>
                <a:spcPts val="0"/>
              </a:spcAft>
              <a:buClr>
                <a:srgbClr val="541C1D"/>
              </a:buClr>
              <a:buSzPts val="12000"/>
              <a:buNone/>
              <a:defRPr sz="12000">
                <a:solidFill>
                  <a:srgbClr val="541C1D"/>
                </a:solidFill>
              </a:defRPr>
            </a:lvl7pPr>
            <a:lvl8pPr lvl="7" rtl="0" algn="ctr">
              <a:spcBef>
                <a:spcPts val="0"/>
              </a:spcBef>
              <a:spcAft>
                <a:spcPts val="0"/>
              </a:spcAft>
              <a:buClr>
                <a:srgbClr val="541C1D"/>
              </a:buClr>
              <a:buSzPts val="12000"/>
              <a:buNone/>
              <a:defRPr sz="12000">
                <a:solidFill>
                  <a:srgbClr val="541C1D"/>
                </a:solidFill>
              </a:defRPr>
            </a:lvl8pPr>
            <a:lvl9pPr lvl="8" rtl="0" algn="ctr">
              <a:spcBef>
                <a:spcPts val="0"/>
              </a:spcBef>
              <a:spcAft>
                <a:spcPts val="0"/>
              </a:spcAft>
              <a:buClr>
                <a:srgbClr val="541C1D"/>
              </a:buClr>
              <a:buSzPts val="12000"/>
              <a:buNone/>
              <a:defRPr sz="12000">
                <a:solidFill>
                  <a:srgbClr val="541C1D"/>
                </a:solidFill>
              </a:defRPr>
            </a:lvl9pPr>
          </a:lstStyle>
          <a:p/>
        </p:txBody>
      </p:sp>
      <p:sp>
        <p:nvSpPr>
          <p:cNvPr id="49" name="Google Shape;49;p8"/>
          <p:cNvSpPr txBox="1"/>
          <p:nvPr>
            <p:ph idx="1" type="subTitle"/>
          </p:nvPr>
        </p:nvSpPr>
        <p:spPr>
          <a:xfrm flipH="1">
            <a:off x="2276699" y="1938975"/>
            <a:ext cx="4543200" cy="12684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rgbClr val="541C1D"/>
              </a:buClr>
              <a:buSzPts val="2400"/>
              <a:buNone/>
              <a:defRPr sz="2400"/>
            </a:lvl1pPr>
            <a:lvl2pPr lvl="1" rtl="0" algn="ctr">
              <a:lnSpc>
                <a:spcPct val="100000"/>
              </a:lnSpc>
              <a:spcBef>
                <a:spcPts val="0"/>
              </a:spcBef>
              <a:spcAft>
                <a:spcPts val="0"/>
              </a:spcAft>
              <a:buClr>
                <a:srgbClr val="541C1D"/>
              </a:buClr>
              <a:buSzPts val="1600"/>
              <a:buNone/>
              <a:defRPr sz="1600">
                <a:solidFill>
                  <a:srgbClr val="541C1D"/>
                </a:solidFill>
              </a:defRPr>
            </a:lvl2pPr>
            <a:lvl3pPr lvl="2" rtl="0" algn="ctr">
              <a:lnSpc>
                <a:spcPct val="100000"/>
              </a:lnSpc>
              <a:spcBef>
                <a:spcPts val="0"/>
              </a:spcBef>
              <a:spcAft>
                <a:spcPts val="0"/>
              </a:spcAft>
              <a:buClr>
                <a:srgbClr val="541C1D"/>
              </a:buClr>
              <a:buSzPts val="1600"/>
              <a:buNone/>
              <a:defRPr sz="1600">
                <a:solidFill>
                  <a:srgbClr val="541C1D"/>
                </a:solidFill>
              </a:defRPr>
            </a:lvl3pPr>
            <a:lvl4pPr lvl="3" rtl="0" algn="ctr">
              <a:lnSpc>
                <a:spcPct val="100000"/>
              </a:lnSpc>
              <a:spcBef>
                <a:spcPts val="0"/>
              </a:spcBef>
              <a:spcAft>
                <a:spcPts val="0"/>
              </a:spcAft>
              <a:buClr>
                <a:srgbClr val="541C1D"/>
              </a:buClr>
              <a:buSzPts val="1600"/>
              <a:buNone/>
              <a:defRPr sz="1600">
                <a:solidFill>
                  <a:srgbClr val="541C1D"/>
                </a:solidFill>
              </a:defRPr>
            </a:lvl4pPr>
            <a:lvl5pPr lvl="4" rtl="0" algn="ctr">
              <a:lnSpc>
                <a:spcPct val="100000"/>
              </a:lnSpc>
              <a:spcBef>
                <a:spcPts val="0"/>
              </a:spcBef>
              <a:spcAft>
                <a:spcPts val="0"/>
              </a:spcAft>
              <a:buClr>
                <a:srgbClr val="541C1D"/>
              </a:buClr>
              <a:buSzPts val="1600"/>
              <a:buNone/>
              <a:defRPr sz="1600">
                <a:solidFill>
                  <a:srgbClr val="541C1D"/>
                </a:solidFill>
              </a:defRPr>
            </a:lvl5pPr>
            <a:lvl6pPr lvl="5" rtl="0" algn="ctr">
              <a:lnSpc>
                <a:spcPct val="100000"/>
              </a:lnSpc>
              <a:spcBef>
                <a:spcPts val="0"/>
              </a:spcBef>
              <a:spcAft>
                <a:spcPts val="0"/>
              </a:spcAft>
              <a:buClr>
                <a:srgbClr val="541C1D"/>
              </a:buClr>
              <a:buSzPts val="1600"/>
              <a:buNone/>
              <a:defRPr sz="1600">
                <a:solidFill>
                  <a:srgbClr val="541C1D"/>
                </a:solidFill>
              </a:defRPr>
            </a:lvl6pPr>
            <a:lvl7pPr lvl="6" rtl="0" algn="ctr">
              <a:lnSpc>
                <a:spcPct val="100000"/>
              </a:lnSpc>
              <a:spcBef>
                <a:spcPts val="0"/>
              </a:spcBef>
              <a:spcAft>
                <a:spcPts val="0"/>
              </a:spcAft>
              <a:buClr>
                <a:srgbClr val="541C1D"/>
              </a:buClr>
              <a:buSzPts val="1600"/>
              <a:buNone/>
              <a:defRPr sz="1600">
                <a:solidFill>
                  <a:srgbClr val="541C1D"/>
                </a:solidFill>
              </a:defRPr>
            </a:lvl7pPr>
            <a:lvl8pPr lvl="7" rtl="0" algn="ctr">
              <a:lnSpc>
                <a:spcPct val="100000"/>
              </a:lnSpc>
              <a:spcBef>
                <a:spcPts val="0"/>
              </a:spcBef>
              <a:spcAft>
                <a:spcPts val="0"/>
              </a:spcAft>
              <a:buClr>
                <a:srgbClr val="541C1D"/>
              </a:buClr>
              <a:buSzPts val="1600"/>
              <a:buNone/>
              <a:defRPr sz="1600">
                <a:solidFill>
                  <a:srgbClr val="541C1D"/>
                </a:solidFill>
              </a:defRPr>
            </a:lvl8pPr>
            <a:lvl9pPr lvl="8" rtl="0" algn="ctr">
              <a:lnSpc>
                <a:spcPct val="100000"/>
              </a:lnSpc>
              <a:spcBef>
                <a:spcPts val="0"/>
              </a:spcBef>
              <a:spcAft>
                <a:spcPts val="0"/>
              </a:spcAft>
              <a:buClr>
                <a:srgbClr val="541C1D"/>
              </a:buClr>
              <a:buSzPts val="1600"/>
              <a:buNone/>
              <a:defRPr sz="1600">
                <a:solidFill>
                  <a:srgbClr val="541C1D"/>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accent1"/>
        </a:solidFill>
      </p:bgPr>
    </p:bg>
    <p:spTree>
      <p:nvGrpSpPr>
        <p:cNvPr id="50" name="Shape 50"/>
        <p:cNvGrpSpPr/>
        <p:nvPr/>
      </p:nvGrpSpPr>
      <p:grpSpPr>
        <a:xfrm>
          <a:off x="0" y="0"/>
          <a:ext cx="0" cy="0"/>
          <a:chOff x="0" y="0"/>
          <a:chExt cx="0" cy="0"/>
        </a:xfrm>
      </p:grpSpPr>
      <p:sp>
        <p:nvSpPr>
          <p:cNvPr id="51" name="Google Shape;51;p9"/>
          <p:cNvSpPr/>
          <p:nvPr/>
        </p:nvSpPr>
        <p:spPr>
          <a:xfrm flipH="1" rot="5400000">
            <a:off x="5693570" y="1695845"/>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9"/>
          <p:cNvSpPr/>
          <p:nvPr/>
        </p:nvSpPr>
        <p:spPr>
          <a:xfrm flipH="1">
            <a:off x="19" y="0"/>
            <a:ext cx="4212025" cy="5143476"/>
          </a:xfrm>
          <a:custGeom>
            <a:rect b="b" l="l" r="r" t="t"/>
            <a:pathLst>
              <a:path extrusionOk="0" h="47931" w="39251">
                <a:moveTo>
                  <a:pt x="21033" y="0"/>
                </a:moveTo>
                <a:cubicBezTo>
                  <a:pt x="24804" y="8909"/>
                  <a:pt x="24227" y="19157"/>
                  <a:pt x="15856" y="27953"/>
                </a:cubicBezTo>
                <a:cubicBezTo>
                  <a:pt x="8909" y="35252"/>
                  <a:pt x="3511" y="39402"/>
                  <a:pt x="0" y="47931"/>
                </a:cubicBezTo>
                <a:lnTo>
                  <a:pt x="39251" y="47931"/>
                </a:lnTo>
                <a:lnTo>
                  <a:pt x="3925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9"/>
          <p:cNvSpPr/>
          <p:nvPr/>
        </p:nvSpPr>
        <p:spPr>
          <a:xfrm rot="10800000">
            <a:off x="6304698" y="1196133"/>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54" name="Google Shape;54;p9"/>
          <p:cNvSpPr txBox="1"/>
          <p:nvPr>
            <p:ph type="title"/>
          </p:nvPr>
        </p:nvSpPr>
        <p:spPr>
          <a:xfrm>
            <a:off x="4654150" y="1524362"/>
            <a:ext cx="3770100" cy="1820400"/>
          </a:xfrm>
          <a:prstGeom prst="rect">
            <a:avLst/>
          </a:prstGeom>
        </p:spPr>
        <p:txBody>
          <a:bodyPr anchorCtr="0" anchor="b" bIns="91425" lIns="91425" spcFirstLastPara="1" rIns="91425" wrap="square" tIns="91425">
            <a:noAutofit/>
          </a:bodyPr>
          <a:lstStyle>
            <a:lvl1pPr lvl="0" rtl="0" algn="r">
              <a:spcBef>
                <a:spcPts val="0"/>
              </a:spcBef>
              <a:spcAft>
                <a:spcPts val="0"/>
              </a:spcAft>
              <a:buSzPts val="4200"/>
              <a:buNone/>
              <a:defRPr sz="48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5" name="Google Shape;55;p9"/>
          <p:cNvSpPr txBox="1"/>
          <p:nvPr>
            <p:ph idx="1" type="subTitle"/>
          </p:nvPr>
        </p:nvSpPr>
        <p:spPr>
          <a:xfrm>
            <a:off x="5656150" y="3556450"/>
            <a:ext cx="2768100" cy="4695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1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6" name="Google Shape;56;p9"/>
          <p:cNvSpPr txBox="1"/>
          <p:nvPr>
            <p:ph hasCustomPrompt="1" idx="2" type="title"/>
          </p:nvPr>
        </p:nvSpPr>
        <p:spPr>
          <a:xfrm flipH="1">
            <a:off x="6119950" y="636787"/>
            <a:ext cx="2304300" cy="1139700"/>
          </a:xfrm>
          <a:prstGeom prst="rect">
            <a:avLst/>
          </a:prstGeom>
          <a:noFill/>
        </p:spPr>
        <p:txBody>
          <a:bodyPr anchorCtr="0" anchor="t" bIns="91425" lIns="91425" spcFirstLastPara="1" rIns="91425" wrap="square" tIns="91425">
            <a:noAutofit/>
          </a:bodyPr>
          <a:lstStyle>
            <a:lvl1pPr lvl="0" rtl="0" algn="r">
              <a:spcBef>
                <a:spcPts val="0"/>
              </a:spcBef>
              <a:spcAft>
                <a:spcPts val="0"/>
              </a:spcAft>
              <a:buClr>
                <a:srgbClr val="E87E45"/>
              </a:buClr>
              <a:buSzPts val="3600"/>
              <a:buNone/>
              <a:defRPr sz="72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57" name="Google Shape;57;p9"/>
          <p:cNvSpPr/>
          <p:nvPr/>
        </p:nvSpPr>
        <p:spPr>
          <a:xfrm>
            <a:off x="3645498" y="18163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8" name="Shape 58"/>
        <p:cNvGrpSpPr/>
        <p:nvPr/>
      </p:nvGrpSpPr>
      <p:grpSpPr>
        <a:xfrm>
          <a:off x="0" y="0"/>
          <a:ext cx="0" cy="0"/>
          <a:chOff x="0" y="0"/>
          <a:chExt cx="0" cy="0"/>
        </a:xfrm>
      </p:grpSpPr>
      <p:sp>
        <p:nvSpPr>
          <p:cNvPr id="59" name="Google Shape;59;p10"/>
          <p:cNvSpPr/>
          <p:nvPr/>
        </p:nvSpPr>
        <p:spPr>
          <a:xfrm flipH="1">
            <a:off x="12" y="0"/>
            <a:ext cx="4754092" cy="5143450"/>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930723" y="25548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61" name="Google Shape;61;p10"/>
          <p:cNvSpPr txBox="1"/>
          <p:nvPr>
            <p:ph type="title"/>
          </p:nvPr>
        </p:nvSpPr>
        <p:spPr>
          <a:xfrm>
            <a:off x="719775" y="2587525"/>
            <a:ext cx="2446500" cy="18204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24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1"/>
              </a:buClr>
              <a:buSzPts val="1200"/>
              <a:buFont typeface="Abel"/>
              <a:buChar char="●"/>
              <a:defRPr sz="1200">
                <a:solidFill>
                  <a:schemeClr val="lt1"/>
                </a:solidFill>
                <a:latin typeface="Abel"/>
                <a:ea typeface="Abel"/>
                <a:cs typeface="Abel"/>
                <a:sym typeface="Abel"/>
              </a:defRPr>
            </a:lvl1pPr>
            <a:lvl2pPr indent="-304800" lvl="1" marL="9144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2pPr>
            <a:lvl3pPr indent="-304800" lvl="2" marL="13716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3pPr>
            <a:lvl4pPr indent="-304800" lvl="3" marL="18288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4pPr>
            <a:lvl5pPr indent="-304800" lvl="4" marL="22860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5pPr>
            <a:lvl6pPr indent="-304800" lvl="5" marL="27432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6pPr>
            <a:lvl7pPr indent="-304800" lvl="6" marL="32004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7pPr>
            <a:lvl8pPr indent="-304800" lvl="7" marL="36576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8pPr>
            <a:lvl9pPr indent="-304800" lvl="8" marL="4114800">
              <a:lnSpc>
                <a:spcPct val="115000"/>
              </a:lnSpc>
              <a:spcBef>
                <a:spcPts val="1600"/>
              </a:spcBef>
              <a:spcAft>
                <a:spcPts val="1600"/>
              </a:spcAft>
              <a:buClr>
                <a:schemeClr val="lt1"/>
              </a:buClr>
              <a:buSzPts val="1200"/>
              <a:buFont typeface="Abel"/>
              <a:buChar char="■"/>
              <a:defRPr sz="1200">
                <a:solidFill>
                  <a:schemeClr val="lt1"/>
                </a:solidFill>
                <a:latin typeface="Abel"/>
                <a:ea typeface="Abel"/>
                <a:cs typeface="Abel"/>
                <a:sym typeface="Abe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3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9.png"/><Relationship Id="rId9" Type="http://schemas.openxmlformats.org/officeDocument/2006/relationships/image" Target="../media/image34.png"/><Relationship Id="rId5" Type="http://schemas.openxmlformats.org/officeDocument/2006/relationships/image" Target="../media/image38.png"/><Relationship Id="rId6" Type="http://schemas.openxmlformats.org/officeDocument/2006/relationships/image" Target="../media/image21.png"/><Relationship Id="rId7" Type="http://schemas.openxmlformats.org/officeDocument/2006/relationships/image" Target="../media/image32.png"/><Relationship Id="rId8" Type="http://schemas.openxmlformats.org/officeDocument/2006/relationships/image" Target="../media/image39.png"/><Relationship Id="rId11" Type="http://schemas.openxmlformats.org/officeDocument/2006/relationships/image" Target="../media/image31.png"/><Relationship Id="rId10" Type="http://schemas.openxmlformats.org/officeDocument/2006/relationships/image" Target="../media/image29.png"/><Relationship Id="rId13" Type="http://schemas.openxmlformats.org/officeDocument/2006/relationships/image" Target="../media/image27.png"/><Relationship Id="rId12" Type="http://schemas.openxmlformats.org/officeDocument/2006/relationships/image" Target="../media/image23.png"/><Relationship Id="rId15" Type="http://schemas.openxmlformats.org/officeDocument/2006/relationships/image" Target="../media/image41.png"/><Relationship Id="rId14" Type="http://schemas.openxmlformats.org/officeDocument/2006/relationships/image" Target="../media/image26.png"/><Relationship Id="rId17" Type="http://schemas.openxmlformats.org/officeDocument/2006/relationships/image" Target="../media/image24.png"/><Relationship Id="rId16"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40.png"/><Relationship Id="rId5" Type="http://schemas.openxmlformats.org/officeDocument/2006/relationships/image" Target="../media/image4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1.jpg"/><Relationship Id="rId5" Type="http://schemas.openxmlformats.org/officeDocument/2006/relationships/image" Target="../media/image4.jpg"/><Relationship Id="rId6" Type="http://schemas.openxmlformats.org/officeDocument/2006/relationships/image" Target="../media/image5.png"/><Relationship Id="rId7" Type="http://schemas.openxmlformats.org/officeDocument/2006/relationships/image" Target="../media/image13.jpg"/><Relationship Id="rId8" Type="http://schemas.openxmlformats.org/officeDocument/2006/relationships/image" Target="../media/image12.jpg"/><Relationship Id="rId11" Type="http://schemas.openxmlformats.org/officeDocument/2006/relationships/image" Target="../media/image25.jpg"/><Relationship Id="rId10" Type="http://schemas.openxmlformats.org/officeDocument/2006/relationships/image" Target="../media/image3.jpg"/><Relationship Id="rId13" Type="http://schemas.openxmlformats.org/officeDocument/2006/relationships/image" Target="../media/image8.jpg"/><Relationship Id="rId12" Type="http://schemas.openxmlformats.org/officeDocument/2006/relationships/image" Target="../media/image22.jpg"/><Relationship Id="rId15" Type="http://schemas.openxmlformats.org/officeDocument/2006/relationships/image" Target="../media/image33.jpg"/><Relationship Id="rId14" Type="http://schemas.openxmlformats.org/officeDocument/2006/relationships/image" Target="../media/image10.jpg"/><Relationship Id="rId17" Type="http://schemas.openxmlformats.org/officeDocument/2006/relationships/image" Target="../media/image6.jpg"/><Relationship Id="rId16"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16.jpg"/><Relationship Id="rId4" Type="http://schemas.openxmlformats.org/officeDocument/2006/relationships/image" Target="../media/image7.png"/><Relationship Id="rId5" Type="http://schemas.openxmlformats.org/officeDocument/2006/relationships/image" Target="../media/image20.jpg"/><Relationship Id="rId6" Type="http://schemas.openxmlformats.org/officeDocument/2006/relationships/image" Target="../media/image15.jpg"/><Relationship Id="rId7"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DFF9"/>
        </a:solidFill>
      </p:bgPr>
    </p:bg>
    <p:spTree>
      <p:nvGrpSpPr>
        <p:cNvPr id="189" name="Shape 189"/>
        <p:cNvGrpSpPr/>
        <p:nvPr/>
      </p:nvGrpSpPr>
      <p:grpSpPr>
        <a:xfrm>
          <a:off x="0" y="0"/>
          <a:ext cx="0" cy="0"/>
          <a:chOff x="0" y="0"/>
          <a:chExt cx="0" cy="0"/>
        </a:xfrm>
      </p:grpSpPr>
      <p:pic>
        <p:nvPicPr>
          <p:cNvPr id="190" name="Google Shape;190;p31"/>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191" name="Google Shape;191;p31"/>
          <p:cNvSpPr txBox="1"/>
          <p:nvPr/>
        </p:nvSpPr>
        <p:spPr>
          <a:xfrm>
            <a:off x="161375" y="1230400"/>
            <a:ext cx="4027500" cy="10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000">
              <a:solidFill>
                <a:schemeClr val="lt1"/>
              </a:solidFill>
              <a:latin typeface="Abel"/>
              <a:ea typeface="Abel"/>
              <a:cs typeface="Abel"/>
              <a:sym typeface="Abel"/>
            </a:endParaRPr>
          </a:p>
        </p:txBody>
      </p:sp>
      <p:sp>
        <p:nvSpPr>
          <p:cNvPr id="192" name="Google Shape;192;p31"/>
          <p:cNvSpPr txBox="1"/>
          <p:nvPr>
            <p:ph idx="4294967295" type="subTitle"/>
          </p:nvPr>
        </p:nvSpPr>
        <p:spPr>
          <a:xfrm>
            <a:off x="2426100" y="3265450"/>
            <a:ext cx="42918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900"/>
              <a:t>Fall </a:t>
            </a:r>
            <a:r>
              <a:rPr lang="en" sz="2900"/>
              <a:t>2026 Interest Meeting</a:t>
            </a:r>
            <a:endParaRPr sz="2900"/>
          </a:p>
        </p:txBody>
      </p:sp>
      <p:sp>
        <p:nvSpPr>
          <p:cNvPr id="193" name="Google Shape;193;p31"/>
          <p:cNvSpPr txBox="1"/>
          <p:nvPr>
            <p:ph idx="4294967295" type="ctrTitle"/>
          </p:nvPr>
        </p:nvSpPr>
        <p:spPr>
          <a:xfrm>
            <a:off x="287700" y="300725"/>
            <a:ext cx="8568600" cy="303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600"/>
              <a:t>Women in </a:t>
            </a:r>
            <a:endParaRPr sz="6600"/>
          </a:p>
          <a:p>
            <a:pPr indent="0" lvl="0" marL="0" rtl="0" algn="ctr">
              <a:spcBef>
                <a:spcPts val="0"/>
              </a:spcBef>
              <a:spcAft>
                <a:spcPts val="0"/>
              </a:spcAft>
              <a:buNone/>
            </a:pPr>
            <a:r>
              <a:rPr lang="en" sz="6600"/>
              <a:t>Business Council</a:t>
            </a:r>
            <a:endParaRPr i="1" sz="6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descr="Timeline background shape" id="296" name="Google Shape;296;p40"/>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40"/>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Mentorship</a:t>
            </a:r>
            <a:endParaRPr sz="5500"/>
          </a:p>
          <a:p>
            <a:pPr indent="0" lvl="0" marL="0" rtl="0" algn="ctr">
              <a:spcBef>
                <a:spcPts val="0"/>
              </a:spcBef>
              <a:spcAft>
                <a:spcPts val="0"/>
              </a:spcAft>
              <a:buNone/>
            </a:pPr>
            <a:r>
              <a:t/>
            </a:r>
            <a:endParaRPr sz="5500"/>
          </a:p>
        </p:txBody>
      </p:sp>
      <p:pic>
        <p:nvPicPr>
          <p:cNvPr id="298" name="Google Shape;298;p40"/>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99" name="Google Shape;299;p40"/>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00" name="Google Shape;300;p40"/>
          <p:cNvSpPr txBox="1"/>
          <p:nvPr/>
        </p:nvSpPr>
        <p:spPr>
          <a:xfrm>
            <a:off x="247825" y="1141650"/>
            <a:ext cx="4765800" cy="342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Abel"/>
                <a:ea typeface="Abel"/>
                <a:cs typeface="Abel"/>
                <a:sym typeface="Abel"/>
              </a:rPr>
              <a:t>In business it is </a:t>
            </a:r>
            <a:r>
              <a:rPr lang="en" sz="1800">
                <a:latin typeface="Abel"/>
                <a:ea typeface="Abel"/>
                <a:cs typeface="Abel"/>
                <a:sym typeface="Abel"/>
              </a:rPr>
              <a:t>always</a:t>
            </a:r>
            <a:r>
              <a:rPr lang="en" sz="1800">
                <a:latin typeface="Abel"/>
                <a:ea typeface="Abel"/>
                <a:cs typeface="Abel"/>
                <a:sym typeface="Abel"/>
              </a:rPr>
              <a:t> stressed how important it is to mentor and have a mentor, so we are bringing that idea to WIBC! </a:t>
            </a:r>
            <a:endParaRPr sz="1800">
              <a:latin typeface="Abel"/>
              <a:ea typeface="Abel"/>
              <a:cs typeface="Abel"/>
              <a:sym typeface="Abel"/>
            </a:endParaRPr>
          </a:p>
          <a:p>
            <a:pPr indent="0" lvl="0" marL="0" rtl="0" algn="l">
              <a:spcBef>
                <a:spcPts val="0"/>
              </a:spcBef>
              <a:spcAft>
                <a:spcPts val="0"/>
              </a:spcAft>
              <a:buNone/>
            </a:pPr>
            <a:r>
              <a:t/>
            </a:r>
            <a:endParaRPr sz="1800">
              <a:latin typeface="Abel"/>
              <a:ea typeface="Abel"/>
              <a:cs typeface="Abel"/>
              <a:sym typeface="Abel"/>
            </a:endParaRPr>
          </a:p>
          <a:p>
            <a:pPr indent="0" lvl="0" marL="0" rtl="0" algn="l">
              <a:spcBef>
                <a:spcPts val="0"/>
              </a:spcBef>
              <a:spcAft>
                <a:spcPts val="0"/>
              </a:spcAft>
              <a:buNone/>
            </a:pPr>
            <a:r>
              <a:rPr lang="en" sz="1800">
                <a:latin typeface="Abel"/>
                <a:ea typeface="Abel"/>
                <a:cs typeface="Abel"/>
                <a:sym typeface="Abel"/>
              </a:rPr>
              <a:t>After filling out a form, you’ll get matched up with an </a:t>
            </a:r>
            <a:r>
              <a:rPr lang="en" sz="1800">
                <a:latin typeface="Abel"/>
                <a:ea typeface="Abel"/>
                <a:cs typeface="Abel"/>
                <a:sym typeface="Abel"/>
              </a:rPr>
              <a:t>upper or lower classmen based on major, interests, career, goals/etc.</a:t>
            </a:r>
            <a:endParaRPr sz="1800">
              <a:latin typeface="Abel"/>
              <a:ea typeface="Abel"/>
              <a:cs typeface="Abel"/>
              <a:sym typeface="Abel"/>
            </a:endParaRPr>
          </a:p>
          <a:p>
            <a:pPr indent="0" lvl="0" marL="0" rtl="0" algn="l">
              <a:spcBef>
                <a:spcPts val="0"/>
              </a:spcBef>
              <a:spcAft>
                <a:spcPts val="0"/>
              </a:spcAft>
              <a:buNone/>
            </a:pPr>
            <a:r>
              <a:t/>
            </a:r>
            <a:endParaRPr sz="1800">
              <a:latin typeface="Abel"/>
              <a:ea typeface="Abel"/>
              <a:cs typeface="Abel"/>
              <a:sym typeface="Abel"/>
            </a:endParaRPr>
          </a:p>
          <a:p>
            <a:pPr indent="0" lvl="0" marL="0" rtl="0" algn="l">
              <a:spcBef>
                <a:spcPts val="0"/>
              </a:spcBef>
              <a:spcAft>
                <a:spcPts val="0"/>
              </a:spcAft>
              <a:buNone/>
            </a:pPr>
            <a:r>
              <a:rPr lang="en" sz="1800">
                <a:latin typeface="Abel"/>
                <a:ea typeface="Abel"/>
                <a:cs typeface="Abel"/>
                <a:sym typeface="Abel"/>
              </a:rPr>
              <a:t>We have fun events throughout the semester that all the mentee/mentor groups will come together for, but you’re also encouraged to meet outside of those!</a:t>
            </a:r>
            <a:endParaRPr sz="1800">
              <a:latin typeface="Abel"/>
              <a:ea typeface="Abel"/>
              <a:cs typeface="Abel"/>
              <a:sym typeface="Abel"/>
            </a:endParaRPr>
          </a:p>
          <a:p>
            <a:pPr indent="0" lvl="0" marL="0" rtl="0" algn="l">
              <a:spcBef>
                <a:spcPts val="0"/>
              </a:spcBef>
              <a:spcAft>
                <a:spcPts val="0"/>
              </a:spcAft>
              <a:buNone/>
            </a:pPr>
            <a:r>
              <a:t/>
            </a:r>
            <a:endParaRPr sz="1800">
              <a:latin typeface="Abel"/>
              <a:ea typeface="Abel"/>
              <a:cs typeface="Abel"/>
              <a:sym typeface="Abel"/>
            </a:endParaRPr>
          </a:p>
          <a:p>
            <a:pPr indent="0" lvl="0" marL="0" rtl="0" algn="l">
              <a:spcBef>
                <a:spcPts val="0"/>
              </a:spcBef>
              <a:spcAft>
                <a:spcPts val="0"/>
              </a:spcAft>
              <a:buNone/>
            </a:pPr>
            <a:r>
              <a:rPr lang="en" sz="1800">
                <a:latin typeface="Abel"/>
                <a:ea typeface="Abel"/>
                <a:cs typeface="Abel"/>
                <a:sym typeface="Abel"/>
              </a:rPr>
              <a:t>You can earn up to 6 points by going to every event!</a:t>
            </a:r>
            <a:endParaRPr sz="1800">
              <a:latin typeface="Abel"/>
              <a:ea typeface="Abel"/>
              <a:cs typeface="Abel"/>
              <a:sym typeface="Abel"/>
            </a:endParaRPr>
          </a:p>
        </p:txBody>
      </p:sp>
      <p:sp>
        <p:nvSpPr>
          <p:cNvPr id="301" name="Google Shape;301;p40"/>
          <p:cNvSpPr txBox="1"/>
          <p:nvPr/>
        </p:nvSpPr>
        <p:spPr>
          <a:xfrm>
            <a:off x="5281525" y="1071925"/>
            <a:ext cx="3851700" cy="322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Abel"/>
                <a:ea typeface="Abel"/>
                <a:cs typeface="Abel"/>
                <a:sym typeface="Abel"/>
              </a:rPr>
              <a:t>Some of our Mentorship events in past semesters include…</a:t>
            </a:r>
            <a:endParaRPr sz="1800">
              <a:latin typeface="Abel"/>
              <a:ea typeface="Abel"/>
              <a:cs typeface="Abel"/>
              <a:sym typeface="Abel"/>
            </a:endParaRPr>
          </a:p>
          <a:p>
            <a:pPr indent="-342900" lvl="0" marL="457200" rtl="0" algn="l">
              <a:spcBef>
                <a:spcPts val="0"/>
              </a:spcBef>
              <a:spcAft>
                <a:spcPts val="0"/>
              </a:spcAft>
              <a:buSzPts val="1800"/>
              <a:buFont typeface="Abel"/>
              <a:buChar char="●"/>
            </a:pPr>
            <a:r>
              <a:rPr lang="en" sz="1800">
                <a:latin typeface="Abel"/>
                <a:ea typeface="Abel"/>
                <a:cs typeface="Abel"/>
                <a:sym typeface="Abel"/>
              </a:rPr>
              <a:t>Claw Clip Making</a:t>
            </a:r>
            <a:endParaRPr sz="1800">
              <a:latin typeface="Abel"/>
              <a:ea typeface="Abel"/>
              <a:cs typeface="Abel"/>
              <a:sym typeface="Abel"/>
            </a:endParaRPr>
          </a:p>
          <a:p>
            <a:pPr indent="-342900" lvl="0" marL="457200" rtl="0" algn="l">
              <a:spcBef>
                <a:spcPts val="1000"/>
              </a:spcBef>
              <a:spcAft>
                <a:spcPts val="0"/>
              </a:spcAft>
              <a:buSzPts val="1800"/>
              <a:buFont typeface="Abel"/>
              <a:buChar char="●"/>
            </a:pPr>
            <a:r>
              <a:rPr lang="en" sz="1800">
                <a:latin typeface="Abel"/>
                <a:ea typeface="Abel"/>
                <a:cs typeface="Abel"/>
                <a:sym typeface="Abel"/>
              </a:rPr>
              <a:t>Movie Nights</a:t>
            </a:r>
            <a:endParaRPr sz="1800">
              <a:latin typeface="Abel"/>
              <a:ea typeface="Abel"/>
              <a:cs typeface="Abel"/>
              <a:sym typeface="Abel"/>
            </a:endParaRPr>
          </a:p>
          <a:p>
            <a:pPr indent="-342900" lvl="0" marL="457200" rtl="0" algn="l">
              <a:spcBef>
                <a:spcPts val="1000"/>
              </a:spcBef>
              <a:spcAft>
                <a:spcPts val="0"/>
              </a:spcAft>
              <a:buSzPts val="1800"/>
              <a:buFont typeface="Abel"/>
              <a:buChar char="●"/>
            </a:pPr>
            <a:r>
              <a:rPr lang="en" sz="1800">
                <a:latin typeface="Abel"/>
                <a:ea typeface="Abel"/>
                <a:cs typeface="Abel"/>
                <a:sym typeface="Abel"/>
              </a:rPr>
              <a:t>Paint &amp; Sip</a:t>
            </a:r>
            <a:endParaRPr sz="1800">
              <a:latin typeface="Abel"/>
              <a:ea typeface="Abel"/>
              <a:cs typeface="Abel"/>
              <a:sym typeface="Abel"/>
            </a:endParaRPr>
          </a:p>
          <a:p>
            <a:pPr indent="-342900" lvl="0" marL="457200" rtl="0" algn="l">
              <a:spcBef>
                <a:spcPts val="1000"/>
              </a:spcBef>
              <a:spcAft>
                <a:spcPts val="0"/>
              </a:spcAft>
              <a:buSzPts val="1800"/>
              <a:buFont typeface="Abel"/>
              <a:buChar char="●"/>
            </a:pPr>
            <a:r>
              <a:rPr lang="en" sz="1800">
                <a:latin typeface="Abel"/>
                <a:ea typeface="Abel"/>
                <a:cs typeface="Abel"/>
                <a:sym typeface="Abel"/>
              </a:rPr>
              <a:t>Ice Cream Sundae Bar</a:t>
            </a:r>
            <a:endParaRPr sz="1800">
              <a:latin typeface="Abel"/>
              <a:ea typeface="Abel"/>
              <a:cs typeface="Abel"/>
              <a:sym typeface="Abel"/>
            </a:endParaRPr>
          </a:p>
          <a:p>
            <a:pPr indent="-342900" lvl="0" marL="457200" rtl="0" algn="l">
              <a:spcBef>
                <a:spcPts val="1000"/>
              </a:spcBef>
              <a:spcAft>
                <a:spcPts val="0"/>
              </a:spcAft>
              <a:buSzPts val="1800"/>
              <a:buFont typeface="Abel"/>
              <a:buChar char="●"/>
            </a:pPr>
            <a:r>
              <a:rPr lang="en" sz="1800">
                <a:latin typeface="Abel"/>
                <a:ea typeface="Abel"/>
                <a:cs typeface="Abel"/>
                <a:sym typeface="Abel"/>
              </a:rPr>
              <a:t>Walk &amp; Talk</a:t>
            </a:r>
            <a:endParaRPr sz="1800">
              <a:latin typeface="Abel"/>
              <a:ea typeface="Abel"/>
              <a:cs typeface="Abel"/>
              <a:sym typeface="Abel"/>
            </a:endParaRPr>
          </a:p>
          <a:p>
            <a:pPr indent="-342900" lvl="0" marL="457200" rtl="0" algn="l">
              <a:spcBef>
                <a:spcPts val="1000"/>
              </a:spcBef>
              <a:spcAft>
                <a:spcPts val="1000"/>
              </a:spcAft>
              <a:buSzPts val="1800"/>
              <a:buFont typeface="Abel"/>
              <a:buChar char="●"/>
            </a:pPr>
            <a:r>
              <a:rPr lang="en" sz="1800">
                <a:latin typeface="Abel"/>
                <a:ea typeface="Abel"/>
                <a:cs typeface="Abel"/>
                <a:sym typeface="Abel"/>
              </a:rPr>
              <a:t>Class Registration Assistance </a:t>
            </a:r>
            <a:endParaRPr sz="1800">
              <a:latin typeface="Abel"/>
              <a:ea typeface="Abel"/>
              <a:cs typeface="Abel"/>
              <a:sym typeface="Abe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descr="Timeline background shape" id="306" name="Google Shape;306;p41"/>
          <p:cNvSpPr/>
          <p:nvPr/>
        </p:nvSpPr>
        <p:spPr>
          <a:xfrm>
            <a:off x="0" y="254525"/>
            <a:ext cx="98190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1"/>
          <p:cNvSpPr txBox="1"/>
          <p:nvPr>
            <p:ph idx="4294967295" type="ctrTitle"/>
          </p:nvPr>
        </p:nvSpPr>
        <p:spPr>
          <a:xfrm>
            <a:off x="119700" y="254525"/>
            <a:ext cx="8904600" cy="61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300"/>
              <a:t>Harvard Intercollegiate Business Conference</a:t>
            </a:r>
            <a:endParaRPr sz="3300">
              <a:latin typeface="Playfair Display"/>
              <a:ea typeface="Playfair Display"/>
              <a:cs typeface="Playfair Display"/>
              <a:sym typeface="Playfair Display"/>
            </a:endParaRPr>
          </a:p>
        </p:txBody>
      </p:sp>
      <p:pic>
        <p:nvPicPr>
          <p:cNvPr id="308" name="Google Shape;308;p41"/>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309" name="Google Shape;309;p41"/>
          <p:cNvPicPr preferRelativeResize="0"/>
          <p:nvPr/>
        </p:nvPicPr>
        <p:blipFill rotWithShape="1">
          <a:blip r:embed="rId4">
            <a:alphaModFix/>
          </a:blip>
          <a:srcRect b="10256" l="11536" r="0" t="5128"/>
          <a:stretch/>
        </p:blipFill>
        <p:spPr>
          <a:xfrm>
            <a:off x="192300" y="1148525"/>
            <a:ext cx="4166711" cy="3000800"/>
          </a:xfrm>
          <a:prstGeom prst="rect">
            <a:avLst/>
          </a:prstGeom>
          <a:noFill/>
          <a:ln>
            <a:noFill/>
          </a:ln>
        </p:spPr>
      </p:pic>
      <p:pic>
        <p:nvPicPr>
          <p:cNvPr id="310" name="Google Shape;310;p41"/>
          <p:cNvPicPr preferRelativeResize="0"/>
          <p:nvPr/>
        </p:nvPicPr>
        <p:blipFill>
          <a:blip r:embed="rId5">
            <a:alphaModFix/>
          </a:blip>
          <a:stretch>
            <a:fillRect/>
          </a:stretch>
        </p:blipFill>
        <p:spPr>
          <a:xfrm>
            <a:off x="4504800" y="1148525"/>
            <a:ext cx="4001066" cy="3000800"/>
          </a:xfrm>
          <a:prstGeom prst="rect">
            <a:avLst/>
          </a:prstGeom>
          <a:noFill/>
          <a:ln>
            <a:noFill/>
          </a:ln>
        </p:spPr>
      </p:pic>
      <p:sp>
        <p:nvSpPr>
          <p:cNvPr id="311" name="Google Shape;311;p41"/>
          <p:cNvSpPr txBox="1"/>
          <p:nvPr/>
        </p:nvSpPr>
        <p:spPr>
          <a:xfrm>
            <a:off x="119700" y="4225300"/>
            <a:ext cx="7282800" cy="91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Abel"/>
                <a:ea typeface="Abel"/>
                <a:cs typeface="Abel"/>
                <a:sym typeface="Abel"/>
              </a:rPr>
              <a:t>The Harvard Women in Business Council puts on the annual IBC in Boston, MA. We have attended for many years, and are excited to be taking more members this year! Keep a look out for an application SOON!</a:t>
            </a:r>
            <a:endParaRPr>
              <a:latin typeface="Abel"/>
              <a:ea typeface="Abel"/>
              <a:cs typeface="Abel"/>
              <a:sym typeface="Abe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descr="Timeline background shape" id="316" name="Google Shape;316;p42"/>
          <p:cNvSpPr/>
          <p:nvPr/>
        </p:nvSpPr>
        <p:spPr>
          <a:xfrm>
            <a:off x="0" y="254525"/>
            <a:ext cx="68781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42"/>
          <p:cNvSpPr txBox="1"/>
          <p:nvPr>
            <p:ph idx="4294967295" type="ctrTitle"/>
          </p:nvPr>
        </p:nvSpPr>
        <p:spPr>
          <a:xfrm>
            <a:off x="-570125" y="85100"/>
            <a:ext cx="7194300" cy="61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200"/>
              <a:t>Case Competitions</a:t>
            </a:r>
            <a:endParaRPr sz="5200">
              <a:latin typeface="Playfair Display"/>
              <a:ea typeface="Playfair Display"/>
              <a:cs typeface="Playfair Display"/>
              <a:sym typeface="Playfair Display"/>
            </a:endParaRPr>
          </a:p>
        </p:txBody>
      </p:sp>
      <p:pic>
        <p:nvPicPr>
          <p:cNvPr id="318" name="Google Shape;318;p42"/>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319" name="Google Shape;319;p42"/>
          <p:cNvPicPr preferRelativeResize="0"/>
          <p:nvPr/>
        </p:nvPicPr>
        <p:blipFill>
          <a:blip r:embed="rId4">
            <a:alphaModFix/>
          </a:blip>
          <a:stretch>
            <a:fillRect/>
          </a:stretch>
        </p:blipFill>
        <p:spPr>
          <a:xfrm>
            <a:off x="3188534" y="1148525"/>
            <a:ext cx="2883734" cy="3842576"/>
          </a:xfrm>
          <a:prstGeom prst="rect">
            <a:avLst/>
          </a:prstGeom>
          <a:noFill/>
          <a:ln>
            <a:noFill/>
          </a:ln>
        </p:spPr>
      </p:pic>
      <p:sp>
        <p:nvSpPr>
          <p:cNvPr id="320" name="Google Shape;320;p42"/>
          <p:cNvSpPr txBox="1"/>
          <p:nvPr/>
        </p:nvSpPr>
        <p:spPr>
          <a:xfrm>
            <a:off x="6072275" y="1157800"/>
            <a:ext cx="3008400" cy="26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lt1"/>
                </a:solidFill>
                <a:latin typeface="Abel"/>
                <a:ea typeface="Abel"/>
                <a:cs typeface="Abel"/>
                <a:sym typeface="Abel"/>
              </a:rPr>
              <a:t>In the past we had teams compete in case competitions including…</a:t>
            </a:r>
            <a:endParaRPr sz="1700">
              <a:solidFill>
                <a:schemeClr val="lt1"/>
              </a:solidFill>
              <a:latin typeface="Abel"/>
              <a:ea typeface="Abel"/>
              <a:cs typeface="Abel"/>
              <a:sym typeface="Abel"/>
            </a:endParaRPr>
          </a:p>
          <a:p>
            <a:pPr indent="-336550" lvl="0" marL="457200" rtl="0" algn="l">
              <a:spcBef>
                <a:spcPts val="1000"/>
              </a:spcBef>
              <a:spcAft>
                <a:spcPts val="0"/>
              </a:spcAft>
              <a:buClr>
                <a:schemeClr val="lt1"/>
              </a:buClr>
              <a:buSzPts val="1700"/>
              <a:buFont typeface="Abel"/>
              <a:buChar char="●"/>
            </a:pPr>
            <a:r>
              <a:rPr lang="en" sz="1700">
                <a:solidFill>
                  <a:schemeClr val="lt1"/>
                </a:solidFill>
                <a:latin typeface="Abel"/>
                <a:ea typeface="Abel"/>
                <a:cs typeface="Abel"/>
                <a:sym typeface="Abel"/>
              </a:rPr>
              <a:t>EY Case Competition at USC </a:t>
            </a:r>
            <a:endParaRPr sz="1700">
              <a:solidFill>
                <a:schemeClr val="lt1"/>
              </a:solidFill>
              <a:latin typeface="Abel"/>
              <a:ea typeface="Abel"/>
              <a:cs typeface="Abel"/>
              <a:sym typeface="Abel"/>
            </a:endParaRPr>
          </a:p>
          <a:p>
            <a:pPr indent="-336550" lvl="0" marL="457200" rtl="0" algn="l">
              <a:spcBef>
                <a:spcPts val="0"/>
              </a:spcBef>
              <a:spcAft>
                <a:spcPts val="0"/>
              </a:spcAft>
              <a:buClr>
                <a:schemeClr val="lt1"/>
              </a:buClr>
              <a:buSzPts val="1700"/>
              <a:buFont typeface="Abel"/>
              <a:buChar char="●"/>
            </a:pPr>
            <a:r>
              <a:rPr lang="en" sz="1700">
                <a:solidFill>
                  <a:schemeClr val="lt1"/>
                </a:solidFill>
                <a:latin typeface="Abel"/>
                <a:ea typeface="Abel"/>
                <a:cs typeface="Abel"/>
                <a:sym typeface="Abel"/>
              </a:rPr>
              <a:t>Annual Women’s Case Competition in Austin, Texas</a:t>
            </a:r>
            <a:endParaRPr sz="1700">
              <a:solidFill>
                <a:schemeClr val="lt1"/>
              </a:solidFill>
              <a:latin typeface="Abel"/>
              <a:ea typeface="Abel"/>
              <a:cs typeface="Abel"/>
              <a:sym typeface="Abel"/>
            </a:endParaRPr>
          </a:p>
        </p:txBody>
      </p:sp>
      <p:pic>
        <p:nvPicPr>
          <p:cNvPr id="321" name="Google Shape;321;p42"/>
          <p:cNvPicPr preferRelativeResize="0"/>
          <p:nvPr/>
        </p:nvPicPr>
        <p:blipFill>
          <a:blip r:embed="rId5">
            <a:alphaModFix/>
          </a:blip>
          <a:stretch>
            <a:fillRect/>
          </a:stretch>
        </p:blipFill>
        <p:spPr>
          <a:xfrm>
            <a:off x="125650" y="1147313"/>
            <a:ext cx="2883750" cy="3845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descr="Timeline background shape" id="326" name="Google Shape;326;p43"/>
          <p:cNvSpPr/>
          <p:nvPr/>
        </p:nvSpPr>
        <p:spPr>
          <a:xfrm>
            <a:off x="0" y="254525"/>
            <a:ext cx="91440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43"/>
          <p:cNvSpPr txBox="1"/>
          <p:nvPr>
            <p:ph type="title"/>
          </p:nvPr>
        </p:nvSpPr>
        <p:spPr>
          <a:xfrm>
            <a:off x="85650" y="-189925"/>
            <a:ext cx="8972700" cy="1630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200"/>
              <a:t>Where WIBC Works</a:t>
            </a:r>
            <a:endParaRPr sz="5200">
              <a:latin typeface="Playfair Display"/>
              <a:ea typeface="Playfair Display"/>
              <a:cs typeface="Playfair Display"/>
              <a:sym typeface="Playfair Display"/>
            </a:endParaRPr>
          </a:p>
        </p:txBody>
      </p:sp>
      <p:pic>
        <p:nvPicPr>
          <p:cNvPr id="328" name="Google Shape;328;p43"/>
          <p:cNvPicPr preferRelativeResize="0"/>
          <p:nvPr/>
        </p:nvPicPr>
        <p:blipFill rotWithShape="1">
          <a:blip r:embed="rId3">
            <a:alphaModFix amt="15000"/>
          </a:blip>
          <a:srcRect b="18883" l="18302" r="12451" t="10260"/>
          <a:stretch/>
        </p:blipFill>
        <p:spPr>
          <a:xfrm>
            <a:off x="7315099" y="4301725"/>
            <a:ext cx="1974220" cy="841777"/>
          </a:xfrm>
          <a:prstGeom prst="rect">
            <a:avLst/>
          </a:prstGeom>
          <a:noFill/>
          <a:ln>
            <a:noFill/>
          </a:ln>
        </p:spPr>
      </p:pic>
      <p:pic>
        <p:nvPicPr>
          <p:cNvPr id="329" name="Google Shape;329;p43"/>
          <p:cNvPicPr preferRelativeResize="0"/>
          <p:nvPr/>
        </p:nvPicPr>
        <p:blipFill>
          <a:blip r:embed="rId4">
            <a:alphaModFix/>
          </a:blip>
          <a:stretch>
            <a:fillRect/>
          </a:stretch>
        </p:blipFill>
        <p:spPr>
          <a:xfrm>
            <a:off x="1839125" y="996113"/>
            <a:ext cx="2019052" cy="1135725"/>
          </a:xfrm>
          <a:prstGeom prst="rect">
            <a:avLst/>
          </a:prstGeom>
          <a:noFill/>
          <a:ln>
            <a:noFill/>
          </a:ln>
        </p:spPr>
      </p:pic>
      <p:pic>
        <p:nvPicPr>
          <p:cNvPr id="330" name="Google Shape;330;p43"/>
          <p:cNvPicPr preferRelativeResize="0"/>
          <p:nvPr/>
        </p:nvPicPr>
        <p:blipFill>
          <a:blip r:embed="rId5">
            <a:alphaModFix/>
          </a:blip>
          <a:stretch>
            <a:fillRect/>
          </a:stretch>
        </p:blipFill>
        <p:spPr>
          <a:xfrm>
            <a:off x="85650" y="4069575"/>
            <a:ext cx="1683550" cy="841775"/>
          </a:xfrm>
          <a:prstGeom prst="rect">
            <a:avLst/>
          </a:prstGeom>
          <a:noFill/>
          <a:ln>
            <a:noFill/>
          </a:ln>
        </p:spPr>
      </p:pic>
      <p:pic>
        <p:nvPicPr>
          <p:cNvPr id="331" name="Google Shape;331;p43"/>
          <p:cNvPicPr preferRelativeResize="0"/>
          <p:nvPr/>
        </p:nvPicPr>
        <p:blipFill>
          <a:blip r:embed="rId6">
            <a:alphaModFix/>
          </a:blip>
          <a:stretch>
            <a:fillRect/>
          </a:stretch>
        </p:blipFill>
        <p:spPr>
          <a:xfrm>
            <a:off x="6849701" y="1995864"/>
            <a:ext cx="2294300" cy="1443099"/>
          </a:xfrm>
          <a:prstGeom prst="rect">
            <a:avLst/>
          </a:prstGeom>
          <a:noFill/>
          <a:ln>
            <a:noFill/>
          </a:ln>
        </p:spPr>
      </p:pic>
      <p:pic>
        <p:nvPicPr>
          <p:cNvPr id="332" name="Google Shape;332;p43"/>
          <p:cNvPicPr preferRelativeResize="0"/>
          <p:nvPr/>
        </p:nvPicPr>
        <p:blipFill>
          <a:blip r:embed="rId7">
            <a:alphaModFix/>
          </a:blip>
          <a:stretch>
            <a:fillRect/>
          </a:stretch>
        </p:blipFill>
        <p:spPr>
          <a:xfrm>
            <a:off x="2361900" y="2272862"/>
            <a:ext cx="2608773" cy="470038"/>
          </a:xfrm>
          <a:prstGeom prst="rect">
            <a:avLst/>
          </a:prstGeom>
          <a:noFill/>
          <a:ln>
            <a:noFill/>
          </a:ln>
        </p:spPr>
      </p:pic>
      <p:pic>
        <p:nvPicPr>
          <p:cNvPr id="333" name="Google Shape;333;p43"/>
          <p:cNvPicPr preferRelativeResize="0"/>
          <p:nvPr/>
        </p:nvPicPr>
        <p:blipFill>
          <a:blip r:embed="rId8">
            <a:alphaModFix/>
          </a:blip>
          <a:stretch>
            <a:fillRect/>
          </a:stretch>
        </p:blipFill>
        <p:spPr>
          <a:xfrm>
            <a:off x="85650" y="996125"/>
            <a:ext cx="1083074" cy="1083074"/>
          </a:xfrm>
          <a:prstGeom prst="rect">
            <a:avLst/>
          </a:prstGeom>
          <a:noFill/>
          <a:ln>
            <a:noFill/>
          </a:ln>
        </p:spPr>
      </p:pic>
      <p:pic>
        <p:nvPicPr>
          <p:cNvPr id="334" name="Google Shape;334;p43"/>
          <p:cNvPicPr preferRelativeResize="0"/>
          <p:nvPr/>
        </p:nvPicPr>
        <p:blipFill rotWithShape="1">
          <a:blip r:embed="rId9">
            <a:alphaModFix/>
          </a:blip>
          <a:srcRect b="6560" l="0" r="0" t="-6560"/>
          <a:stretch/>
        </p:blipFill>
        <p:spPr>
          <a:xfrm>
            <a:off x="5838075" y="2436300"/>
            <a:ext cx="2229750" cy="2229750"/>
          </a:xfrm>
          <a:prstGeom prst="rect">
            <a:avLst/>
          </a:prstGeom>
          <a:noFill/>
          <a:ln>
            <a:noFill/>
          </a:ln>
        </p:spPr>
      </p:pic>
      <p:pic>
        <p:nvPicPr>
          <p:cNvPr id="335" name="Google Shape;335;p43"/>
          <p:cNvPicPr preferRelativeResize="0"/>
          <p:nvPr/>
        </p:nvPicPr>
        <p:blipFill>
          <a:blip r:embed="rId10">
            <a:alphaModFix/>
          </a:blip>
          <a:stretch>
            <a:fillRect/>
          </a:stretch>
        </p:blipFill>
        <p:spPr>
          <a:xfrm>
            <a:off x="144938" y="2832774"/>
            <a:ext cx="2363177" cy="1329287"/>
          </a:xfrm>
          <a:prstGeom prst="rect">
            <a:avLst/>
          </a:prstGeom>
          <a:noFill/>
          <a:ln>
            <a:noFill/>
          </a:ln>
        </p:spPr>
      </p:pic>
      <p:pic>
        <p:nvPicPr>
          <p:cNvPr id="336" name="Google Shape;336;p43"/>
          <p:cNvPicPr preferRelativeResize="0"/>
          <p:nvPr/>
        </p:nvPicPr>
        <p:blipFill>
          <a:blip r:embed="rId11">
            <a:alphaModFix/>
          </a:blip>
          <a:stretch>
            <a:fillRect/>
          </a:stretch>
        </p:blipFill>
        <p:spPr>
          <a:xfrm>
            <a:off x="4973388" y="3507932"/>
            <a:ext cx="2229749" cy="1635572"/>
          </a:xfrm>
          <a:prstGeom prst="rect">
            <a:avLst/>
          </a:prstGeom>
          <a:noFill/>
          <a:ln>
            <a:noFill/>
          </a:ln>
        </p:spPr>
      </p:pic>
      <p:pic>
        <p:nvPicPr>
          <p:cNvPr id="337" name="Google Shape;337;p43"/>
          <p:cNvPicPr preferRelativeResize="0"/>
          <p:nvPr/>
        </p:nvPicPr>
        <p:blipFill>
          <a:blip r:embed="rId12">
            <a:alphaModFix/>
          </a:blip>
          <a:stretch>
            <a:fillRect/>
          </a:stretch>
        </p:blipFill>
        <p:spPr>
          <a:xfrm>
            <a:off x="2163988" y="3754925"/>
            <a:ext cx="2810839" cy="1581100"/>
          </a:xfrm>
          <a:prstGeom prst="rect">
            <a:avLst/>
          </a:prstGeom>
          <a:noFill/>
          <a:ln>
            <a:noFill/>
          </a:ln>
        </p:spPr>
      </p:pic>
      <p:pic>
        <p:nvPicPr>
          <p:cNvPr id="338" name="Google Shape;338;p43"/>
          <p:cNvPicPr preferRelativeResize="0"/>
          <p:nvPr/>
        </p:nvPicPr>
        <p:blipFill>
          <a:blip r:embed="rId13">
            <a:alphaModFix/>
          </a:blip>
          <a:stretch>
            <a:fillRect/>
          </a:stretch>
        </p:blipFill>
        <p:spPr>
          <a:xfrm>
            <a:off x="-12" y="1537837"/>
            <a:ext cx="2513700" cy="1675391"/>
          </a:xfrm>
          <a:prstGeom prst="rect">
            <a:avLst/>
          </a:prstGeom>
          <a:noFill/>
          <a:ln>
            <a:noFill/>
          </a:ln>
        </p:spPr>
      </p:pic>
      <p:pic>
        <p:nvPicPr>
          <p:cNvPr id="339" name="Google Shape;339;p43"/>
          <p:cNvPicPr preferRelativeResize="0"/>
          <p:nvPr/>
        </p:nvPicPr>
        <p:blipFill>
          <a:blip r:embed="rId14">
            <a:alphaModFix/>
          </a:blip>
          <a:stretch>
            <a:fillRect/>
          </a:stretch>
        </p:blipFill>
        <p:spPr>
          <a:xfrm>
            <a:off x="2690484" y="2594300"/>
            <a:ext cx="2608783" cy="1630499"/>
          </a:xfrm>
          <a:prstGeom prst="rect">
            <a:avLst/>
          </a:prstGeom>
          <a:noFill/>
          <a:ln>
            <a:noFill/>
          </a:ln>
        </p:spPr>
      </p:pic>
      <p:pic>
        <p:nvPicPr>
          <p:cNvPr id="340" name="Google Shape;340;p43"/>
          <p:cNvPicPr preferRelativeResize="0"/>
          <p:nvPr/>
        </p:nvPicPr>
        <p:blipFill>
          <a:blip r:embed="rId15">
            <a:alphaModFix/>
          </a:blip>
          <a:stretch>
            <a:fillRect/>
          </a:stretch>
        </p:blipFill>
        <p:spPr>
          <a:xfrm>
            <a:off x="7315112" y="1073563"/>
            <a:ext cx="1683551" cy="1083075"/>
          </a:xfrm>
          <a:prstGeom prst="rect">
            <a:avLst/>
          </a:prstGeom>
          <a:noFill/>
          <a:ln>
            <a:noFill/>
          </a:ln>
        </p:spPr>
      </p:pic>
      <p:pic>
        <p:nvPicPr>
          <p:cNvPr id="341" name="Google Shape;341;p43"/>
          <p:cNvPicPr preferRelativeResize="0"/>
          <p:nvPr/>
        </p:nvPicPr>
        <p:blipFill>
          <a:blip r:embed="rId16">
            <a:alphaModFix/>
          </a:blip>
          <a:stretch>
            <a:fillRect/>
          </a:stretch>
        </p:blipFill>
        <p:spPr>
          <a:xfrm>
            <a:off x="5153025" y="1960686"/>
            <a:ext cx="1514325" cy="1027115"/>
          </a:xfrm>
          <a:prstGeom prst="rect">
            <a:avLst/>
          </a:prstGeom>
          <a:noFill/>
          <a:ln>
            <a:noFill/>
          </a:ln>
        </p:spPr>
      </p:pic>
      <p:pic>
        <p:nvPicPr>
          <p:cNvPr id="342" name="Google Shape;342;p43"/>
          <p:cNvPicPr preferRelativeResize="0"/>
          <p:nvPr/>
        </p:nvPicPr>
        <p:blipFill rotWithShape="1">
          <a:blip r:embed="rId17">
            <a:alphaModFix/>
          </a:blip>
          <a:srcRect b="31413" l="0" r="0" t="33335"/>
          <a:stretch/>
        </p:blipFill>
        <p:spPr>
          <a:xfrm>
            <a:off x="4024425" y="1120924"/>
            <a:ext cx="2913750" cy="102712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descr="Timeline background shape" id="347" name="Google Shape;347;p44"/>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44"/>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Structure- Points System</a:t>
            </a:r>
            <a:endParaRPr sz="5500"/>
          </a:p>
          <a:p>
            <a:pPr indent="0" lvl="0" marL="0" rtl="0" algn="ctr">
              <a:spcBef>
                <a:spcPts val="0"/>
              </a:spcBef>
              <a:spcAft>
                <a:spcPts val="0"/>
              </a:spcAft>
              <a:buNone/>
            </a:pPr>
            <a:r>
              <a:t/>
            </a:r>
            <a:endParaRPr sz="5500"/>
          </a:p>
        </p:txBody>
      </p:sp>
      <p:pic>
        <p:nvPicPr>
          <p:cNvPr id="349" name="Google Shape;349;p44"/>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50" name="Google Shape;350;p44"/>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51" name="Google Shape;351;p44"/>
          <p:cNvSpPr txBox="1"/>
          <p:nvPr/>
        </p:nvSpPr>
        <p:spPr>
          <a:xfrm>
            <a:off x="75750" y="928828"/>
            <a:ext cx="8243100" cy="4191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0"/>
              </a:spcAft>
              <a:buNone/>
            </a:pPr>
            <a:r>
              <a:rPr b="1" lang="en" sz="1600">
                <a:latin typeface="Lato"/>
                <a:ea typeface="Lato"/>
                <a:cs typeface="Lato"/>
                <a:sym typeface="Lato"/>
              </a:rPr>
              <a:t>New Members</a:t>
            </a:r>
            <a:endParaRPr b="1" sz="1600">
              <a:latin typeface="Lato"/>
              <a:ea typeface="Lato"/>
              <a:cs typeface="Lato"/>
              <a:sym typeface="Lato"/>
            </a:endParaRPr>
          </a:p>
          <a:p>
            <a:pPr indent="-330200" lvl="0" marL="457200" rtl="0" algn="l">
              <a:lnSpc>
                <a:spcPct val="100000"/>
              </a:lnSpc>
              <a:spcBef>
                <a:spcPts val="1200"/>
              </a:spcBef>
              <a:spcAft>
                <a:spcPts val="0"/>
              </a:spcAft>
              <a:buSzPts val="1600"/>
              <a:buChar char="●"/>
            </a:pPr>
            <a:r>
              <a:rPr lang="en" sz="1600">
                <a:latin typeface="Lato"/>
                <a:ea typeface="Lato"/>
                <a:cs typeface="Lato"/>
                <a:sym typeface="Lato"/>
              </a:rPr>
              <a:t>Must obtain </a:t>
            </a:r>
            <a:r>
              <a:rPr b="1" lang="en" sz="1600">
                <a:latin typeface="Lato"/>
                <a:ea typeface="Lato"/>
                <a:cs typeface="Lato"/>
                <a:sym typeface="Lato"/>
              </a:rPr>
              <a:t>16 total points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Attend at least </a:t>
            </a:r>
            <a:r>
              <a:rPr b="1" lang="en" sz="1600">
                <a:latin typeface="Lato"/>
                <a:ea typeface="Lato"/>
                <a:cs typeface="Lato"/>
                <a:sym typeface="Lato"/>
              </a:rPr>
              <a:t>4 out of 5 WIBternship meetings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Attend at least </a:t>
            </a:r>
            <a:r>
              <a:rPr b="1" lang="en" sz="1600">
                <a:latin typeface="Lato"/>
                <a:ea typeface="Lato"/>
                <a:cs typeface="Lato"/>
                <a:sym typeface="Lato"/>
              </a:rPr>
              <a:t>2 WIBternship/Mentorship social events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Participate in at least </a:t>
            </a:r>
            <a:r>
              <a:rPr b="1" lang="en" sz="1600">
                <a:latin typeface="Lato"/>
                <a:ea typeface="Lato"/>
                <a:cs typeface="Lato"/>
                <a:sym typeface="Lato"/>
              </a:rPr>
              <a:t>1 event</a:t>
            </a:r>
            <a:r>
              <a:rPr lang="en" sz="1600">
                <a:latin typeface="Lato"/>
                <a:ea typeface="Lato"/>
                <a:cs typeface="Lato"/>
                <a:sym typeface="Lato"/>
              </a:rPr>
              <a:t> outside of body meetings</a:t>
            </a:r>
            <a:endParaRPr sz="1600">
              <a:latin typeface="Lato"/>
              <a:ea typeface="Lato"/>
              <a:cs typeface="Lato"/>
              <a:sym typeface="Lato"/>
            </a:endParaRPr>
          </a:p>
          <a:p>
            <a:pPr indent="0" lvl="0" marL="0" rtl="0" algn="l">
              <a:lnSpc>
                <a:spcPct val="100000"/>
              </a:lnSpc>
              <a:spcBef>
                <a:spcPts val="1200"/>
              </a:spcBef>
              <a:spcAft>
                <a:spcPts val="0"/>
              </a:spcAft>
              <a:buNone/>
            </a:pPr>
            <a:r>
              <a:rPr b="1" lang="en" sz="1600">
                <a:latin typeface="Lato"/>
                <a:ea typeface="Lato"/>
                <a:cs typeface="Lato"/>
                <a:sym typeface="Lato"/>
              </a:rPr>
              <a:t>Returning Members</a:t>
            </a:r>
            <a:endParaRPr b="1" sz="1600">
              <a:latin typeface="Lato"/>
              <a:ea typeface="Lato"/>
              <a:cs typeface="Lato"/>
              <a:sym typeface="Lato"/>
            </a:endParaRPr>
          </a:p>
          <a:p>
            <a:pPr indent="-330200" lvl="0" marL="457200" rtl="0" algn="l">
              <a:lnSpc>
                <a:spcPct val="100000"/>
              </a:lnSpc>
              <a:spcBef>
                <a:spcPts val="1200"/>
              </a:spcBef>
              <a:spcAft>
                <a:spcPts val="0"/>
              </a:spcAft>
              <a:buSzPts val="1600"/>
              <a:buChar char="●"/>
            </a:pPr>
            <a:r>
              <a:rPr lang="en" sz="1600">
                <a:latin typeface="Lato"/>
                <a:ea typeface="Lato"/>
                <a:cs typeface="Lato"/>
                <a:sym typeface="Lato"/>
              </a:rPr>
              <a:t>Must obtain </a:t>
            </a:r>
            <a:r>
              <a:rPr b="1" lang="en" sz="1600">
                <a:latin typeface="Lato"/>
                <a:ea typeface="Lato"/>
                <a:cs typeface="Lato"/>
                <a:sym typeface="Lato"/>
              </a:rPr>
              <a:t>16 total points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Participate in at least </a:t>
            </a:r>
            <a:r>
              <a:rPr b="1" lang="en" sz="1600">
                <a:latin typeface="Lato"/>
                <a:ea typeface="Lato"/>
                <a:cs typeface="Lato"/>
                <a:sym typeface="Lato"/>
              </a:rPr>
              <a:t>1 event</a:t>
            </a:r>
            <a:r>
              <a:rPr lang="en" sz="1600">
                <a:latin typeface="Lato"/>
                <a:ea typeface="Lato"/>
                <a:cs typeface="Lato"/>
                <a:sym typeface="Lato"/>
              </a:rPr>
              <a:t> outside of body meetings</a:t>
            </a:r>
            <a:endParaRPr sz="1600">
              <a:latin typeface="Lato"/>
              <a:ea typeface="Lato"/>
              <a:cs typeface="Lato"/>
              <a:sym typeface="Lato"/>
            </a:endParaRPr>
          </a:p>
          <a:p>
            <a:pPr indent="0" lvl="0" marL="0" rtl="0" algn="l">
              <a:lnSpc>
                <a:spcPct val="100000"/>
              </a:lnSpc>
              <a:spcBef>
                <a:spcPts val="1200"/>
              </a:spcBef>
              <a:spcAft>
                <a:spcPts val="0"/>
              </a:spcAft>
              <a:buNone/>
            </a:pPr>
            <a:r>
              <a:rPr b="1" lang="en" sz="1600">
                <a:latin typeface="Lato"/>
                <a:ea typeface="Lato"/>
                <a:cs typeface="Lato"/>
                <a:sym typeface="Lato"/>
              </a:rPr>
              <a:t>All Members</a:t>
            </a:r>
            <a:endParaRPr b="1" sz="1600">
              <a:latin typeface="Lato"/>
              <a:ea typeface="Lato"/>
              <a:cs typeface="Lato"/>
              <a:sym typeface="Lato"/>
            </a:endParaRPr>
          </a:p>
          <a:p>
            <a:pPr indent="-330200" lvl="0" marL="457200" rtl="0" algn="l">
              <a:lnSpc>
                <a:spcPct val="100000"/>
              </a:lnSpc>
              <a:spcBef>
                <a:spcPts val="1200"/>
              </a:spcBef>
              <a:spcAft>
                <a:spcPts val="0"/>
              </a:spcAft>
              <a:buSzPts val="1600"/>
              <a:buChar char="●"/>
            </a:pPr>
            <a:r>
              <a:rPr lang="en" sz="1600">
                <a:latin typeface="Lato"/>
                <a:ea typeface="Lato"/>
                <a:cs typeface="Lato"/>
                <a:sym typeface="Lato"/>
              </a:rPr>
              <a:t>Must attend at least </a:t>
            </a:r>
            <a:r>
              <a:rPr b="1" lang="en" sz="1600">
                <a:latin typeface="Lato"/>
                <a:ea typeface="Lato"/>
                <a:cs typeface="Lato"/>
                <a:sym typeface="Lato"/>
              </a:rPr>
              <a:t>4 out of 7 body meetings</a:t>
            </a:r>
            <a:endParaRPr sz="1600">
              <a:solidFill>
                <a:schemeClr val="lt1"/>
              </a:solidFill>
              <a:latin typeface="Lato Light"/>
              <a:ea typeface="Lato Light"/>
              <a:cs typeface="Lato Light"/>
              <a:sym typeface="Lato Light"/>
            </a:endParaRPr>
          </a:p>
          <a:p>
            <a:pPr indent="0" lvl="0" marL="0" rtl="0" algn="l">
              <a:lnSpc>
                <a:spcPct val="100000"/>
              </a:lnSpc>
              <a:spcBef>
                <a:spcPts val="1200"/>
              </a:spcBef>
              <a:spcAft>
                <a:spcPts val="0"/>
              </a:spcAft>
              <a:buNone/>
            </a:pPr>
            <a:r>
              <a:rPr b="1" lang="en" sz="1600">
                <a:solidFill>
                  <a:schemeClr val="lt1"/>
                </a:solidFill>
                <a:latin typeface="Lato"/>
                <a:ea typeface="Lato"/>
                <a:cs typeface="Lato"/>
                <a:sym typeface="Lato"/>
              </a:rPr>
              <a:t>Free t-shirt at 16 points</a:t>
            </a:r>
            <a:endParaRPr b="1" sz="1600">
              <a:solidFill>
                <a:schemeClr val="lt1"/>
              </a:solidFill>
              <a:latin typeface="Lato"/>
              <a:ea typeface="Lato"/>
              <a:cs typeface="Lato"/>
              <a:sym typeface="Lato"/>
            </a:endParaRPr>
          </a:p>
          <a:p>
            <a:pPr indent="-330200" lvl="1" marL="914400" rtl="0" algn="l">
              <a:lnSpc>
                <a:spcPct val="100000"/>
              </a:lnSpc>
              <a:spcBef>
                <a:spcPts val="1000"/>
              </a:spcBef>
              <a:spcAft>
                <a:spcPts val="1000"/>
              </a:spcAft>
              <a:buClr>
                <a:schemeClr val="lt1"/>
              </a:buClr>
              <a:buSzPts val="1600"/>
              <a:buFont typeface="Lato"/>
              <a:buChar char="○"/>
            </a:pPr>
            <a:r>
              <a:rPr b="1" lang="en" sz="1600">
                <a:solidFill>
                  <a:schemeClr val="lt1"/>
                </a:solidFill>
                <a:latin typeface="Lato"/>
                <a:ea typeface="Lato"/>
                <a:cs typeface="Lato"/>
                <a:sym typeface="Lato"/>
              </a:rPr>
              <a:t>Top 3 point earners will receive a gift card at the end of the semester</a:t>
            </a:r>
            <a:endParaRPr b="1" sz="1600">
              <a:solidFill>
                <a:schemeClr val="lt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descr="Timeline background shape" id="356" name="Google Shape;356;p45"/>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5"/>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TLDR:</a:t>
            </a:r>
            <a:endParaRPr sz="5500"/>
          </a:p>
          <a:p>
            <a:pPr indent="0" lvl="0" marL="0" rtl="0" algn="ctr">
              <a:spcBef>
                <a:spcPts val="0"/>
              </a:spcBef>
              <a:spcAft>
                <a:spcPts val="0"/>
              </a:spcAft>
              <a:buNone/>
            </a:pPr>
            <a:r>
              <a:t/>
            </a:r>
            <a:endParaRPr sz="5500"/>
          </a:p>
        </p:txBody>
      </p:sp>
      <p:pic>
        <p:nvPicPr>
          <p:cNvPr id="358" name="Google Shape;358;p45"/>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59" name="Google Shape;359;p45"/>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60" name="Google Shape;360;p45"/>
          <p:cNvSpPr txBox="1"/>
          <p:nvPr/>
        </p:nvSpPr>
        <p:spPr>
          <a:xfrm>
            <a:off x="151425" y="996125"/>
            <a:ext cx="8243100" cy="38784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540"/>
              </a:spcBef>
              <a:spcAft>
                <a:spcPts val="0"/>
              </a:spcAft>
              <a:buClr>
                <a:schemeClr val="lt1"/>
              </a:buClr>
              <a:buSzPts val="1800"/>
              <a:buFont typeface="Lato Light"/>
              <a:buChar char="●"/>
            </a:pPr>
            <a:r>
              <a:rPr lang="en" sz="1800">
                <a:solidFill>
                  <a:schemeClr val="lt1"/>
                </a:solidFill>
                <a:latin typeface="Lato Light"/>
                <a:ea typeface="Lato Light"/>
                <a:cs typeface="Lato Light"/>
                <a:sym typeface="Lato Light"/>
              </a:rPr>
              <a:t>New members can expect a </a:t>
            </a:r>
            <a:r>
              <a:rPr lang="en" sz="1800">
                <a:solidFill>
                  <a:schemeClr val="lt1"/>
                </a:solidFill>
                <a:latin typeface="Lato Light"/>
                <a:ea typeface="Lato Light"/>
                <a:cs typeface="Lato Light"/>
                <a:sym typeface="Lato Light"/>
              </a:rPr>
              <a:t>meeting</a:t>
            </a:r>
            <a:r>
              <a:rPr lang="en" sz="1800">
                <a:solidFill>
                  <a:schemeClr val="lt1"/>
                </a:solidFill>
                <a:latin typeface="Lato Light"/>
                <a:ea typeface="Lato Light"/>
                <a:cs typeface="Lato Light"/>
                <a:sym typeface="Lato Light"/>
              </a:rPr>
              <a:t> </a:t>
            </a:r>
            <a:r>
              <a:rPr lang="en" sz="1800" u="sng">
                <a:solidFill>
                  <a:schemeClr val="lt1"/>
                </a:solidFill>
                <a:latin typeface="Lato Light"/>
                <a:ea typeface="Lato Light"/>
                <a:cs typeface="Lato Light"/>
                <a:sym typeface="Lato Light"/>
              </a:rPr>
              <a:t>every </a:t>
            </a:r>
            <a:r>
              <a:rPr lang="en" sz="1800">
                <a:solidFill>
                  <a:schemeClr val="lt1"/>
                </a:solidFill>
                <a:latin typeface="Lato Light"/>
                <a:ea typeface="Lato Light"/>
                <a:cs typeface="Lato Light"/>
                <a:sym typeface="Lato Light"/>
              </a:rPr>
              <a:t>Tuesday*</a:t>
            </a:r>
            <a:endParaRPr sz="1800">
              <a:solidFill>
                <a:schemeClr val="lt1"/>
              </a:solidFill>
              <a:latin typeface="Lato Light"/>
              <a:ea typeface="Lato Light"/>
              <a:cs typeface="Lato Light"/>
              <a:sym typeface="Lato Light"/>
            </a:endParaRPr>
          </a:p>
          <a:p>
            <a:pPr indent="-342900" lvl="0" marL="457200" rtl="0" algn="l">
              <a:lnSpc>
                <a:spcPct val="115000"/>
              </a:lnSpc>
              <a:spcBef>
                <a:spcPts val="0"/>
              </a:spcBef>
              <a:spcAft>
                <a:spcPts val="0"/>
              </a:spcAft>
              <a:buClr>
                <a:schemeClr val="lt1"/>
              </a:buClr>
              <a:buSzPts val="1800"/>
              <a:buFont typeface="Lato Light"/>
              <a:buChar char="●"/>
            </a:pPr>
            <a:r>
              <a:rPr lang="en" sz="1800">
                <a:solidFill>
                  <a:schemeClr val="lt1"/>
                </a:solidFill>
                <a:latin typeface="Lato Light"/>
                <a:ea typeface="Lato Light"/>
                <a:cs typeface="Lato Light"/>
                <a:sym typeface="Lato Light"/>
              </a:rPr>
              <a:t>Returning members can expect a meeting </a:t>
            </a:r>
            <a:r>
              <a:rPr lang="en" sz="1800" u="sng">
                <a:solidFill>
                  <a:schemeClr val="lt1"/>
                </a:solidFill>
                <a:latin typeface="Lato Light"/>
                <a:ea typeface="Lato Light"/>
                <a:cs typeface="Lato Light"/>
                <a:sym typeface="Lato Light"/>
              </a:rPr>
              <a:t>every other</a:t>
            </a:r>
            <a:r>
              <a:rPr lang="en" sz="1800">
                <a:solidFill>
                  <a:schemeClr val="lt1"/>
                </a:solidFill>
                <a:latin typeface="Lato Light"/>
                <a:ea typeface="Lato Light"/>
                <a:cs typeface="Lato Light"/>
                <a:sym typeface="Lato Light"/>
              </a:rPr>
              <a:t> Tuesday*</a:t>
            </a:r>
            <a:endParaRPr sz="1800">
              <a:solidFill>
                <a:schemeClr val="lt1"/>
              </a:solidFill>
              <a:latin typeface="Lato Light"/>
              <a:ea typeface="Lato Light"/>
              <a:cs typeface="Lato Light"/>
              <a:sym typeface="Lato Light"/>
            </a:endParaRPr>
          </a:p>
          <a:p>
            <a:pPr indent="0" lvl="0" marL="0" rtl="0" algn="l">
              <a:lnSpc>
                <a:spcPct val="115000"/>
              </a:lnSpc>
              <a:spcBef>
                <a:spcPts val="540"/>
              </a:spcBef>
              <a:spcAft>
                <a:spcPts val="0"/>
              </a:spcAft>
              <a:buNone/>
            </a:pPr>
            <a:r>
              <a:rPr lang="en" sz="1800">
                <a:solidFill>
                  <a:schemeClr val="lt1"/>
                </a:solidFill>
                <a:latin typeface="Lato Light"/>
                <a:ea typeface="Lato Light"/>
                <a:cs typeface="Lato Light"/>
                <a:sym typeface="Lato Light"/>
              </a:rPr>
              <a:t>*Additional events not included</a:t>
            </a:r>
            <a:endParaRPr sz="1800">
              <a:solidFill>
                <a:schemeClr val="lt1"/>
              </a:solidFill>
              <a:latin typeface="Lato Light"/>
              <a:ea typeface="Lato Light"/>
              <a:cs typeface="Lato Light"/>
              <a:sym typeface="Lato Light"/>
            </a:endParaRPr>
          </a:p>
          <a:p>
            <a:pPr indent="0" lvl="0" marL="0" rtl="0" algn="l">
              <a:lnSpc>
                <a:spcPct val="115000"/>
              </a:lnSpc>
              <a:spcBef>
                <a:spcPts val="1600"/>
              </a:spcBef>
              <a:spcAft>
                <a:spcPts val="0"/>
              </a:spcAft>
              <a:buNone/>
            </a:pPr>
            <a:r>
              <a:rPr b="1" lang="en" sz="1800">
                <a:solidFill>
                  <a:schemeClr val="lt1"/>
                </a:solidFill>
                <a:latin typeface="Lato"/>
                <a:ea typeface="Lato"/>
                <a:cs typeface="Lato"/>
                <a:sym typeface="Lato"/>
              </a:rPr>
              <a:t>Points</a:t>
            </a:r>
            <a:endParaRPr b="1" sz="1800">
              <a:solidFill>
                <a:schemeClr val="lt1"/>
              </a:solidFill>
              <a:latin typeface="Lato"/>
              <a:ea typeface="Lato"/>
              <a:cs typeface="Lato"/>
              <a:sym typeface="Lato"/>
            </a:endParaRPr>
          </a:p>
          <a:p>
            <a:pPr indent="-342900" lvl="0" marL="457200" rtl="0" algn="l">
              <a:lnSpc>
                <a:spcPct val="115000"/>
              </a:lnSpc>
              <a:spcBef>
                <a:spcPts val="540"/>
              </a:spcBef>
              <a:spcAft>
                <a:spcPts val="0"/>
              </a:spcAft>
              <a:buClr>
                <a:schemeClr val="lt1"/>
              </a:buClr>
              <a:buSzPts val="1800"/>
              <a:buFont typeface="Lato Light"/>
              <a:buChar char="●"/>
            </a:pPr>
            <a:r>
              <a:rPr lang="en" sz="1800">
                <a:solidFill>
                  <a:schemeClr val="lt1"/>
                </a:solidFill>
                <a:latin typeface="Lato Light"/>
                <a:ea typeface="Lato Light"/>
                <a:cs typeface="Lato Light"/>
                <a:sym typeface="Lato Light"/>
              </a:rPr>
              <a:t>Body Meetings–3 points each (5 body meetings + one social event meets your point requirement!)</a:t>
            </a:r>
            <a:endParaRPr sz="1800">
              <a:solidFill>
                <a:schemeClr val="lt1"/>
              </a:solidFill>
              <a:latin typeface="Lato Light"/>
              <a:ea typeface="Lato Light"/>
              <a:cs typeface="Lato Light"/>
              <a:sym typeface="Lato Light"/>
            </a:endParaRPr>
          </a:p>
          <a:p>
            <a:pPr indent="-342900" lvl="0" marL="457200" rtl="0" algn="l">
              <a:lnSpc>
                <a:spcPct val="115000"/>
              </a:lnSpc>
              <a:spcBef>
                <a:spcPts val="0"/>
              </a:spcBef>
              <a:spcAft>
                <a:spcPts val="0"/>
              </a:spcAft>
              <a:buClr>
                <a:schemeClr val="lt1"/>
              </a:buClr>
              <a:buSzPts val="1800"/>
              <a:buFont typeface="Lato Light"/>
              <a:buChar char="●"/>
            </a:pPr>
            <a:r>
              <a:rPr lang="en" sz="1800">
                <a:solidFill>
                  <a:schemeClr val="lt1"/>
                </a:solidFill>
                <a:latin typeface="Lato Light"/>
                <a:ea typeface="Lato Light"/>
                <a:cs typeface="Lato Light"/>
                <a:sym typeface="Lato Light"/>
              </a:rPr>
              <a:t>Other events will count for 1-3 points depending on the event (Mentorship, social events, coffee and conversations, additional company speakers)</a:t>
            </a:r>
            <a:endParaRPr sz="1800">
              <a:solidFill>
                <a:schemeClr val="lt1"/>
              </a:solidFill>
              <a:latin typeface="Lato Light"/>
              <a:ea typeface="Lato Light"/>
              <a:cs typeface="Lato Light"/>
              <a:sym typeface="Lato Light"/>
            </a:endParaRPr>
          </a:p>
          <a:p>
            <a:pPr indent="-342900" lvl="0" marL="457200" rtl="0" algn="l">
              <a:lnSpc>
                <a:spcPct val="115000"/>
              </a:lnSpc>
              <a:spcBef>
                <a:spcPts val="0"/>
              </a:spcBef>
              <a:spcAft>
                <a:spcPts val="0"/>
              </a:spcAft>
              <a:buClr>
                <a:schemeClr val="lt1"/>
              </a:buClr>
              <a:buSzPts val="1800"/>
              <a:buFont typeface="Lato Light"/>
              <a:buChar char="●"/>
            </a:pPr>
            <a:r>
              <a:rPr lang="en" sz="1800">
                <a:solidFill>
                  <a:schemeClr val="lt1"/>
                </a:solidFill>
                <a:latin typeface="Lato Light"/>
                <a:ea typeface="Lato Light"/>
                <a:cs typeface="Lato Light"/>
                <a:sym typeface="Lato Light"/>
              </a:rPr>
              <a:t>WIBternship Meetings do not count for points</a:t>
            </a:r>
            <a:endParaRPr sz="1800">
              <a:solidFill>
                <a:schemeClr val="lt1"/>
              </a:solidFill>
              <a:latin typeface="Lato Light"/>
              <a:ea typeface="Lato Light"/>
              <a:cs typeface="Lato Light"/>
              <a:sym typeface="Lato Light"/>
            </a:endParaRPr>
          </a:p>
          <a:p>
            <a:pPr indent="0" lvl="0" marL="0" rtl="0" algn="l">
              <a:lnSpc>
                <a:spcPct val="115000"/>
              </a:lnSpc>
              <a:spcBef>
                <a:spcPts val="1600"/>
              </a:spcBef>
              <a:spcAft>
                <a:spcPts val="1600"/>
              </a:spcAft>
              <a:buNone/>
            </a:pPr>
            <a:r>
              <a:rPr lang="en" sz="1800">
                <a:solidFill>
                  <a:schemeClr val="lt1"/>
                </a:solidFill>
                <a:latin typeface="Lato Light"/>
                <a:ea typeface="Lato Light"/>
                <a:cs typeface="Lato Light"/>
                <a:sym typeface="Lato Light"/>
              </a:rPr>
              <a:t>The point requirement is not intended to be difficult to make!</a:t>
            </a:r>
            <a:endParaRPr sz="1800">
              <a:solidFill>
                <a:schemeClr val="lt1"/>
              </a:solidFill>
              <a:latin typeface="Lato Light"/>
              <a:ea typeface="Lato Light"/>
              <a:cs typeface="Lato Light"/>
              <a:sym typeface="Lato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46"/>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66" name="Google Shape;366;p46"/>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67" name="Google Shape;367;p46"/>
          <p:cNvSpPr txBox="1"/>
          <p:nvPr>
            <p:ph idx="4294967295" type="ctrTitle"/>
          </p:nvPr>
        </p:nvSpPr>
        <p:spPr>
          <a:xfrm>
            <a:off x="106943" y="166200"/>
            <a:ext cx="38091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Fall 2026 WIBC</a:t>
            </a:r>
            <a:r>
              <a:rPr lang="en" sz="4700"/>
              <a:t> Schedule </a:t>
            </a:r>
            <a:endParaRPr sz="5500"/>
          </a:p>
        </p:txBody>
      </p:sp>
      <p:pic>
        <p:nvPicPr>
          <p:cNvPr id="368" name="Google Shape;368;p46" title="Fall 2026 Calendar.png"/>
          <p:cNvPicPr preferRelativeResize="0"/>
          <p:nvPr/>
        </p:nvPicPr>
        <p:blipFill>
          <a:blip r:embed="rId4">
            <a:alphaModFix/>
          </a:blip>
          <a:stretch>
            <a:fillRect/>
          </a:stretch>
        </p:blipFill>
        <p:spPr>
          <a:xfrm>
            <a:off x="3260052" y="182100"/>
            <a:ext cx="3584475" cy="4779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grpSp>
        <p:nvGrpSpPr>
          <p:cNvPr id="373" name="Google Shape;373;p47"/>
          <p:cNvGrpSpPr/>
          <p:nvPr/>
        </p:nvGrpSpPr>
        <p:grpSpPr>
          <a:xfrm>
            <a:off x="472981" y="1651286"/>
            <a:ext cx="4486788" cy="3417263"/>
            <a:chOff x="3578510" y="1419647"/>
            <a:chExt cx="4021500" cy="3062887"/>
          </a:xfrm>
        </p:grpSpPr>
        <p:sp>
          <p:nvSpPr>
            <p:cNvPr id="374" name="Google Shape;374;p47"/>
            <p:cNvSpPr/>
            <p:nvPr/>
          </p:nvSpPr>
          <p:spPr>
            <a:xfrm>
              <a:off x="3716658" y="1548119"/>
              <a:ext cx="3748500" cy="2285700"/>
            </a:xfrm>
            <a:prstGeom prst="rect">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47"/>
            <p:cNvSpPr/>
            <p:nvPr/>
          </p:nvSpPr>
          <p:spPr>
            <a:xfrm>
              <a:off x="3578510" y="1419647"/>
              <a:ext cx="4021500" cy="2544300"/>
            </a:xfrm>
            <a:prstGeom prst="roundRect">
              <a:avLst>
                <a:gd fmla="val 3857" name="adj"/>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6" name="Google Shape;376;p47"/>
            <p:cNvGrpSpPr/>
            <p:nvPr/>
          </p:nvGrpSpPr>
          <p:grpSpPr>
            <a:xfrm>
              <a:off x="3605853" y="1447364"/>
              <a:ext cx="3966900" cy="3035170"/>
              <a:chOff x="3605853" y="1447364"/>
              <a:chExt cx="3966900" cy="3035170"/>
            </a:xfrm>
          </p:grpSpPr>
          <p:sp>
            <p:nvSpPr>
              <p:cNvPr id="377" name="Google Shape;377;p47"/>
              <p:cNvSpPr/>
              <p:nvPr/>
            </p:nvSpPr>
            <p:spPr>
              <a:xfrm>
                <a:off x="3605853" y="1447364"/>
                <a:ext cx="3966900" cy="2488800"/>
              </a:xfrm>
              <a:prstGeom prst="roundRect">
                <a:avLst>
                  <a:gd fmla="val 3282" name="adj"/>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47"/>
              <p:cNvSpPr/>
              <p:nvPr/>
            </p:nvSpPr>
            <p:spPr>
              <a:xfrm>
                <a:off x="4900908" y="3963886"/>
                <a:ext cx="1373274" cy="518648"/>
              </a:xfrm>
              <a:custGeom>
                <a:rect b="b" l="l" r="r" t="t"/>
                <a:pathLst>
                  <a:path extrusionOk="0" h="24926" w="65999">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cap="flat" cmpd="sng" w="19050">
                <a:solidFill>
                  <a:schemeClr val="lt1"/>
                </a:solidFill>
                <a:prstDash val="solid"/>
                <a:round/>
                <a:headEnd len="med" w="med" type="none"/>
                <a:tailEnd len="med" w="med" type="none"/>
              </a:ln>
            </p:spPr>
          </p:sp>
        </p:grpSp>
        <p:cxnSp>
          <p:nvCxnSpPr>
            <p:cNvPr id="379" name="Google Shape;379;p47"/>
            <p:cNvCxnSpPr/>
            <p:nvPr/>
          </p:nvCxnSpPr>
          <p:spPr>
            <a:xfrm>
              <a:off x="4915750" y="4433452"/>
              <a:ext cx="1353300" cy="0"/>
            </a:xfrm>
            <a:prstGeom prst="straightConnector1">
              <a:avLst/>
            </a:prstGeom>
            <a:noFill/>
            <a:ln cap="flat" cmpd="sng" w="19050">
              <a:solidFill>
                <a:schemeClr val="lt1"/>
              </a:solidFill>
              <a:prstDash val="solid"/>
              <a:round/>
              <a:headEnd len="med" w="med" type="none"/>
              <a:tailEnd len="med" w="med" type="none"/>
            </a:ln>
          </p:spPr>
        </p:cxnSp>
      </p:grpSp>
      <p:sp>
        <p:nvSpPr>
          <p:cNvPr id="380" name="Google Shape;380;p47"/>
          <p:cNvSpPr/>
          <p:nvPr/>
        </p:nvSpPr>
        <p:spPr>
          <a:xfrm>
            <a:off x="5505558" y="1576319"/>
            <a:ext cx="1788911" cy="3567189"/>
          </a:xfrm>
          <a:custGeom>
            <a:rect b="b" l="l" r="r" t="t"/>
            <a:pathLst>
              <a:path extrusionOk="0" h="206345" w="10348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sp>
        <p:nvSpPr>
          <p:cNvPr id="381" name="Google Shape;381;p47"/>
          <p:cNvSpPr txBox="1"/>
          <p:nvPr/>
        </p:nvSpPr>
        <p:spPr>
          <a:xfrm>
            <a:off x="1894725" y="977525"/>
            <a:ext cx="1641600" cy="51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2200">
                <a:solidFill>
                  <a:schemeClr val="lt1"/>
                </a:solidFill>
                <a:latin typeface="Abel"/>
                <a:ea typeface="Abel"/>
                <a:cs typeface="Abel"/>
                <a:sym typeface="Abel"/>
              </a:rPr>
              <a:t>uscwibc.com</a:t>
            </a:r>
            <a:endParaRPr/>
          </a:p>
        </p:txBody>
      </p:sp>
      <p:sp>
        <p:nvSpPr>
          <p:cNvPr id="382" name="Google Shape;382;p47"/>
          <p:cNvSpPr txBox="1"/>
          <p:nvPr/>
        </p:nvSpPr>
        <p:spPr>
          <a:xfrm>
            <a:off x="5431888" y="977525"/>
            <a:ext cx="1788900" cy="51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2200">
                <a:solidFill>
                  <a:schemeClr val="lt1"/>
                </a:solidFill>
                <a:latin typeface="Abel"/>
                <a:ea typeface="Abel"/>
                <a:cs typeface="Abel"/>
                <a:sym typeface="Abel"/>
              </a:rPr>
              <a:t>@uscwibc</a:t>
            </a:r>
            <a:endParaRPr/>
          </a:p>
        </p:txBody>
      </p:sp>
      <p:sp>
        <p:nvSpPr>
          <p:cNvPr descr="Timeline background shape" id="383" name="Google Shape;383;p47"/>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47"/>
          <p:cNvSpPr txBox="1"/>
          <p:nvPr>
            <p:ph idx="4294967295" type="ctrTitle"/>
          </p:nvPr>
        </p:nvSpPr>
        <p:spPr>
          <a:xfrm>
            <a:off x="-628375" y="273125"/>
            <a:ext cx="8627400" cy="70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700"/>
              <a:t>Where to Find Information</a:t>
            </a:r>
            <a:endParaRPr sz="5500"/>
          </a:p>
        </p:txBody>
      </p:sp>
      <p:pic>
        <p:nvPicPr>
          <p:cNvPr id="385" name="Google Shape;385;p47"/>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386" name="Google Shape;386;p47"/>
          <p:cNvPicPr preferRelativeResize="0"/>
          <p:nvPr/>
        </p:nvPicPr>
        <p:blipFill rotWithShape="1">
          <a:blip r:embed="rId4">
            <a:alphaModFix/>
          </a:blip>
          <a:srcRect b="0" l="9084" r="8557" t="0"/>
          <a:stretch/>
        </p:blipFill>
        <p:spPr>
          <a:xfrm>
            <a:off x="650792" y="1822861"/>
            <a:ext cx="4129480" cy="2494573"/>
          </a:xfrm>
          <a:prstGeom prst="rect">
            <a:avLst/>
          </a:prstGeom>
          <a:noFill/>
          <a:ln>
            <a:noFill/>
          </a:ln>
        </p:spPr>
      </p:pic>
      <p:pic>
        <p:nvPicPr>
          <p:cNvPr id="387" name="Google Shape;387;p47"/>
          <p:cNvPicPr preferRelativeResize="0"/>
          <p:nvPr/>
        </p:nvPicPr>
        <p:blipFill rotWithShape="1">
          <a:blip r:embed="rId5">
            <a:alphaModFix/>
          </a:blip>
          <a:srcRect b="3507" l="0" r="0" t="5178"/>
          <a:stretch/>
        </p:blipFill>
        <p:spPr>
          <a:xfrm>
            <a:off x="5579069" y="1890193"/>
            <a:ext cx="1641726" cy="295760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descr="Timeline background shape" id="392" name="Google Shape;392;p48"/>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48"/>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How to Join</a:t>
            </a:r>
            <a:endParaRPr sz="5500"/>
          </a:p>
          <a:p>
            <a:pPr indent="0" lvl="0" marL="0" rtl="0" algn="ctr">
              <a:spcBef>
                <a:spcPts val="0"/>
              </a:spcBef>
              <a:spcAft>
                <a:spcPts val="0"/>
              </a:spcAft>
              <a:buNone/>
            </a:pPr>
            <a:r>
              <a:t/>
            </a:r>
            <a:endParaRPr sz="5500"/>
          </a:p>
        </p:txBody>
      </p:sp>
      <p:pic>
        <p:nvPicPr>
          <p:cNvPr id="394" name="Google Shape;394;p48"/>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95" name="Google Shape;395;p48"/>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96" name="Google Shape;396;p48"/>
          <p:cNvSpPr txBox="1"/>
          <p:nvPr/>
        </p:nvSpPr>
        <p:spPr>
          <a:xfrm>
            <a:off x="151425" y="1150025"/>
            <a:ext cx="8243100" cy="3454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b="1" lang="en" sz="2200">
                <a:latin typeface="Lato"/>
                <a:ea typeface="Lato"/>
                <a:cs typeface="Lato"/>
                <a:sym typeface="Lato"/>
              </a:rPr>
              <a:t>Ready To Join?</a:t>
            </a:r>
            <a:endParaRPr b="1" sz="2200">
              <a:latin typeface="Lato"/>
              <a:ea typeface="Lato"/>
              <a:cs typeface="Lato"/>
              <a:sym typeface="Lato"/>
            </a:endParaRPr>
          </a:p>
          <a:p>
            <a:pPr indent="-368300" lvl="0" marL="457200" rtl="0" algn="l">
              <a:lnSpc>
                <a:spcPct val="115000"/>
              </a:lnSpc>
              <a:spcBef>
                <a:spcPts val="1600"/>
              </a:spcBef>
              <a:spcAft>
                <a:spcPts val="0"/>
              </a:spcAft>
              <a:buClr>
                <a:srgbClr val="000000"/>
              </a:buClr>
              <a:buSzPts val="2200"/>
              <a:buFont typeface="Lato"/>
              <a:buAutoNum type="arabicPeriod"/>
            </a:pPr>
            <a:r>
              <a:rPr b="1" lang="en" sz="2200">
                <a:latin typeface="Lato"/>
                <a:ea typeface="Lato"/>
                <a:cs typeface="Lato"/>
                <a:sym typeface="Lato"/>
              </a:rPr>
              <a:t>ZELLE $25 dues to uscwibc@gmail.com</a:t>
            </a:r>
            <a:endParaRPr b="1" sz="2200">
              <a:latin typeface="Lato"/>
              <a:ea typeface="Lato"/>
              <a:cs typeface="Lato"/>
              <a:sym typeface="Lato"/>
            </a:endParaRPr>
          </a:p>
          <a:p>
            <a:pPr indent="-368300" lvl="1" marL="914400" rtl="0" algn="l">
              <a:lnSpc>
                <a:spcPct val="115000"/>
              </a:lnSpc>
              <a:spcBef>
                <a:spcPts val="0"/>
              </a:spcBef>
              <a:spcAft>
                <a:spcPts val="0"/>
              </a:spcAft>
              <a:buClr>
                <a:srgbClr val="000000"/>
              </a:buClr>
              <a:buSzPts val="2200"/>
              <a:buFont typeface="Lato"/>
              <a:buAutoNum type="alphaLcPeriod"/>
            </a:pPr>
            <a:r>
              <a:rPr lang="en" sz="2200">
                <a:latin typeface="Lato Light"/>
                <a:ea typeface="Lato Light"/>
                <a:cs typeface="Lato Light"/>
                <a:sym typeface="Lato Light"/>
              </a:rPr>
              <a:t>Due </a:t>
            </a:r>
            <a:r>
              <a:rPr b="1" lang="en" sz="2200">
                <a:latin typeface="Lato"/>
                <a:ea typeface="Lato"/>
                <a:cs typeface="Lato"/>
                <a:sym typeface="Lato"/>
              </a:rPr>
              <a:t>September 8th by 11:59pm</a:t>
            </a:r>
            <a:endParaRPr b="1" sz="2200">
              <a:latin typeface="Lato"/>
              <a:ea typeface="Lato"/>
              <a:cs typeface="Lato"/>
              <a:sym typeface="Lato"/>
            </a:endParaRPr>
          </a:p>
          <a:p>
            <a:pPr indent="-368300" lvl="1" marL="914400" rtl="0" algn="l">
              <a:lnSpc>
                <a:spcPct val="115000"/>
              </a:lnSpc>
              <a:spcBef>
                <a:spcPts val="0"/>
              </a:spcBef>
              <a:spcAft>
                <a:spcPts val="0"/>
              </a:spcAft>
              <a:buClr>
                <a:srgbClr val="000000"/>
              </a:buClr>
              <a:buSzPts val="2200"/>
              <a:buFont typeface="Lato"/>
              <a:buAutoNum type="alphaLcPeriod"/>
            </a:pPr>
            <a:r>
              <a:rPr b="1" lang="en" sz="2200">
                <a:latin typeface="Lato"/>
                <a:ea typeface="Lato"/>
                <a:cs typeface="Lato"/>
                <a:sym typeface="Lato"/>
              </a:rPr>
              <a:t>Include your Name, USC email (WITHOUT the @email.sc.edu), PHONE NUMBER, and grade in the description</a:t>
            </a:r>
            <a:endParaRPr b="1" sz="2200">
              <a:latin typeface="Lato"/>
              <a:ea typeface="Lato"/>
              <a:cs typeface="Lato"/>
              <a:sym typeface="Lato"/>
            </a:endParaRPr>
          </a:p>
          <a:p>
            <a:pPr indent="-368300" lvl="0" marL="457200" rtl="0" algn="l">
              <a:lnSpc>
                <a:spcPct val="115000"/>
              </a:lnSpc>
              <a:spcBef>
                <a:spcPts val="0"/>
              </a:spcBef>
              <a:spcAft>
                <a:spcPts val="0"/>
              </a:spcAft>
              <a:buClr>
                <a:srgbClr val="000000"/>
              </a:buClr>
              <a:buSzPts val="2200"/>
              <a:buFont typeface="Lato"/>
              <a:buAutoNum type="arabicPeriod"/>
            </a:pPr>
            <a:r>
              <a:rPr b="1" lang="en" sz="2200">
                <a:latin typeface="Lato"/>
                <a:ea typeface="Lato"/>
                <a:cs typeface="Lato"/>
                <a:sym typeface="Lato"/>
              </a:rPr>
              <a:t>Request Membership on Garnet Gate</a:t>
            </a:r>
            <a:endParaRPr sz="2200">
              <a:latin typeface="Lato Light"/>
              <a:ea typeface="Lato Light"/>
              <a:cs typeface="Lato Light"/>
              <a:sym typeface="Lato Light"/>
            </a:endParaRPr>
          </a:p>
          <a:p>
            <a:pPr indent="-368300" lvl="1" marL="914400" rtl="0" algn="l">
              <a:lnSpc>
                <a:spcPct val="115000"/>
              </a:lnSpc>
              <a:spcBef>
                <a:spcPts val="0"/>
              </a:spcBef>
              <a:spcAft>
                <a:spcPts val="0"/>
              </a:spcAft>
              <a:buClr>
                <a:srgbClr val="000000"/>
              </a:buClr>
              <a:buSzPts val="2200"/>
              <a:buFont typeface="Lato Light"/>
              <a:buAutoNum type="alphaLcPeriod"/>
            </a:pPr>
            <a:r>
              <a:rPr lang="en" sz="2200">
                <a:latin typeface="Lato Light"/>
                <a:ea typeface="Lato Light"/>
                <a:cs typeface="Lato Light"/>
                <a:sym typeface="Lato Light"/>
              </a:rPr>
              <a:t>We will only accept your request after you send dues</a:t>
            </a:r>
            <a:endParaRPr sz="2200">
              <a:solidFill>
                <a:schemeClr val="lt1"/>
              </a:solidFill>
              <a:latin typeface="Lato Light"/>
              <a:ea typeface="Lato Light"/>
              <a:cs typeface="Lato Light"/>
              <a:sym typeface="Lato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descr="Timeline background shape" id="401" name="Google Shape;401;p49"/>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49"/>
          <p:cNvSpPr txBox="1"/>
          <p:nvPr>
            <p:ph idx="4294967295" type="ctrTitle"/>
          </p:nvPr>
        </p:nvSpPr>
        <p:spPr>
          <a:xfrm>
            <a:off x="0" y="203475"/>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Body Meeting 1</a:t>
            </a:r>
            <a:endParaRPr sz="5500"/>
          </a:p>
          <a:p>
            <a:pPr indent="0" lvl="0" marL="0" rtl="0" algn="ctr">
              <a:spcBef>
                <a:spcPts val="0"/>
              </a:spcBef>
              <a:spcAft>
                <a:spcPts val="0"/>
              </a:spcAft>
              <a:buNone/>
            </a:pPr>
            <a:r>
              <a:t/>
            </a:r>
            <a:endParaRPr sz="5500"/>
          </a:p>
        </p:txBody>
      </p:sp>
      <p:pic>
        <p:nvPicPr>
          <p:cNvPr id="403" name="Google Shape;403;p49"/>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404" name="Google Shape;404;p49"/>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405" name="Google Shape;405;p49"/>
          <p:cNvSpPr txBox="1"/>
          <p:nvPr/>
        </p:nvSpPr>
        <p:spPr>
          <a:xfrm>
            <a:off x="0" y="996125"/>
            <a:ext cx="8243100" cy="4617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540"/>
              </a:spcBef>
              <a:spcAft>
                <a:spcPts val="1600"/>
              </a:spcAft>
              <a:buNone/>
            </a:pPr>
            <a:r>
              <a:t/>
            </a:r>
            <a:endParaRPr sz="1800">
              <a:solidFill>
                <a:schemeClr val="lt1"/>
              </a:solidFill>
              <a:latin typeface="Lato Light"/>
              <a:ea typeface="Lato Light"/>
              <a:cs typeface="Lato Light"/>
              <a:sym typeface="Lato Light"/>
            </a:endParaRPr>
          </a:p>
        </p:txBody>
      </p:sp>
      <p:sp>
        <p:nvSpPr>
          <p:cNvPr id="406" name="Google Shape;406;p49"/>
          <p:cNvSpPr txBox="1"/>
          <p:nvPr/>
        </p:nvSpPr>
        <p:spPr>
          <a:xfrm>
            <a:off x="192150" y="1731975"/>
            <a:ext cx="8243100" cy="148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540"/>
              </a:spcBef>
              <a:spcAft>
                <a:spcPts val="0"/>
              </a:spcAft>
              <a:buNone/>
            </a:pPr>
            <a:r>
              <a:rPr b="1" lang="en" sz="2300">
                <a:solidFill>
                  <a:schemeClr val="lt1"/>
                </a:solidFill>
                <a:latin typeface="Lato"/>
                <a:ea typeface="Lato"/>
                <a:cs typeface="Lato"/>
                <a:sym typeface="Lato"/>
              </a:rPr>
              <a:t>"Off Campus: </a:t>
            </a:r>
            <a:r>
              <a:rPr b="1" lang="en" sz="2300">
                <a:solidFill>
                  <a:schemeClr val="lt1"/>
                </a:solidFill>
                <a:latin typeface="Lato"/>
                <a:ea typeface="Lato"/>
                <a:cs typeface="Lato"/>
                <a:sym typeface="Lato"/>
              </a:rPr>
              <a:t>Alumni</a:t>
            </a:r>
            <a:r>
              <a:rPr b="1" lang="en" sz="2300">
                <a:solidFill>
                  <a:schemeClr val="lt1"/>
                </a:solidFill>
                <a:latin typeface="Lato"/>
                <a:ea typeface="Lato"/>
                <a:cs typeface="Lato"/>
                <a:sym typeface="Lato"/>
              </a:rPr>
              <a:t> Panel.”</a:t>
            </a:r>
            <a:endParaRPr b="1" sz="2300">
              <a:solidFill>
                <a:schemeClr val="lt1"/>
              </a:solidFill>
              <a:latin typeface="Lato"/>
              <a:ea typeface="Lato"/>
              <a:cs typeface="Lato"/>
              <a:sym typeface="Lato"/>
            </a:endParaRPr>
          </a:p>
          <a:p>
            <a:pPr indent="0" lvl="0" marL="0" rtl="0" algn="ctr">
              <a:lnSpc>
                <a:spcPct val="115000"/>
              </a:lnSpc>
              <a:spcBef>
                <a:spcPts val="1000"/>
              </a:spcBef>
              <a:spcAft>
                <a:spcPts val="1000"/>
              </a:spcAft>
              <a:buNone/>
            </a:pPr>
            <a:r>
              <a:rPr lang="en" sz="2300">
                <a:solidFill>
                  <a:schemeClr val="lt1"/>
                </a:solidFill>
                <a:latin typeface="Lato Light"/>
                <a:ea typeface="Lato Light"/>
                <a:cs typeface="Lato Light"/>
                <a:sym typeface="Lato Light"/>
              </a:rPr>
              <a:t>Our first body meeting will be </a:t>
            </a:r>
            <a:r>
              <a:rPr b="1" lang="en" sz="2300">
                <a:solidFill>
                  <a:schemeClr val="lt1"/>
                </a:solidFill>
                <a:latin typeface="Lato"/>
                <a:ea typeface="Lato"/>
                <a:cs typeface="Lato"/>
                <a:sym typeface="Lato"/>
              </a:rPr>
              <a:t>Tuesday, September 1st, at 7:30pm VIRTUAL.</a:t>
            </a:r>
            <a:endParaRPr sz="2300">
              <a:solidFill>
                <a:schemeClr val="lt1"/>
              </a:solidFill>
              <a:latin typeface="Lato Light"/>
              <a:ea typeface="Lato Light"/>
              <a:cs typeface="Lato Light"/>
              <a:sym typeface="Lato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descr="Timeline background shape" id="198" name="Google Shape;198;p32"/>
          <p:cNvSpPr/>
          <p:nvPr/>
        </p:nvSpPr>
        <p:spPr>
          <a:xfrm>
            <a:off x="0" y="254525"/>
            <a:ext cx="68661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2"/>
          <p:cNvSpPr txBox="1"/>
          <p:nvPr>
            <p:ph type="title"/>
          </p:nvPr>
        </p:nvSpPr>
        <p:spPr>
          <a:xfrm>
            <a:off x="211450" y="177125"/>
            <a:ext cx="5704200" cy="896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200"/>
              <a:t>Agenda</a:t>
            </a:r>
            <a:endParaRPr sz="5200">
              <a:latin typeface="Playfair Display"/>
              <a:ea typeface="Playfair Display"/>
              <a:cs typeface="Playfair Display"/>
              <a:sym typeface="Playfair Display"/>
            </a:endParaRPr>
          </a:p>
        </p:txBody>
      </p:sp>
      <p:pic>
        <p:nvPicPr>
          <p:cNvPr id="200" name="Google Shape;200;p32"/>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01" name="Google Shape;201;p32"/>
          <p:cNvSpPr txBox="1"/>
          <p:nvPr/>
        </p:nvSpPr>
        <p:spPr>
          <a:xfrm>
            <a:off x="161375" y="1230400"/>
            <a:ext cx="8302200" cy="34491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lt1"/>
              </a:buClr>
              <a:buSzPts val="2000"/>
              <a:buFont typeface="Abel"/>
              <a:buChar char="●"/>
            </a:pPr>
            <a:r>
              <a:rPr lang="en" sz="2000">
                <a:solidFill>
                  <a:schemeClr val="lt1"/>
                </a:solidFill>
                <a:latin typeface="Abel"/>
                <a:ea typeface="Abel"/>
                <a:cs typeface="Abel"/>
                <a:sym typeface="Abel"/>
              </a:rPr>
              <a:t>Who We Are </a:t>
            </a:r>
            <a:endParaRPr sz="2000">
              <a:solidFill>
                <a:schemeClr val="lt1"/>
              </a:solidFill>
              <a:latin typeface="Abel"/>
              <a:ea typeface="Abel"/>
              <a:cs typeface="Abel"/>
              <a:sym typeface="Abel"/>
            </a:endParaRPr>
          </a:p>
          <a:p>
            <a:pPr indent="-355600" lvl="0" marL="457200" rtl="0" algn="l">
              <a:spcBef>
                <a:spcPts val="1000"/>
              </a:spcBef>
              <a:spcAft>
                <a:spcPts val="0"/>
              </a:spcAft>
              <a:buClr>
                <a:schemeClr val="lt1"/>
              </a:buClr>
              <a:buSzPts val="2000"/>
              <a:buFont typeface="Abel"/>
              <a:buChar char="●"/>
            </a:pPr>
            <a:r>
              <a:rPr lang="en" sz="2000">
                <a:solidFill>
                  <a:schemeClr val="lt1"/>
                </a:solidFill>
                <a:latin typeface="Abel"/>
                <a:ea typeface="Abel"/>
                <a:cs typeface="Abel"/>
                <a:sym typeface="Abel"/>
              </a:rPr>
              <a:t>Meet the Executive Board and Committees</a:t>
            </a:r>
            <a:endParaRPr sz="2000">
              <a:solidFill>
                <a:schemeClr val="lt1"/>
              </a:solidFill>
              <a:latin typeface="Abel"/>
              <a:ea typeface="Abel"/>
              <a:cs typeface="Abel"/>
              <a:sym typeface="Abel"/>
            </a:endParaRPr>
          </a:p>
          <a:p>
            <a:pPr indent="-355600" lvl="0" marL="457200" rtl="0" algn="l">
              <a:spcBef>
                <a:spcPts val="1000"/>
              </a:spcBef>
              <a:spcAft>
                <a:spcPts val="0"/>
              </a:spcAft>
              <a:buClr>
                <a:schemeClr val="lt1"/>
              </a:buClr>
              <a:buSzPts val="2000"/>
              <a:buFont typeface="Abel"/>
              <a:buChar char="●"/>
            </a:pPr>
            <a:r>
              <a:rPr lang="en" sz="2000">
                <a:solidFill>
                  <a:schemeClr val="lt1"/>
                </a:solidFill>
                <a:latin typeface="Abel"/>
                <a:ea typeface="Abel"/>
                <a:cs typeface="Abel"/>
                <a:sym typeface="Abel"/>
              </a:rPr>
              <a:t>What We Do </a:t>
            </a:r>
            <a:endParaRPr sz="2000">
              <a:solidFill>
                <a:schemeClr val="lt1"/>
              </a:solidFill>
              <a:latin typeface="Abel"/>
              <a:ea typeface="Abel"/>
              <a:cs typeface="Abel"/>
              <a:sym typeface="Abel"/>
            </a:endParaRPr>
          </a:p>
          <a:p>
            <a:pPr indent="-355600" lvl="0" marL="457200" rtl="0" algn="l">
              <a:spcBef>
                <a:spcPts val="1000"/>
              </a:spcBef>
              <a:spcAft>
                <a:spcPts val="0"/>
              </a:spcAft>
              <a:buClr>
                <a:schemeClr val="lt1"/>
              </a:buClr>
              <a:buSzPts val="2000"/>
              <a:buFont typeface="Abel"/>
              <a:buChar char="●"/>
            </a:pPr>
            <a:r>
              <a:rPr lang="en" sz="2000">
                <a:solidFill>
                  <a:schemeClr val="lt1"/>
                </a:solidFill>
                <a:latin typeface="Abel"/>
                <a:ea typeface="Abel"/>
                <a:cs typeface="Abel"/>
                <a:sym typeface="Abel"/>
              </a:rPr>
              <a:t>Structure</a:t>
            </a:r>
            <a:endParaRPr sz="2000">
              <a:solidFill>
                <a:schemeClr val="lt1"/>
              </a:solidFill>
              <a:latin typeface="Abel"/>
              <a:ea typeface="Abel"/>
              <a:cs typeface="Abel"/>
              <a:sym typeface="Abel"/>
            </a:endParaRPr>
          </a:p>
          <a:p>
            <a:pPr indent="-355600" lvl="0" marL="457200" rtl="0" algn="l">
              <a:spcBef>
                <a:spcPts val="1000"/>
              </a:spcBef>
              <a:spcAft>
                <a:spcPts val="0"/>
              </a:spcAft>
              <a:buClr>
                <a:schemeClr val="lt1"/>
              </a:buClr>
              <a:buSzPts val="2000"/>
              <a:buFont typeface="Abel"/>
              <a:buChar char="●"/>
            </a:pPr>
            <a:r>
              <a:rPr lang="en" sz="2000">
                <a:solidFill>
                  <a:schemeClr val="lt1"/>
                </a:solidFill>
                <a:latin typeface="Abel"/>
                <a:ea typeface="Abel"/>
                <a:cs typeface="Abel"/>
                <a:sym typeface="Abel"/>
              </a:rPr>
              <a:t>Schedule</a:t>
            </a:r>
            <a:endParaRPr sz="2000">
              <a:solidFill>
                <a:schemeClr val="lt1"/>
              </a:solidFill>
              <a:latin typeface="Abel"/>
              <a:ea typeface="Abel"/>
              <a:cs typeface="Abel"/>
              <a:sym typeface="Abel"/>
            </a:endParaRPr>
          </a:p>
          <a:p>
            <a:pPr indent="-355600" lvl="0" marL="457200" rtl="0" algn="l">
              <a:spcBef>
                <a:spcPts val="1000"/>
              </a:spcBef>
              <a:spcAft>
                <a:spcPts val="1000"/>
              </a:spcAft>
              <a:buClr>
                <a:schemeClr val="lt1"/>
              </a:buClr>
              <a:buSzPts val="2000"/>
              <a:buFont typeface="Abel"/>
              <a:buChar char="●"/>
            </a:pPr>
            <a:r>
              <a:rPr lang="en" sz="2000">
                <a:solidFill>
                  <a:schemeClr val="lt1"/>
                </a:solidFill>
                <a:latin typeface="Abel"/>
                <a:ea typeface="Abel"/>
                <a:cs typeface="Abel"/>
                <a:sym typeface="Abel"/>
              </a:rPr>
              <a:t>How to Become a Member</a:t>
            </a:r>
            <a:endParaRPr sz="2000">
              <a:solidFill>
                <a:schemeClr val="lt1"/>
              </a:solidFill>
              <a:latin typeface="Abel"/>
              <a:ea typeface="Abel"/>
              <a:cs typeface="Abel"/>
              <a:sym typeface="Abe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descr="Timeline background shape" id="411" name="Google Shape;411;p50"/>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50"/>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Interest Form</a:t>
            </a:r>
            <a:endParaRPr sz="5500"/>
          </a:p>
          <a:p>
            <a:pPr indent="0" lvl="0" marL="0" rtl="0" algn="ctr">
              <a:spcBef>
                <a:spcPts val="0"/>
              </a:spcBef>
              <a:spcAft>
                <a:spcPts val="0"/>
              </a:spcAft>
              <a:buNone/>
            </a:pPr>
            <a:r>
              <a:t/>
            </a:r>
            <a:endParaRPr sz="5500"/>
          </a:p>
        </p:txBody>
      </p:sp>
      <p:pic>
        <p:nvPicPr>
          <p:cNvPr id="413" name="Google Shape;413;p50"/>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414" name="Google Shape;414;p50"/>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pic>
        <p:nvPicPr>
          <p:cNvPr id="415" name="Google Shape;415;p50"/>
          <p:cNvPicPr preferRelativeResize="0"/>
          <p:nvPr/>
        </p:nvPicPr>
        <p:blipFill>
          <a:blip r:embed="rId4">
            <a:alphaModFix/>
          </a:blip>
          <a:stretch>
            <a:fillRect/>
          </a:stretch>
        </p:blipFill>
        <p:spPr>
          <a:xfrm>
            <a:off x="2834700" y="1148525"/>
            <a:ext cx="3152391" cy="38425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descr="Timeline background shape" id="420" name="Google Shape;420;p51"/>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51"/>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GroupMe</a:t>
            </a:r>
            <a:endParaRPr sz="5500"/>
          </a:p>
          <a:p>
            <a:pPr indent="0" lvl="0" marL="0" rtl="0" algn="ctr">
              <a:spcBef>
                <a:spcPts val="0"/>
              </a:spcBef>
              <a:spcAft>
                <a:spcPts val="0"/>
              </a:spcAft>
              <a:buNone/>
            </a:pPr>
            <a:r>
              <a:t/>
            </a:r>
            <a:endParaRPr sz="5500"/>
          </a:p>
        </p:txBody>
      </p:sp>
      <p:pic>
        <p:nvPicPr>
          <p:cNvPr id="422" name="Google Shape;422;p51"/>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423" name="Google Shape;423;p51"/>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424" name="Google Shape;424;p51"/>
          <p:cNvSpPr/>
          <p:nvPr/>
        </p:nvSpPr>
        <p:spPr>
          <a:xfrm>
            <a:off x="2556975" y="1256425"/>
            <a:ext cx="3816300" cy="3543600"/>
          </a:xfrm>
          <a:prstGeom prst="rect">
            <a:avLst/>
          </a:prstGeom>
          <a:solidFill>
            <a:srgbClr val="CFE2F3"/>
          </a:solidFill>
          <a:ln>
            <a:noFill/>
          </a:ln>
        </p:spPr>
        <p:txBody>
          <a:bodyPr anchorCtr="0" anchor="ctr" bIns="80075" lIns="80075" spcFirstLastPara="1" rIns="80075" wrap="square" tIns="80075">
            <a:noAutofit/>
          </a:bodyPr>
          <a:lstStyle/>
          <a:p>
            <a:pPr indent="0" lvl="0" marL="0" rtl="0" algn="ctr">
              <a:spcBef>
                <a:spcPts val="0"/>
              </a:spcBef>
              <a:spcAft>
                <a:spcPts val="0"/>
              </a:spcAft>
              <a:buNone/>
            </a:pPr>
            <a:r>
              <a:t/>
            </a:r>
            <a:endParaRPr sz="1226">
              <a:latin typeface="Abel"/>
              <a:ea typeface="Abel"/>
              <a:cs typeface="Abel"/>
              <a:sym typeface="Abel"/>
            </a:endParaRPr>
          </a:p>
        </p:txBody>
      </p:sp>
      <p:pic>
        <p:nvPicPr>
          <p:cNvPr id="425" name="Google Shape;425;p51" title="groupmeqr.png"/>
          <p:cNvPicPr preferRelativeResize="0"/>
          <p:nvPr/>
        </p:nvPicPr>
        <p:blipFill>
          <a:blip r:embed="rId4">
            <a:alphaModFix/>
          </a:blip>
          <a:stretch>
            <a:fillRect/>
          </a:stretch>
        </p:blipFill>
        <p:spPr>
          <a:xfrm>
            <a:off x="2861020" y="1424125"/>
            <a:ext cx="3208220" cy="32082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descr="Timeline background shape" id="430" name="Google Shape;430;p52"/>
          <p:cNvSpPr/>
          <p:nvPr/>
        </p:nvSpPr>
        <p:spPr>
          <a:xfrm>
            <a:off x="0" y="2200950"/>
            <a:ext cx="91440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2"/>
          <p:cNvSpPr txBox="1"/>
          <p:nvPr>
            <p:ph idx="4294967295" type="ctrTitle"/>
          </p:nvPr>
        </p:nvSpPr>
        <p:spPr>
          <a:xfrm>
            <a:off x="1519800" y="2081576"/>
            <a:ext cx="6104400" cy="135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Thank you!</a:t>
            </a:r>
            <a:endParaRPr sz="4800"/>
          </a:p>
          <a:p>
            <a:pPr indent="0" lvl="0" marL="0" rtl="0" algn="ctr">
              <a:spcBef>
                <a:spcPts val="0"/>
              </a:spcBef>
              <a:spcAft>
                <a:spcPts val="0"/>
              </a:spcAft>
              <a:buNone/>
            </a:pPr>
            <a:r>
              <a:t/>
            </a:r>
            <a:endParaRPr sz="4800"/>
          </a:p>
          <a:p>
            <a:pPr indent="0" lvl="0" marL="0" rtl="0" algn="ctr">
              <a:spcBef>
                <a:spcPts val="0"/>
              </a:spcBef>
              <a:spcAft>
                <a:spcPts val="0"/>
              </a:spcAft>
              <a:buNone/>
            </a:pPr>
            <a:r>
              <a:t/>
            </a:r>
            <a:endParaRPr sz="2700"/>
          </a:p>
        </p:txBody>
      </p:sp>
      <p:pic>
        <p:nvPicPr>
          <p:cNvPr id="432" name="Google Shape;432;p52"/>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descr="Timeline background shape" id="206" name="Google Shape;206;p33"/>
          <p:cNvSpPr/>
          <p:nvPr/>
        </p:nvSpPr>
        <p:spPr>
          <a:xfrm>
            <a:off x="0" y="254525"/>
            <a:ext cx="68661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3"/>
          <p:cNvSpPr txBox="1"/>
          <p:nvPr>
            <p:ph type="title"/>
          </p:nvPr>
        </p:nvSpPr>
        <p:spPr>
          <a:xfrm>
            <a:off x="188850" y="164375"/>
            <a:ext cx="6677100" cy="921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200"/>
              <a:t>Who We Are</a:t>
            </a:r>
            <a:endParaRPr sz="5200"/>
          </a:p>
        </p:txBody>
      </p:sp>
      <p:sp>
        <p:nvSpPr>
          <p:cNvPr id="208" name="Google Shape;208;p33"/>
          <p:cNvSpPr txBox="1"/>
          <p:nvPr/>
        </p:nvSpPr>
        <p:spPr>
          <a:xfrm>
            <a:off x="372450" y="1615650"/>
            <a:ext cx="8399100" cy="19122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540"/>
              </a:spcBef>
              <a:spcAft>
                <a:spcPts val="1600"/>
              </a:spcAft>
              <a:buNone/>
            </a:pPr>
            <a:r>
              <a:rPr lang="en" sz="2300">
                <a:solidFill>
                  <a:schemeClr val="lt1"/>
                </a:solidFill>
                <a:latin typeface="Abel"/>
                <a:ea typeface="Abel"/>
                <a:cs typeface="Abel"/>
                <a:sym typeface="Abel"/>
              </a:rPr>
              <a:t>We are the Women in Business Council at the University of South Carolina and we strive to </a:t>
            </a:r>
            <a:r>
              <a:rPr b="1" lang="en" sz="2300">
                <a:solidFill>
                  <a:schemeClr val="lt1"/>
                </a:solidFill>
                <a:latin typeface="Abel"/>
                <a:ea typeface="Abel"/>
                <a:cs typeface="Abel"/>
                <a:sym typeface="Abel"/>
              </a:rPr>
              <a:t>connect, empower</a:t>
            </a:r>
            <a:r>
              <a:rPr lang="en" sz="2300">
                <a:solidFill>
                  <a:schemeClr val="lt1"/>
                </a:solidFill>
                <a:latin typeface="Abel"/>
                <a:ea typeface="Abel"/>
                <a:cs typeface="Abel"/>
                <a:sym typeface="Abel"/>
              </a:rPr>
              <a:t>, and </a:t>
            </a:r>
            <a:r>
              <a:rPr b="1" lang="en" sz="2300">
                <a:solidFill>
                  <a:schemeClr val="lt1"/>
                </a:solidFill>
                <a:latin typeface="Abel"/>
                <a:ea typeface="Abel"/>
                <a:cs typeface="Abel"/>
                <a:sym typeface="Abel"/>
              </a:rPr>
              <a:t>educate</a:t>
            </a:r>
            <a:r>
              <a:rPr lang="en" sz="2300">
                <a:solidFill>
                  <a:schemeClr val="lt1"/>
                </a:solidFill>
                <a:latin typeface="Abel"/>
                <a:ea typeface="Abel"/>
                <a:cs typeface="Abel"/>
                <a:sym typeface="Abel"/>
              </a:rPr>
              <a:t> women so that they may become respected leaders in the business community.</a:t>
            </a:r>
            <a:endParaRPr>
              <a:solidFill>
                <a:schemeClr val="lt1"/>
              </a:solidFill>
              <a:latin typeface="Abel"/>
              <a:ea typeface="Abel"/>
              <a:cs typeface="Abel"/>
              <a:sym typeface="Abel"/>
            </a:endParaRPr>
          </a:p>
        </p:txBody>
      </p:sp>
      <p:pic>
        <p:nvPicPr>
          <p:cNvPr id="209" name="Google Shape;209;p33"/>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descr="Timeline background shape" id="214" name="Google Shape;214;p34"/>
          <p:cNvSpPr/>
          <p:nvPr/>
        </p:nvSpPr>
        <p:spPr>
          <a:xfrm>
            <a:off x="0" y="79125"/>
            <a:ext cx="68418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4"/>
          <p:cNvSpPr txBox="1"/>
          <p:nvPr>
            <p:ph idx="4294967295" type="ctrTitle"/>
          </p:nvPr>
        </p:nvSpPr>
        <p:spPr>
          <a:xfrm>
            <a:off x="-422100" y="-21075"/>
            <a:ext cx="6104400" cy="84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200"/>
              <a:t>Executive Board</a:t>
            </a:r>
            <a:endParaRPr sz="5200">
              <a:latin typeface="Playfair Display"/>
              <a:ea typeface="Playfair Display"/>
              <a:cs typeface="Playfair Display"/>
              <a:sym typeface="Playfair Display"/>
            </a:endParaRPr>
          </a:p>
        </p:txBody>
      </p:sp>
      <p:pic>
        <p:nvPicPr>
          <p:cNvPr id="216" name="Google Shape;216;p34"/>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17" name="Google Shape;217;p34"/>
          <p:cNvSpPr txBox="1"/>
          <p:nvPr/>
        </p:nvSpPr>
        <p:spPr>
          <a:xfrm>
            <a:off x="-173887" y="2475700"/>
            <a:ext cx="1621800" cy="10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Sarah Grace Richardson</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(President)</a:t>
            </a:r>
            <a:endParaRPr>
              <a:latin typeface="Abel"/>
              <a:ea typeface="Abel"/>
              <a:cs typeface="Abel"/>
              <a:sym typeface="Abel"/>
            </a:endParaRPr>
          </a:p>
        </p:txBody>
      </p:sp>
      <p:sp>
        <p:nvSpPr>
          <p:cNvPr id="218" name="Google Shape;218;p34"/>
          <p:cNvSpPr txBox="1"/>
          <p:nvPr/>
        </p:nvSpPr>
        <p:spPr>
          <a:xfrm>
            <a:off x="1060138" y="2475700"/>
            <a:ext cx="1621800" cy="10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Francesca Zobrist</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(Vice President)</a:t>
            </a:r>
            <a:endParaRPr>
              <a:latin typeface="Abel"/>
              <a:ea typeface="Abel"/>
              <a:cs typeface="Abel"/>
              <a:sym typeface="Abel"/>
            </a:endParaRPr>
          </a:p>
        </p:txBody>
      </p:sp>
      <p:sp>
        <p:nvSpPr>
          <p:cNvPr id="219" name="Google Shape;219;p34"/>
          <p:cNvSpPr txBox="1"/>
          <p:nvPr/>
        </p:nvSpPr>
        <p:spPr>
          <a:xfrm>
            <a:off x="2377209" y="2510225"/>
            <a:ext cx="1621800" cy="10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Brynley Wall</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(CMO)</a:t>
            </a:r>
            <a:endParaRPr>
              <a:latin typeface="Abel"/>
              <a:ea typeface="Abel"/>
              <a:cs typeface="Abel"/>
              <a:sym typeface="Abel"/>
            </a:endParaRPr>
          </a:p>
        </p:txBody>
      </p:sp>
      <p:sp>
        <p:nvSpPr>
          <p:cNvPr id="220" name="Google Shape;220;p34"/>
          <p:cNvSpPr txBox="1"/>
          <p:nvPr/>
        </p:nvSpPr>
        <p:spPr>
          <a:xfrm>
            <a:off x="3817759" y="2510225"/>
            <a:ext cx="1621800" cy="10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Shea Yeager (COO)</a:t>
            </a:r>
            <a:endParaRPr>
              <a:latin typeface="Abel"/>
              <a:ea typeface="Abel"/>
              <a:cs typeface="Abel"/>
              <a:sym typeface="Abel"/>
            </a:endParaRPr>
          </a:p>
        </p:txBody>
      </p:sp>
      <p:sp>
        <p:nvSpPr>
          <p:cNvPr id="221" name="Google Shape;221;p34"/>
          <p:cNvSpPr txBox="1"/>
          <p:nvPr/>
        </p:nvSpPr>
        <p:spPr>
          <a:xfrm>
            <a:off x="5175011" y="2510225"/>
            <a:ext cx="1621800" cy="10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Taylor Wolf (CFO)</a:t>
            </a:r>
            <a:endParaRPr>
              <a:latin typeface="Abel"/>
              <a:ea typeface="Abel"/>
              <a:cs typeface="Abel"/>
              <a:sym typeface="Abel"/>
            </a:endParaRPr>
          </a:p>
        </p:txBody>
      </p:sp>
      <p:sp>
        <p:nvSpPr>
          <p:cNvPr id="222" name="Google Shape;222;p34"/>
          <p:cNvSpPr txBox="1"/>
          <p:nvPr/>
        </p:nvSpPr>
        <p:spPr>
          <a:xfrm>
            <a:off x="6347650" y="2391586"/>
            <a:ext cx="1909500" cy="74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Lilly Ritch (Director Recruitment &amp; Retention)</a:t>
            </a:r>
            <a:endParaRPr>
              <a:latin typeface="Abel"/>
              <a:ea typeface="Abel"/>
              <a:cs typeface="Abel"/>
              <a:sym typeface="Abel"/>
            </a:endParaRPr>
          </a:p>
        </p:txBody>
      </p:sp>
      <p:sp>
        <p:nvSpPr>
          <p:cNvPr id="223" name="Google Shape;223;p34"/>
          <p:cNvSpPr txBox="1"/>
          <p:nvPr/>
        </p:nvSpPr>
        <p:spPr>
          <a:xfrm>
            <a:off x="90125" y="4671600"/>
            <a:ext cx="1621800" cy="10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Abel"/>
              <a:ea typeface="Abel"/>
              <a:cs typeface="Abel"/>
              <a:sym typeface="Abel"/>
            </a:endParaRPr>
          </a:p>
        </p:txBody>
      </p:sp>
      <p:sp>
        <p:nvSpPr>
          <p:cNvPr id="224" name="Google Shape;224;p34"/>
          <p:cNvSpPr txBox="1"/>
          <p:nvPr/>
        </p:nvSpPr>
        <p:spPr>
          <a:xfrm>
            <a:off x="-153301" y="4413198"/>
            <a:ext cx="1419600" cy="57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Kyndal Coleman</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Media)</a:t>
            </a:r>
            <a:endParaRPr>
              <a:latin typeface="Abel"/>
              <a:ea typeface="Abel"/>
              <a:cs typeface="Abel"/>
              <a:sym typeface="Abel"/>
            </a:endParaRPr>
          </a:p>
        </p:txBody>
      </p:sp>
      <p:sp>
        <p:nvSpPr>
          <p:cNvPr id="225" name="Google Shape;225;p34"/>
          <p:cNvSpPr txBox="1"/>
          <p:nvPr/>
        </p:nvSpPr>
        <p:spPr>
          <a:xfrm>
            <a:off x="928297" y="4561800"/>
            <a:ext cx="1885500" cy="66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Ava Lenahan</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Mentorship)</a:t>
            </a:r>
            <a:endParaRPr>
              <a:latin typeface="Abel"/>
              <a:ea typeface="Abel"/>
              <a:cs typeface="Abel"/>
              <a:sym typeface="Abel"/>
            </a:endParaRPr>
          </a:p>
        </p:txBody>
      </p:sp>
      <p:sp>
        <p:nvSpPr>
          <p:cNvPr id="226" name="Google Shape;226;p34"/>
          <p:cNvSpPr txBox="1"/>
          <p:nvPr/>
        </p:nvSpPr>
        <p:spPr>
          <a:xfrm>
            <a:off x="2590863" y="4569661"/>
            <a:ext cx="1717500" cy="57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Catherine Dewees</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Outreach)</a:t>
            </a:r>
            <a:endParaRPr>
              <a:latin typeface="Abel"/>
              <a:ea typeface="Abel"/>
              <a:cs typeface="Abel"/>
              <a:sym typeface="Abel"/>
            </a:endParaRPr>
          </a:p>
        </p:txBody>
      </p:sp>
      <p:sp>
        <p:nvSpPr>
          <p:cNvPr id="227" name="Google Shape;227;p34"/>
          <p:cNvSpPr txBox="1"/>
          <p:nvPr/>
        </p:nvSpPr>
        <p:spPr>
          <a:xfrm>
            <a:off x="3999260" y="4417281"/>
            <a:ext cx="1621800" cy="74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Katie Roberts (Director of WIBternship)</a:t>
            </a:r>
            <a:endParaRPr>
              <a:latin typeface="Abel"/>
              <a:ea typeface="Abel"/>
              <a:cs typeface="Abel"/>
              <a:sym typeface="Abel"/>
            </a:endParaRPr>
          </a:p>
        </p:txBody>
      </p:sp>
      <p:sp>
        <p:nvSpPr>
          <p:cNvPr id="228" name="Google Shape;228;p34"/>
          <p:cNvSpPr txBox="1"/>
          <p:nvPr/>
        </p:nvSpPr>
        <p:spPr>
          <a:xfrm>
            <a:off x="5226841" y="4434248"/>
            <a:ext cx="1621800" cy="74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Frances Overton</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Membership)</a:t>
            </a:r>
            <a:endParaRPr>
              <a:latin typeface="Abel"/>
              <a:ea typeface="Abel"/>
              <a:cs typeface="Abel"/>
              <a:sym typeface="Abel"/>
            </a:endParaRPr>
          </a:p>
        </p:txBody>
      </p:sp>
      <p:sp>
        <p:nvSpPr>
          <p:cNvPr id="229" name="Google Shape;229;p34"/>
          <p:cNvSpPr txBox="1"/>
          <p:nvPr/>
        </p:nvSpPr>
        <p:spPr>
          <a:xfrm>
            <a:off x="6395253" y="4430043"/>
            <a:ext cx="1621800" cy="74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Brielle Kevitch</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Conference)</a:t>
            </a:r>
            <a:endParaRPr>
              <a:latin typeface="Abel"/>
              <a:ea typeface="Abel"/>
              <a:cs typeface="Abel"/>
              <a:sym typeface="Abel"/>
            </a:endParaRPr>
          </a:p>
        </p:txBody>
      </p:sp>
      <p:sp>
        <p:nvSpPr>
          <p:cNvPr id="230" name="Google Shape;230;p34"/>
          <p:cNvSpPr txBox="1"/>
          <p:nvPr/>
        </p:nvSpPr>
        <p:spPr>
          <a:xfrm>
            <a:off x="7519165" y="2391564"/>
            <a:ext cx="20463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Abel"/>
                <a:ea typeface="Abel"/>
                <a:cs typeface="Abel"/>
                <a:sym typeface="Abel"/>
              </a:rPr>
              <a:t>Noelle Klasnick</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Alumni Relations)</a:t>
            </a:r>
            <a:endParaRPr>
              <a:latin typeface="Abel"/>
              <a:ea typeface="Abel"/>
              <a:cs typeface="Abel"/>
              <a:sym typeface="Abel"/>
            </a:endParaRPr>
          </a:p>
        </p:txBody>
      </p:sp>
      <p:pic>
        <p:nvPicPr>
          <p:cNvPr id="231" name="Google Shape;231;p34" title="thumbnail_IMG_9197.jpg"/>
          <p:cNvPicPr preferRelativeResize="0"/>
          <p:nvPr/>
        </p:nvPicPr>
        <p:blipFill rotWithShape="1">
          <a:blip r:embed="rId4">
            <a:alphaModFix/>
          </a:blip>
          <a:srcRect b="3661" l="0" r="0" t="0"/>
          <a:stretch/>
        </p:blipFill>
        <p:spPr>
          <a:xfrm>
            <a:off x="1449334" y="3071575"/>
            <a:ext cx="1033800" cy="1490231"/>
          </a:xfrm>
          <a:prstGeom prst="rect">
            <a:avLst/>
          </a:prstGeom>
          <a:noFill/>
          <a:ln>
            <a:noFill/>
          </a:ln>
        </p:spPr>
      </p:pic>
      <p:pic>
        <p:nvPicPr>
          <p:cNvPr id="232" name="Google Shape;232;p34" title="1758302958502.jpg"/>
          <p:cNvPicPr preferRelativeResize="0"/>
          <p:nvPr/>
        </p:nvPicPr>
        <p:blipFill rotWithShape="1">
          <a:blip r:embed="rId5">
            <a:alphaModFix/>
          </a:blip>
          <a:srcRect b="0" l="13909" r="14906" t="0"/>
          <a:stretch/>
        </p:blipFill>
        <p:spPr>
          <a:xfrm>
            <a:off x="4055096" y="1012629"/>
            <a:ext cx="1033800" cy="1452200"/>
          </a:xfrm>
          <a:prstGeom prst="rect">
            <a:avLst/>
          </a:prstGeom>
          <a:noFill/>
          <a:ln>
            <a:noFill/>
          </a:ln>
        </p:spPr>
      </p:pic>
      <p:pic>
        <p:nvPicPr>
          <p:cNvPr id="233" name="Google Shape;233;p34"/>
          <p:cNvPicPr preferRelativeResize="0"/>
          <p:nvPr/>
        </p:nvPicPr>
        <p:blipFill rotWithShape="1">
          <a:blip r:embed="rId6">
            <a:alphaModFix/>
          </a:blip>
          <a:srcRect b="12633" l="0" r="0" t="0"/>
          <a:stretch/>
        </p:blipFill>
        <p:spPr>
          <a:xfrm>
            <a:off x="4234475" y="3123800"/>
            <a:ext cx="1033800" cy="1356875"/>
          </a:xfrm>
          <a:prstGeom prst="rect">
            <a:avLst/>
          </a:prstGeom>
          <a:noFill/>
          <a:ln>
            <a:noFill/>
          </a:ln>
        </p:spPr>
      </p:pic>
      <p:pic>
        <p:nvPicPr>
          <p:cNvPr id="234" name="Google Shape;234;p34" title="IMG_0644.JPG"/>
          <p:cNvPicPr preferRelativeResize="0"/>
          <p:nvPr/>
        </p:nvPicPr>
        <p:blipFill rotWithShape="1">
          <a:blip r:embed="rId7">
            <a:alphaModFix/>
          </a:blip>
          <a:srcRect b="11426" l="0" r="0" t="0"/>
          <a:stretch/>
        </p:blipFill>
        <p:spPr>
          <a:xfrm>
            <a:off x="6756038" y="939374"/>
            <a:ext cx="1092723" cy="1452201"/>
          </a:xfrm>
          <a:prstGeom prst="rect">
            <a:avLst/>
          </a:prstGeom>
          <a:noFill/>
          <a:ln>
            <a:noFill/>
          </a:ln>
        </p:spPr>
      </p:pic>
      <p:pic>
        <p:nvPicPr>
          <p:cNvPr id="235" name="Google Shape;235;p34" title="IMG_4389.JPEG"/>
          <p:cNvPicPr preferRelativeResize="0"/>
          <p:nvPr/>
        </p:nvPicPr>
        <p:blipFill rotWithShape="1">
          <a:blip r:embed="rId8">
            <a:alphaModFix/>
          </a:blip>
          <a:srcRect b="17642" l="10806" r="7335" t="14607"/>
          <a:stretch/>
        </p:blipFill>
        <p:spPr>
          <a:xfrm>
            <a:off x="5439550" y="3123800"/>
            <a:ext cx="1092700" cy="1356877"/>
          </a:xfrm>
          <a:prstGeom prst="rect">
            <a:avLst/>
          </a:prstGeom>
          <a:noFill/>
          <a:ln>
            <a:noFill/>
          </a:ln>
        </p:spPr>
      </p:pic>
      <p:pic>
        <p:nvPicPr>
          <p:cNvPr id="236" name="Google Shape;236;p34" title="IMG_6093.JPEG"/>
          <p:cNvPicPr preferRelativeResize="0"/>
          <p:nvPr/>
        </p:nvPicPr>
        <p:blipFill rotWithShape="1">
          <a:blip r:embed="rId9">
            <a:alphaModFix/>
          </a:blip>
          <a:srcRect b="0" l="7318" r="11103" t="0"/>
          <a:stretch/>
        </p:blipFill>
        <p:spPr>
          <a:xfrm>
            <a:off x="7995950" y="939375"/>
            <a:ext cx="1092726" cy="1452199"/>
          </a:xfrm>
          <a:prstGeom prst="rect">
            <a:avLst/>
          </a:prstGeom>
          <a:noFill/>
          <a:ln>
            <a:noFill/>
          </a:ln>
        </p:spPr>
      </p:pic>
      <p:pic>
        <p:nvPicPr>
          <p:cNvPr id="237" name="Google Shape;237;p34" title="IMG_8763 (1).jpg"/>
          <p:cNvPicPr preferRelativeResize="0"/>
          <p:nvPr/>
        </p:nvPicPr>
        <p:blipFill>
          <a:blip r:embed="rId10">
            <a:alphaModFix/>
          </a:blip>
          <a:stretch>
            <a:fillRect/>
          </a:stretch>
        </p:blipFill>
        <p:spPr>
          <a:xfrm>
            <a:off x="6612575" y="3123800"/>
            <a:ext cx="1207726" cy="1356875"/>
          </a:xfrm>
          <a:prstGeom prst="rect">
            <a:avLst/>
          </a:prstGeom>
          <a:noFill/>
          <a:ln cap="flat" cmpd="sng" w="9525">
            <a:solidFill>
              <a:srgbClr val="212121"/>
            </a:solidFill>
            <a:prstDash val="solid"/>
            <a:round/>
            <a:headEnd len="sm" w="sm" type="none"/>
            <a:tailEnd len="sm" w="sm" type="none"/>
          </a:ln>
        </p:spPr>
      </p:pic>
      <p:pic>
        <p:nvPicPr>
          <p:cNvPr id="238" name="Google Shape;238;p34" title="profile photo headshot.jpg"/>
          <p:cNvPicPr preferRelativeResize="0"/>
          <p:nvPr/>
        </p:nvPicPr>
        <p:blipFill rotWithShape="1">
          <a:blip r:embed="rId11">
            <a:alphaModFix/>
          </a:blip>
          <a:srcRect b="6306" l="0" r="0" t="0"/>
          <a:stretch/>
        </p:blipFill>
        <p:spPr>
          <a:xfrm>
            <a:off x="1354150" y="1012637"/>
            <a:ext cx="1033799" cy="1452175"/>
          </a:xfrm>
          <a:prstGeom prst="rect">
            <a:avLst/>
          </a:prstGeom>
          <a:noFill/>
          <a:ln>
            <a:noFill/>
          </a:ln>
        </p:spPr>
      </p:pic>
      <p:pic>
        <p:nvPicPr>
          <p:cNvPr id="239" name="Google Shape;239;p34" title="headshot good.JPG"/>
          <p:cNvPicPr preferRelativeResize="0"/>
          <p:nvPr/>
        </p:nvPicPr>
        <p:blipFill rotWithShape="1">
          <a:blip r:embed="rId12">
            <a:alphaModFix/>
          </a:blip>
          <a:srcRect b="19531" l="15408" r="11149" t="9553"/>
          <a:stretch/>
        </p:blipFill>
        <p:spPr>
          <a:xfrm>
            <a:off x="5439001" y="963600"/>
            <a:ext cx="1092700" cy="1550250"/>
          </a:xfrm>
          <a:prstGeom prst="rect">
            <a:avLst/>
          </a:prstGeom>
          <a:noFill/>
          <a:ln>
            <a:noFill/>
          </a:ln>
        </p:spPr>
      </p:pic>
      <p:pic>
        <p:nvPicPr>
          <p:cNvPr id="240" name="Google Shape;240;p34" title="HEADSHOT.jpg"/>
          <p:cNvPicPr preferRelativeResize="0"/>
          <p:nvPr/>
        </p:nvPicPr>
        <p:blipFill>
          <a:blip r:embed="rId13">
            <a:alphaModFix/>
          </a:blip>
          <a:stretch>
            <a:fillRect/>
          </a:stretch>
        </p:blipFill>
        <p:spPr>
          <a:xfrm>
            <a:off x="180137" y="1012612"/>
            <a:ext cx="967908" cy="1452227"/>
          </a:xfrm>
          <a:prstGeom prst="rect">
            <a:avLst/>
          </a:prstGeom>
          <a:noFill/>
          <a:ln>
            <a:noFill/>
          </a:ln>
        </p:spPr>
      </p:pic>
      <p:pic>
        <p:nvPicPr>
          <p:cNvPr id="241" name="Google Shape;241;p34" title="WIBCHeadshots051.JPG"/>
          <p:cNvPicPr preferRelativeResize="0"/>
          <p:nvPr/>
        </p:nvPicPr>
        <p:blipFill>
          <a:blip r:embed="rId14">
            <a:alphaModFix/>
          </a:blip>
          <a:stretch>
            <a:fillRect/>
          </a:stretch>
        </p:blipFill>
        <p:spPr>
          <a:xfrm>
            <a:off x="2671198" y="963750"/>
            <a:ext cx="1033799" cy="1549942"/>
          </a:xfrm>
          <a:prstGeom prst="rect">
            <a:avLst/>
          </a:prstGeom>
          <a:noFill/>
          <a:ln>
            <a:noFill/>
          </a:ln>
        </p:spPr>
      </p:pic>
      <p:pic>
        <p:nvPicPr>
          <p:cNvPr id="242" name="Google Shape;242;p34" title="IMG_8350.JPG"/>
          <p:cNvPicPr preferRelativeResize="0"/>
          <p:nvPr/>
        </p:nvPicPr>
        <p:blipFill rotWithShape="1">
          <a:blip r:embed="rId15">
            <a:alphaModFix/>
          </a:blip>
          <a:srcRect b="25898" l="14984" r="10545" t="9649"/>
          <a:stretch/>
        </p:blipFill>
        <p:spPr>
          <a:xfrm>
            <a:off x="119075" y="3253994"/>
            <a:ext cx="935725" cy="1215073"/>
          </a:xfrm>
          <a:prstGeom prst="rect">
            <a:avLst/>
          </a:prstGeom>
          <a:noFill/>
          <a:ln>
            <a:noFill/>
          </a:ln>
        </p:spPr>
      </p:pic>
      <p:pic>
        <p:nvPicPr>
          <p:cNvPr id="243" name="Google Shape;243;p34" title="Rocco_Headshot.jpg"/>
          <p:cNvPicPr preferRelativeResize="0"/>
          <p:nvPr/>
        </p:nvPicPr>
        <p:blipFill rotWithShape="1">
          <a:blip r:embed="rId16">
            <a:alphaModFix/>
          </a:blip>
          <a:srcRect b="16153" l="9703" r="9703" t="8789"/>
          <a:stretch/>
        </p:blipFill>
        <p:spPr>
          <a:xfrm>
            <a:off x="7995950" y="3116425"/>
            <a:ext cx="1092726" cy="1356877"/>
          </a:xfrm>
          <a:prstGeom prst="rect">
            <a:avLst/>
          </a:prstGeom>
          <a:noFill/>
          <a:ln>
            <a:noFill/>
          </a:ln>
        </p:spPr>
      </p:pic>
      <p:sp>
        <p:nvSpPr>
          <p:cNvPr id="244" name="Google Shape;244;p34"/>
          <p:cNvSpPr txBox="1"/>
          <p:nvPr/>
        </p:nvSpPr>
        <p:spPr>
          <a:xfrm>
            <a:off x="7731425" y="4417285"/>
            <a:ext cx="1621800" cy="741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Abel"/>
                <a:ea typeface="Abel"/>
                <a:cs typeface="Abel"/>
                <a:sym typeface="Abel"/>
              </a:rPr>
              <a:t>Ava Rocco</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(Director of </a:t>
            </a:r>
            <a:endParaRPr>
              <a:latin typeface="Abel"/>
              <a:ea typeface="Abel"/>
              <a:cs typeface="Abel"/>
              <a:sym typeface="Abel"/>
            </a:endParaRPr>
          </a:p>
          <a:p>
            <a:pPr indent="0" lvl="0" marL="0" rtl="0" algn="ctr">
              <a:spcBef>
                <a:spcPts val="0"/>
              </a:spcBef>
              <a:spcAft>
                <a:spcPts val="0"/>
              </a:spcAft>
              <a:buNone/>
            </a:pPr>
            <a:r>
              <a:rPr lang="en">
                <a:latin typeface="Abel"/>
                <a:ea typeface="Abel"/>
                <a:cs typeface="Abel"/>
                <a:sym typeface="Abel"/>
              </a:rPr>
              <a:t>Finance)</a:t>
            </a:r>
            <a:endParaRPr>
              <a:latin typeface="Abel"/>
              <a:ea typeface="Abel"/>
              <a:cs typeface="Abel"/>
              <a:sym typeface="Abel"/>
            </a:endParaRPr>
          </a:p>
        </p:txBody>
      </p:sp>
      <p:pic>
        <p:nvPicPr>
          <p:cNvPr id="245" name="Google Shape;245;p34" title="e9e1b6ac-704a-4f32-96d5-47ffd8b8496e.jpg"/>
          <p:cNvPicPr preferRelativeResize="0"/>
          <p:nvPr/>
        </p:nvPicPr>
        <p:blipFill rotWithShape="1">
          <a:blip r:embed="rId17">
            <a:alphaModFix/>
          </a:blip>
          <a:srcRect b="6376" l="0" r="0" t="0"/>
          <a:stretch/>
        </p:blipFill>
        <p:spPr>
          <a:xfrm>
            <a:off x="2841900" y="3086000"/>
            <a:ext cx="1033800" cy="14522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descr="Timeline background shape" id="250" name="Google Shape;250;p35"/>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35"/>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Bi-Weekly Body Meetings</a:t>
            </a:r>
            <a:endParaRPr sz="5500"/>
          </a:p>
          <a:p>
            <a:pPr indent="0" lvl="0" marL="0" rtl="0" algn="ctr">
              <a:spcBef>
                <a:spcPts val="0"/>
              </a:spcBef>
              <a:spcAft>
                <a:spcPts val="0"/>
              </a:spcAft>
              <a:buNone/>
            </a:pPr>
            <a:r>
              <a:t/>
            </a:r>
            <a:endParaRPr sz="5500"/>
          </a:p>
        </p:txBody>
      </p:sp>
      <p:pic>
        <p:nvPicPr>
          <p:cNvPr id="252" name="Google Shape;252;p35"/>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53" name="Google Shape;253;p35"/>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254" name="Google Shape;254;p35"/>
          <p:cNvSpPr txBox="1"/>
          <p:nvPr/>
        </p:nvSpPr>
        <p:spPr>
          <a:xfrm>
            <a:off x="258300" y="1422750"/>
            <a:ext cx="8627400" cy="262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lang="en" sz="1600">
                <a:latin typeface="Lato Light"/>
                <a:ea typeface="Lato Light"/>
                <a:cs typeface="Lato Light"/>
                <a:sym typeface="Lato Light"/>
              </a:rPr>
              <a:t>Body meetings are every other week on </a:t>
            </a:r>
            <a:r>
              <a:rPr b="1" lang="en" sz="1600">
                <a:latin typeface="Lato"/>
                <a:ea typeface="Lato"/>
                <a:cs typeface="Lato"/>
                <a:sym typeface="Lato"/>
              </a:rPr>
              <a:t>Tuesdays at 7:30pm</a:t>
            </a:r>
            <a:r>
              <a:rPr lang="en" sz="1600">
                <a:latin typeface="Lato Light"/>
                <a:ea typeface="Lato Light"/>
                <a:cs typeface="Lato Light"/>
                <a:sym typeface="Lato Light"/>
              </a:rPr>
              <a:t>. They are a combination of virtual and in person meetings. Our body meetings consist of various speakers from different companies, as well as internship panels, professional development, and more. </a:t>
            </a:r>
            <a:endParaRPr sz="1600">
              <a:latin typeface="Lato Light"/>
              <a:ea typeface="Lato Light"/>
              <a:cs typeface="Lato Light"/>
              <a:sym typeface="Lato Light"/>
            </a:endParaRPr>
          </a:p>
          <a:p>
            <a:pPr indent="0" lvl="0" marL="0" rtl="0" algn="l">
              <a:lnSpc>
                <a:spcPct val="115000"/>
              </a:lnSpc>
              <a:spcBef>
                <a:spcPts val="540"/>
              </a:spcBef>
              <a:spcAft>
                <a:spcPts val="0"/>
              </a:spcAft>
              <a:buNone/>
            </a:pPr>
            <a:r>
              <a:t/>
            </a:r>
            <a:endParaRPr sz="1600">
              <a:latin typeface="Lato Light"/>
              <a:ea typeface="Lato Light"/>
              <a:cs typeface="Lato Light"/>
              <a:sym typeface="Lato Light"/>
            </a:endParaRPr>
          </a:p>
          <a:p>
            <a:pPr indent="0" lvl="0" marL="0" rtl="0" algn="l">
              <a:lnSpc>
                <a:spcPct val="115000"/>
              </a:lnSpc>
              <a:spcBef>
                <a:spcPts val="540"/>
              </a:spcBef>
              <a:spcAft>
                <a:spcPts val="0"/>
              </a:spcAft>
              <a:buNone/>
            </a:pPr>
            <a:r>
              <a:rPr lang="en" sz="1600">
                <a:latin typeface="Lato Light"/>
                <a:ea typeface="Lato Light"/>
                <a:cs typeface="Lato Light"/>
                <a:sym typeface="Lato Light"/>
              </a:rPr>
              <a:t>Requirements for virtual meetings:</a:t>
            </a:r>
            <a:endParaRPr sz="1600">
              <a:latin typeface="Lato Light"/>
              <a:ea typeface="Lato Light"/>
              <a:cs typeface="Lato Light"/>
              <a:sym typeface="Lato Light"/>
            </a:endParaRPr>
          </a:p>
          <a:p>
            <a:pPr indent="-330200" lvl="0" marL="457200" rtl="0" algn="l">
              <a:lnSpc>
                <a:spcPct val="115000"/>
              </a:lnSpc>
              <a:spcBef>
                <a:spcPts val="540"/>
              </a:spcBef>
              <a:spcAft>
                <a:spcPts val="0"/>
              </a:spcAft>
              <a:buSzPts val="1600"/>
              <a:buFont typeface="Lato Light"/>
              <a:buChar char="●"/>
            </a:pPr>
            <a:r>
              <a:rPr lang="en" sz="1600">
                <a:latin typeface="Lato Light"/>
                <a:ea typeface="Lato Light"/>
                <a:cs typeface="Lato Light"/>
                <a:sym typeface="Lato Light"/>
              </a:rPr>
              <a:t>Camera must be turned </a:t>
            </a:r>
            <a:r>
              <a:rPr b="1" lang="en" sz="1600">
                <a:latin typeface="Lato"/>
                <a:ea typeface="Lato"/>
                <a:cs typeface="Lato"/>
                <a:sym typeface="Lato"/>
              </a:rPr>
              <a:t>on</a:t>
            </a:r>
            <a:endParaRPr b="1" sz="1600">
              <a:latin typeface="Lato"/>
              <a:ea typeface="Lato"/>
              <a:cs typeface="Lato"/>
              <a:sym typeface="Lato"/>
            </a:endParaRPr>
          </a:p>
          <a:p>
            <a:pPr indent="-330200" lvl="0" marL="457200" rtl="0" algn="l">
              <a:lnSpc>
                <a:spcPct val="115000"/>
              </a:lnSpc>
              <a:spcBef>
                <a:spcPts val="0"/>
              </a:spcBef>
              <a:spcAft>
                <a:spcPts val="0"/>
              </a:spcAft>
              <a:buSzPts val="1600"/>
              <a:buFont typeface="Lato Light"/>
              <a:buChar char="●"/>
            </a:pPr>
            <a:r>
              <a:rPr lang="en" sz="1600">
                <a:latin typeface="Lato Light"/>
                <a:ea typeface="Lato Light"/>
                <a:cs typeface="Lato Light"/>
                <a:sym typeface="Lato Light"/>
              </a:rPr>
              <a:t>If your camera is off or you look </a:t>
            </a:r>
            <a:r>
              <a:rPr lang="en" sz="1600">
                <a:latin typeface="Lato Light"/>
                <a:ea typeface="Lato Light"/>
                <a:cs typeface="Lato Light"/>
                <a:sym typeface="Lato Light"/>
              </a:rPr>
              <a:t>preoccupied</a:t>
            </a:r>
            <a:r>
              <a:rPr lang="en" sz="1600">
                <a:latin typeface="Lato Light"/>
                <a:ea typeface="Lato Light"/>
                <a:cs typeface="Lato Light"/>
                <a:sym typeface="Lato Light"/>
              </a:rPr>
              <a:t> (folding laundry, doing dishes, etc.), </a:t>
            </a:r>
            <a:r>
              <a:rPr b="1" lang="en" sz="1600">
                <a:latin typeface="Lato"/>
                <a:ea typeface="Lato"/>
                <a:cs typeface="Lato"/>
                <a:sym typeface="Lato"/>
              </a:rPr>
              <a:t>you will be removed from the meeting and will not be counted for attendance. </a:t>
            </a:r>
            <a:endParaRPr b="1" sz="160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descr="Timeline background shape" id="259" name="Google Shape;259;p36"/>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6"/>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WIBternship</a:t>
            </a:r>
            <a:endParaRPr sz="5500"/>
          </a:p>
        </p:txBody>
      </p:sp>
      <p:pic>
        <p:nvPicPr>
          <p:cNvPr id="261" name="Google Shape;261;p36"/>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62" name="Google Shape;262;p36"/>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263" name="Google Shape;263;p36"/>
          <p:cNvSpPr txBox="1"/>
          <p:nvPr/>
        </p:nvSpPr>
        <p:spPr>
          <a:xfrm>
            <a:off x="151425" y="1266400"/>
            <a:ext cx="8627400" cy="374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b="1" lang="en" sz="1500">
                <a:latin typeface="Lato"/>
                <a:ea typeface="Lato"/>
                <a:cs typeface="Lato"/>
                <a:sym typeface="Lato"/>
              </a:rPr>
              <a:t>What is WIBternship and why is it required?</a:t>
            </a:r>
            <a:endParaRPr b="1" sz="1500">
              <a:latin typeface="Lato"/>
              <a:ea typeface="Lato"/>
              <a:cs typeface="Lato"/>
              <a:sym typeface="Lato"/>
            </a:endParaRPr>
          </a:p>
          <a:p>
            <a:pPr indent="0" lvl="0" marL="0" rtl="0" algn="l">
              <a:lnSpc>
                <a:spcPct val="115000"/>
              </a:lnSpc>
              <a:spcBef>
                <a:spcPts val="540"/>
              </a:spcBef>
              <a:spcAft>
                <a:spcPts val="0"/>
              </a:spcAft>
              <a:buNone/>
            </a:pPr>
            <a:r>
              <a:rPr lang="en" sz="1500">
                <a:latin typeface="Lato Light"/>
                <a:ea typeface="Lato Light"/>
                <a:cs typeface="Lato Light"/>
                <a:sym typeface="Lato Light"/>
              </a:rPr>
              <a:t>WIBternship is our</a:t>
            </a:r>
            <a:r>
              <a:rPr lang="en" sz="1500" u="sng">
                <a:latin typeface="Lato Light"/>
                <a:ea typeface="Lato Light"/>
                <a:cs typeface="Lato Light"/>
                <a:sym typeface="Lato Light"/>
              </a:rPr>
              <a:t> new member program for freshmen and sophomores </a:t>
            </a:r>
            <a:r>
              <a:rPr lang="en" sz="1500">
                <a:latin typeface="Lato Light"/>
                <a:ea typeface="Lato Light"/>
                <a:cs typeface="Lato Light"/>
                <a:sym typeface="Lato Light"/>
              </a:rPr>
              <a:t>(although any WIB member is welcome to attend any workshops). </a:t>
            </a:r>
            <a:endParaRPr sz="1500">
              <a:latin typeface="Lato Light"/>
              <a:ea typeface="Lato Light"/>
              <a:cs typeface="Lato Light"/>
              <a:sym typeface="Lato Light"/>
            </a:endParaRPr>
          </a:p>
          <a:p>
            <a:pPr indent="0" lvl="0" marL="0" rtl="0" algn="l">
              <a:lnSpc>
                <a:spcPct val="115000"/>
              </a:lnSpc>
              <a:spcBef>
                <a:spcPts val="540"/>
              </a:spcBef>
              <a:spcAft>
                <a:spcPts val="0"/>
              </a:spcAft>
              <a:buNone/>
            </a:pPr>
            <a:r>
              <a:rPr lang="en" sz="1500">
                <a:latin typeface="Lato Light"/>
                <a:ea typeface="Lato Light"/>
                <a:cs typeface="Lato Light"/>
                <a:sym typeface="Lato Light"/>
              </a:rPr>
              <a:t>At meetings we go over the basics of employability in a low stakes environment, focused on learning and development. </a:t>
            </a:r>
            <a:endParaRPr sz="1500">
              <a:latin typeface="Lato Light"/>
              <a:ea typeface="Lato Light"/>
              <a:cs typeface="Lato Light"/>
              <a:sym typeface="Lato Light"/>
            </a:endParaRPr>
          </a:p>
          <a:p>
            <a:pPr indent="0" lvl="0" marL="0" rtl="0" algn="l">
              <a:lnSpc>
                <a:spcPct val="115000"/>
              </a:lnSpc>
              <a:spcBef>
                <a:spcPts val="540"/>
              </a:spcBef>
              <a:spcAft>
                <a:spcPts val="0"/>
              </a:spcAft>
              <a:buNone/>
            </a:pPr>
            <a:r>
              <a:rPr lang="en" sz="1500">
                <a:latin typeface="Lato Light"/>
                <a:ea typeface="Lato Light"/>
                <a:cs typeface="Lato Light"/>
                <a:sym typeface="Lato Light"/>
              </a:rPr>
              <a:t>Our speakers and contacts want to hire our members, so this program is important to provide our new  members with the necessary skills. </a:t>
            </a:r>
            <a:endParaRPr sz="1500">
              <a:latin typeface="Lato Light"/>
              <a:ea typeface="Lato Light"/>
              <a:cs typeface="Lato Light"/>
              <a:sym typeface="Lato Light"/>
            </a:endParaRPr>
          </a:p>
          <a:p>
            <a:pPr indent="0" lvl="0" marL="0" rtl="0" algn="l">
              <a:lnSpc>
                <a:spcPct val="115000"/>
              </a:lnSpc>
              <a:spcBef>
                <a:spcPts val="1000"/>
              </a:spcBef>
              <a:spcAft>
                <a:spcPts val="0"/>
              </a:spcAft>
              <a:buNone/>
            </a:pPr>
            <a:r>
              <a:rPr b="1" lang="en" sz="1500">
                <a:latin typeface="Lato"/>
                <a:ea typeface="Lato"/>
                <a:cs typeface="Lato"/>
                <a:sym typeface="Lato"/>
              </a:rPr>
              <a:t>What is the time commitment of WIBternship?</a:t>
            </a:r>
            <a:endParaRPr b="1" sz="1500">
              <a:latin typeface="Lato"/>
              <a:ea typeface="Lato"/>
              <a:cs typeface="Lato"/>
              <a:sym typeface="Lato"/>
            </a:endParaRPr>
          </a:p>
          <a:p>
            <a:pPr indent="0" lvl="0" marL="0" rtl="0" algn="l">
              <a:lnSpc>
                <a:spcPct val="115000"/>
              </a:lnSpc>
              <a:spcBef>
                <a:spcPts val="0"/>
              </a:spcBef>
              <a:spcAft>
                <a:spcPts val="0"/>
              </a:spcAft>
              <a:buNone/>
            </a:pPr>
            <a:r>
              <a:rPr lang="en" sz="1500">
                <a:latin typeface="Lato Light"/>
                <a:ea typeface="Lato Light"/>
                <a:cs typeface="Lato Light"/>
                <a:sym typeface="Lato Light"/>
              </a:rPr>
              <a:t>Every other Tuesday at 7:30PM* (opposite weeks as the body meetings)</a:t>
            </a:r>
            <a:endParaRPr sz="1500">
              <a:latin typeface="Lato Light"/>
              <a:ea typeface="Lato Light"/>
              <a:cs typeface="Lato Light"/>
              <a:sym typeface="Lato Light"/>
            </a:endParaRPr>
          </a:p>
          <a:p>
            <a:pPr indent="0" lvl="0" marL="0" rtl="0" algn="l">
              <a:lnSpc>
                <a:spcPct val="115000"/>
              </a:lnSpc>
              <a:spcBef>
                <a:spcPts val="1600"/>
              </a:spcBef>
              <a:spcAft>
                <a:spcPts val="0"/>
              </a:spcAft>
              <a:buNone/>
            </a:pPr>
            <a:r>
              <a:rPr b="1" lang="en" sz="1500">
                <a:latin typeface="Lato"/>
                <a:ea typeface="Lato"/>
                <a:cs typeface="Lato"/>
                <a:sym typeface="Lato"/>
              </a:rPr>
              <a:t>Is WIBternship a competitive/rush process?</a:t>
            </a:r>
            <a:endParaRPr b="1" sz="1500">
              <a:latin typeface="Lato"/>
              <a:ea typeface="Lato"/>
              <a:cs typeface="Lato"/>
              <a:sym typeface="Lato"/>
            </a:endParaRPr>
          </a:p>
          <a:p>
            <a:pPr indent="0" lvl="0" marL="0" rtl="0" algn="l">
              <a:lnSpc>
                <a:spcPct val="115000"/>
              </a:lnSpc>
              <a:spcBef>
                <a:spcPts val="0"/>
              </a:spcBef>
              <a:spcAft>
                <a:spcPts val="0"/>
              </a:spcAft>
              <a:buNone/>
            </a:pPr>
            <a:r>
              <a:rPr lang="en" sz="1500">
                <a:latin typeface="Lato Light"/>
                <a:ea typeface="Lato Light"/>
                <a:cs typeface="Lato Light"/>
                <a:sym typeface="Lato Light"/>
              </a:rPr>
              <a:t>No! All we ask is that you show up, are engaged, and do your best!</a:t>
            </a:r>
            <a:endParaRPr sz="1500">
              <a:latin typeface="Abel"/>
              <a:ea typeface="Abel"/>
              <a:cs typeface="Abel"/>
              <a:sym typeface="Abe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descr="Timeline background shape" id="268" name="Google Shape;268;p37"/>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7"/>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WIBternship- Schedule </a:t>
            </a:r>
            <a:endParaRPr sz="5500"/>
          </a:p>
        </p:txBody>
      </p:sp>
      <p:pic>
        <p:nvPicPr>
          <p:cNvPr id="270" name="Google Shape;270;p37"/>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71" name="Google Shape;271;p37"/>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272" name="Google Shape;272;p37"/>
          <p:cNvSpPr txBox="1"/>
          <p:nvPr/>
        </p:nvSpPr>
        <p:spPr>
          <a:xfrm>
            <a:off x="304500" y="1150025"/>
            <a:ext cx="8394600" cy="415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40"/>
              </a:spcBef>
              <a:spcAft>
                <a:spcPts val="0"/>
              </a:spcAft>
              <a:buNone/>
            </a:pPr>
            <a:r>
              <a:rPr lang="en" sz="1800">
                <a:latin typeface="Lato Light"/>
                <a:ea typeface="Lato Light"/>
                <a:cs typeface="Lato Light"/>
                <a:sym typeface="Lato Light"/>
              </a:rPr>
              <a:t>Tuesdays at 7:30PM, location TBD</a:t>
            </a:r>
            <a:endParaRPr sz="1800">
              <a:latin typeface="Lato Light"/>
              <a:ea typeface="Lato Light"/>
              <a:cs typeface="Lato Light"/>
              <a:sym typeface="Lato Light"/>
            </a:endParaRPr>
          </a:p>
          <a:p>
            <a:pPr indent="-330200" lvl="1" marL="914400" rtl="0" algn="l">
              <a:lnSpc>
                <a:spcPct val="115000"/>
              </a:lnSpc>
              <a:spcBef>
                <a:spcPts val="440"/>
              </a:spcBef>
              <a:spcAft>
                <a:spcPts val="0"/>
              </a:spcAft>
              <a:buClr>
                <a:srgbClr val="000000"/>
              </a:buClr>
              <a:buSzPts val="1600"/>
              <a:buFont typeface="Lato Light"/>
              <a:buChar char="○"/>
            </a:pPr>
            <a:r>
              <a:rPr b="1" lang="en" sz="1600">
                <a:highlight>
                  <a:srgbClr val="EEFF41"/>
                </a:highlight>
                <a:latin typeface="Lato"/>
                <a:ea typeface="Lato"/>
                <a:cs typeface="Lato"/>
                <a:sym typeface="Lato"/>
              </a:rPr>
              <a:t>9/8–</a:t>
            </a:r>
            <a:r>
              <a:rPr lang="en" sz="1600">
                <a:highlight>
                  <a:srgbClr val="EEFF41"/>
                </a:highlight>
                <a:latin typeface="Lato Light"/>
                <a:ea typeface="Lato Light"/>
                <a:cs typeface="Lato Light"/>
                <a:sym typeface="Lato Light"/>
              </a:rPr>
              <a:t> Professional Dress and Networking</a:t>
            </a:r>
            <a:endParaRPr sz="1600">
              <a:highlight>
                <a:srgbClr val="EEFF41"/>
              </a:highlight>
              <a:latin typeface="Lato Light"/>
              <a:ea typeface="Lato Light"/>
              <a:cs typeface="Lato Light"/>
              <a:sym typeface="Lato Light"/>
            </a:endParaRPr>
          </a:p>
          <a:p>
            <a:pPr indent="-330200" lvl="1" marL="914400" rtl="0" algn="l">
              <a:lnSpc>
                <a:spcPct val="115000"/>
              </a:lnSpc>
              <a:spcBef>
                <a:spcPts val="0"/>
              </a:spcBef>
              <a:spcAft>
                <a:spcPts val="0"/>
              </a:spcAft>
              <a:buClr>
                <a:srgbClr val="000000"/>
              </a:buClr>
              <a:buSzPts val="1600"/>
              <a:buFont typeface="Lato Light"/>
              <a:buChar char="○"/>
            </a:pPr>
            <a:r>
              <a:rPr b="1" lang="en" sz="1600">
                <a:highlight>
                  <a:srgbClr val="EEFF41"/>
                </a:highlight>
                <a:latin typeface="Lato"/>
                <a:ea typeface="Lato"/>
                <a:cs typeface="Lato"/>
                <a:sym typeface="Lato"/>
              </a:rPr>
              <a:t>9/22–</a:t>
            </a:r>
            <a:r>
              <a:rPr lang="en" sz="1600">
                <a:highlight>
                  <a:srgbClr val="EEFF41"/>
                </a:highlight>
                <a:latin typeface="Lato Light"/>
                <a:ea typeface="Lato Light"/>
                <a:cs typeface="Lato Light"/>
                <a:sym typeface="Lato Light"/>
              </a:rPr>
              <a:t> Resume &amp; Interview Workshop</a:t>
            </a:r>
            <a:endParaRPr sz="1600">
              <a:highlight>
                <a:srgbClr val="EEFF41"/>
              </a:highlight>
              <a:latin typeface="Lato Light"/>
              <a:ea typeface="Lato Light"/>
              <a:cs typeface="Lato Light"/>
              <a:sym typeface="Lato Light"/>
            </a:endParaRPr>
          </a:p>
          <a:p>
            <a:pPr indent="-330200" lvl="1" marL="914400" rtl="0" algn="l">
              <a:lnSpc>
                <a:spcPct val="115000"/>
              </a:lnSpc>
              <a:spcBef>
                <a:spcPts val="0"/>
              </a:spcBef>
              <a:spcAft>
                <a:spcPts val="0"/>
              </a:spcAft>
              <a:buClr>
                <a:srgbClr val="000000"/>
              </a:buClr>
              <a:buSzPts val="1600"/>
              <a:buFont typeface="Lato Light"/>
              <a:buChar char="○"/>
            </a:pPr>
            <a:r>
              <a:rPr b="1" lang="en" sz="1600">
                <a:highlight>
                  <a:srgbClr val="EEFF41"/>
                </a:highlight>
                <a:latin typeface="Lato"/>
                <a:ea typeface="Lato"/>
                <a:cs typeface="Lato"/>
                <a:sym typeface="Lato"/>
              </a:rPr>
              <a:t>10/6–</a:t>
            </a:r>
            <a:r>
              <a:rPr lang="en" sz="1600">
                <a:highlight>
                  <a:srgbClr val="EEFF41"/>
                </a:highlight>
                <a:latin typeface="Lato Light"/>
                <a:ea typeface="Lato Light"/>
                <a:cs typeface="Lato Light"/>
                <a:sym typeface="Lato Light"/>
              </a:rPr>
              <a:t> LinkedIn and Headshots</a:t>
            </a:r>
            <a:endParaRPr sz="1600">
              <a:highlight>
                <a:srgbClr val="EEFF41"/>
              </a:highlight>
              <a:latin typeface="Lato Light"/>
              <a:ea typeface="Lato Light"/>
              <a:cs typeface="Lato Light"/>
              <a:sym typeface="Lato Light"/>
            </a:endParaRPr>
          </a:p>
          <a:p>
            <a:pPr indent="-330200" lvl="1" marL="914400" rtl="0" algn="l">
              <a:lnSpc>
                <a:spcPct val="115000"/>
              </a:lnSpc>
              <a:spcBef>
                <a:spcPts val="0"/>
              </a:spcBef>
              <a:spcAft>
                <a:spcPts val="0"/>
              </a:spcAft>
              <a:buClr>
                <a:srgbClr val="000000"/>
              </a:buClr>
              <a:buSzPts val="1600"/>
              <a:buFont typeface="Lato Light"/>
              <a:buChar char="○"/>
            </a:pPr>
            <a:r>
              <a:rPr b="1" lang="en" sz="1600">
                <a:highlight>
                  <a:srgbClr val="EEFF41"/>
                </a:highlight>
                <a:latin typeface="Lato"/>
                <a:ea typeface="Lato"/>
                <a:cs typeface="Lato"/>
                <a:sym typeface="Lato"/>
              </a:rPr>
              <a:t>10/20–</a:t>
            </a:r>
            <a:r>
              <a:rPr lang="en" sz="1600">
                <a:highlight>
                  <a:srgbClr val="EEFF41"/>
                </a:highlight>
                <a:latin typeface="Lato Light"/>
                <a:ea typeface="Lato Light"/>
                <a:cs typeface="Lato Light"/>
                <a:sym typeface="Lato Light"/>
              </a:rPr>
              <a:t> How to do a Case Competition</a:t>
            </a:r>
            <a:endParaRPr sz="1600">
              <a:highlight>
                <a:srgbClr val="EEFF41"/>
              </a:highlight>
              <a:latin typeface="Lato Light"/>
              <a:ea typeface="Lato Light"/>
              <a:cs typeface="Lato Light"/>
              <a:sym typeface="Lato Light"/>
            </a:endParaRPr>
          </a:p>
          <a:p>
            <a:pPr indent="-330200" lvl="1" marL="914400" rtl="0" algn="l">
              <a:lnSpc>
                <a:spcPct val="115000"/>
              </a:lnSpc>
              <a:spcBef>
                <a:spcPts val="0"/>
              </a:spcBef>
              <a:spcAft>
                <a:spcPts val="0"/>
              </a:spcAft>
              <a:buClr>
                <a:srgbClr val="000000"/>
              </a:buClr>
              <a:buSzPts val="1600"/>
              <a:buFont typeface="Lato Light"/>
              <a:buChar char="○"/>
            </a:pPr>
            <a:r>
              <a:rPr b="1" lang="en" sz="1600">
                <a:highlight>
                  <a:srgbClr val="EEFF41"/>
                </a:highlight>
                <a:latin typeface="Lato"/>
                <a:ea typeface="Lato"/>
                <a:cs typeface="Lato"/>
                <a:sym typeface="Lato"/>
              </a:rPr>
              <a:t> 11/17–</a:t>
            </a:r>
            <a:r>
              <a:rPr lang="en" sz="1600">
                <a:highlight>
                  <a:srgbClr val="EEFF41"/>
                </a:highlight>
                <a:latin typeface="Lato Light"/>
                <a:ea typeface="Lato Light"/>
                <a:cs typeface="Lato Light"/>
                <a:sym typeface="Lato Light"/>
              </a:rPr>
              <a:t> Major Exploration &amp; Internship Panel </a:t>
            </a:r>
            <a:endParaRPr sz="1600">
              <a:highlight>
                <a:srgbClr val="EEFF41"/>
              </a:highlight>
              <a:latin typeface="Lato Light"/>
              <a:ea typeface="Lato Light"/>
              <a:cs typeface="Lato Light"/>
              <a:sym typeface="Lato Light"/>
            </a:endParaRPr>
          </a:p>
          <a:p>
            <a:pPr indent="-330200" lvl="1" marL="914400" rtl="0" algn="l">
              <a:lnSpc>
                <a:spcPct val="115000"/>
              </a:lnSpc>
              <a:spcBef>
                <a:spcPts val="440"/>
              </a:spcBef>
              <a:spcAft>
                <a:spcPts val="0"/>
              </a:spcAft>
              <a:buClr>
                <a:srgbClr val="000000"/>
              </a:buClr>
              <a:buSzPts val="1600"/>
              <a:buFont typeface="Lato Light"/>
              <a:buChar char="○"/>
            </a:pPr>
            <a:r>
              <a:rPr b="1" lang="en" sz="1600">
                <a:highlight>
                  <a:srgbClr val="EEFF41"/>
                </a:highlight>
                <a:latin typeface="Lato"/>
                <a:ea typeface="Lato"/>
                <a:cs typeface="Lato"/>
                <a:sym typeface="Lato"/>
              </a:rPr>
              <a:t>Week of 11/16– </a:t>
            </a:r>
            <a:r>
              <a:rPr lang="en" sz="1600">
                <a:highlight>
                  <a:srgbClr val="EEFF41"/>
                </a:highlight>
                <a:latin typeface="Lato Light"/>
                <a:ea typeface="Lato Light"/>
                <a:cs typeface="Lato Light"/>
                <a:sym typeface="Lato Light"/>
              </a:rPr>
              <a:t>Case Competition (group sign-up)</a:t>
            </a:r>
            <a:endParaRPr sz="1600">
              <a:highlight>
                <a:srgbClr val="EEFF41"/>
              </a:highlight>
              <a:latin typeface="Lato Light"/>
              <a:ea typeface="Lato Light"/>
              <a:cs typeface="Lato Light"/>
              <a:sym typeface="Lato Light"/>
            </a:endParaRPr>
          </a:p>
          <a:p>
            <a:pPr indent="0" lvl="0" marL="0" rtl="0" algn="l">
              <a:lnSpc>
                <a:spcPct val="115000"/>
              </a:lnSpc>
              <a:spcBef>
                <a:spcPts val="540"/>
              </a:spcBef>
              <a:spcAft>
                <a:spcPts val="0"/>
              </a:spcAft>
              <a:buNone/>
            </a:pPr>
            <a:r>
              <a:rPr lang="en" sz="1600">
                <a:latin typeface="Lato Light"/>
                <a:ea typeface="Lato Light"/>
                <a:cs typeface="Lato Light"/>
                <a:sym typeface="Lato Light"/>
              </a:rPr>
              <a:t>To complete the WIBternship program members may miss </a:t>
            </a:r>
            <a:r>
              <a:rPr lang="en" sz="1600" u="sng">
                <a:latin typeface="Lato Light"/>
                <a:ea typeface="Lato Light"/>
                <a:cs typeface="Lato Light"/>
                <a:sym typeface="Lato Light"/>
              </a:rPr>
              <a:t>one </a:t>
            </a:r>
            <a:r>
              <a:rPr lang="en" sz="1600">
                <a:latin typeface="Lato Light"/>
                <a:ea typeface="Lato Light"/>
                <a:cs typeface="Lato Light"/>
                <a:sym typeface="Lato Light"/>
              </a:rPr>
              <a:t>of the workshop meetings but </a:t>
            </a:r>
            <a:r>
              <a:rPr lang="en" sz="1600" u="sng">
                <a:latin typeface="Lato Light"/>
                <a:ea typeface="Lato Light"/>
                <a:cs typeface="Lato Light"/>
                <a:sym typeface="Lato Light"/>
              </a:rPr>
              <a:t>everyone must complete the case competition!</a:t>
            </a:r>
            <a:endParaRPr sz="1600" u="sng">
              <a:latin typeface="Lato Light"/>
              <a:ea typeface="Lato Light"/>
              <a:cs typeface="Lato Light"/>
              <a:sym typeface="Lato Light"/>
            </a:endParaRPr>
          </a:p>
          <a:p>
            <a:pPr indent="0" lvl="0" marL="0" rtl="0" algn="l">
              <a:lnSpc>
                <a:spcPct val="115000"/>
              </a:lnSpc>
              <a:spcBef>
                <a:spcPts val="1600"/>
              </a:spcBef>
              <a:spcAft>
                <a:spcPts val="0"/>
              </a:spcAft>
              <a:buNone/>
            </a:pPr>
            <a:r>
              <a:rPr lang="en" sz="1600">
                <a:latin typeface="Lato Light"/>
                <a:ea typeface="Lato Light"/>
                <a:cs typeface="Lato Light"/>
                <a:sym typeface="Lato Light"/>
              </a:rPr>
              <a:t>Dress code is business casual (first meeting is casual!)</a:t>
            </a:r>
            <a:endParaRPr sz="1600">
              <a:latin typeface="Lato Light"/>
              <a:ea typeface="Lato Light"/>
              <a:cs typeface="Lato Light"/>
              <a:sym typeface="Lato Light"/>
            </a:endParaRPr>
          </a:p>
          <a:p>
            <a:pPr indent="0" lvl="0" marL="0" rtl="0" algn="l">
              <a:lnSpc>
                <a:spcPct val="115000"/>
              </a:lnSpc>
              <a:spcBef>
                <a:spcPts val="1600"/>
              </a:spcBef>
              <a:spcAft>
                <a:spcPts val="0"/>
              </a:spcAft>
              <a:buNone/>
            </a:pPr>
            <a:r>
              <a:rPr lang="en" sz="1600">
                <a:latin typeface="Lato Light"/>
                <a:ea typeface="Lato Light"/>
                <a:cs typeface="Lato Light"/>
                <a:sym typeface="Lato Light"/>
              </a:rPr>
              <a:t>Once you complete the program - you’re an official WIBC member!</a:t>
            </a:r>
            <a:endParaRPr sz="1600">
              <a:solidFill>
                <a:srgbClr val="FFFFFF"/>
              </a:solidFill>
              <a:latin typeface="Lato Light"/>
              <a:ea typeface="Lato Light"/>
              <a:cs typeface="Lato Light"/>
              <a:sym typeface="Lato Light"/>
            </a:endParaRPr>
          </a:p>
          <a:p>
            <a:pPr indent="0" lvl="0" marL="0" rtl="0" algn="l">
              <a:lnSpc>
                <a:spcPct val="115000"/>
              </a:lnSpc>
              <a:spcBef>
                <a:spcPts val="1600"/>
              </a:spcBef>
              <a:spcAft>
                <a:spcPts val="0"/>
              </a:spcAft>
              <a:buNone/>
            </a:pPr>
            <a:r>
              <a:t/>
            </a:r>
            <a:endParaRPr b="1" sz="1600">
              <a:latin typeface="Lato"/>
              <a:ea typeface="Lato"/>
              <a:cs typeface="Lato"/>
              <a:sym typeface="Lato"/>
            </a:endParaRPr>
          </a:p>
          <a:p>
            <a:pPr indent="0" lvl="0" marL="0" rtl="0" algn="l">
              <a:lnSpc>
                <a:spcPct val="115000"/>
              </a:lnSpc>
              <a:spcBef>
                <a:spcPts val="1600"/>
              </a:spcBef>
              <a:spcAft>
                <a:spcPts val="0"/>
              </a:spcAft>
              <a:buNone/>
            </a:pPr>
            <a:r>
              <a:t/>
            </a:r>
            <a:endParaRPr sz="1800">
              <a:latin typeface="Lato Light"/>
              <a:ea typeface="Lato Light"/>
              <a:cs typeface="Lato Light"/>
              <a:sym typeface="Lato Light"/>
            </a:endParaRPr>
          </a:p>
          <a:p>
            <a:pPr indent="0" lvl="0" marL="0" rtl="0" algn="l">
              <a:spcBef>
                <a:spcPts val="1600"/>
              </a:spcBef>
              <a:spcAft>
                <a:spcPts val="0"/>
              </a:spcAft>
              <a:buNone/>
            </a:pPr>
            <a:r>
              <a:t/>
            </a:r>
            <a:endParaRPr>
              <a:latin typeface="Abel"/>
              <a:ea typeface="Abel"/>
              <a:cs typeface="Abel"/>
              <a:sym typeface="Abe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p38"/>
          <p:cNvPicPr preferRelativeResize="0"/>
          <p:nvPr/>
        </p:nvPicPr>
        <p:blipFill>
          <a:blip r:embed="rId3">
            <a:alphaModFix/>
          </a:blip>
          <a:stretch>
            <a:fillRect/>
          </a:stretch>
        </p:blipFill>
        <p:spPr>
          <a:xfrm>
            <a:off x="0" y="2139981"/>
            <a:ext cx="4817275" cy="3210719"/>
          </a:xfrm>
          <a:prstGeom prst="rect">
            <a:avLst/>
          </a:prstGeom>
          <a:noFill/>
          <a:ln>
            <a:noFill/>
          </a:ln>
        </p:spPr>
      </p:pic>
      <p:sp>
        <p:nvSpPr>
          <p:cNvPr descr="Timeline background shape" id="278" name="Google Shape;278;p38"/>
          <p:cNvSpPr/>
          <p:nvPr/>
        </p:nvSpPr>
        <p:spPr>
          <a:xfrm>
            <a:off x="0" y="254525"/>
            <a:ext cx="68781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8"/>
          <p:cNvSpPr txBox="1"/>
          <p:nvPr>
            <p:ph idx="4294967295" type="ctrTitle"/>
          </p:nvPr>
        </p:nvSpPr>
        <p:spPr>
          <a:xfrm>
            <a:off x="-870125" y="121300"/>
            <a:ext cx="7194300" cy="61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5200"/>
              <a:t>Past Social Events</a:t>
            </a:r>
            <a:endParaRPr sz="5200">
              <a:latin typeface="Playfair Display"/>
              <a:ea typeface="Playfair Display"/>
              <a:cs typeface="Playfair Display"/>
              <a:sym typeface="Playfair Display"/>
            </a:endParaRPr>
          </a:p>
        </p:txBody>
      </p:sp>
      <p:pic>
        <p:nvPicPr>
          <p:cNvPr id="280" name="Google Shape;280;p38"/>
          <p:cNvPicPr preferRelativeResize="0"/>
          <p:nvPr/>
        </p:nvPicPr>
        <p:blipFill rotWithShape="1">
          <a:blip r:embed="rId4">
            <a:alphaModFix amt="15000"/>
          </a:blip>
          <a:srcRect b="18883" l="18302" r="12451" t="10260"/>
          <a:stretch/>
        </p:blipFill>
        <p:spPr>
          <a:xfrm>
            <a:off x="7169774" y="4301725"/>
            <a:ext cx="1974220" cy="841777"/>
          </a:xfrm>
          <a:prstGeom prst="rect">
            <a:avLst/>
          </a:prstGeom>
          <a:noFill/>
          <a:ln>
            <a:noFill/>
          </a:ln>
        </p:spPr>
      </p:pic>
      <p:pic>
        <p:nvPicPr>
          <p:cNvPr id="281" name="Google Shape;281;p38"/>
          <p:cNvPicPr preferRelativeResize="0"/>
          <p:nvPr/>
        </p:nvPicPr>
        <p:blipFill rotWithShape="1">
          <a:blip r:embed="rId5">
            <a:alphaModFix/>
          </a:blip>
          <a:srcRect b="20551" l="0" r="0" t="35685"/>
          <a:stretch/>
        </p:blipFill>
        <p:spPr>
          <a:xfrm>
            <a:off x="5447892" y="0"/>
            <a:ext cx="4049156" cy="2658801"/>
          </a:xfrm>
          <a:prstGeom prst="rect">
            <a:avLst/>
          </a:prstGeom>
          <a:noFill/>
          <a:ln>
            <a:noFill/>
          </a:ln>
        </p:spPr>
      </p:pic>
      <p:pic>
        <p:nvPicPr>
          <p:cNvPr id="282" name="Google Shape;282;p38"/>
          <p:cNvPicPr preferRelativeResize="0"/>
          <p:nvPr/>
        </p:nvPicPr>
        <p:blipFill rotWithShape="1">
          <a:blip r:embed="rId6">
            <a:alphaModFix/>
          </a:blip>
          <a:srcRect b="0" l="0" r="0" t="15590"/>
          <a:stretch/>
        </p:blipFill>
        <p:spPr>
          <a:xfrm>
            <a:off x="4817275" y="2658800"/>
            <a:ext cx="4679775" cy="2658800"/>
          </a:xfrm>
          <a:prstGeom prst="rect">
            <a:avLst/>
          </a:prstGeom>
          <a:noFill/>
          <a:ln>
            <a:noFill/>
          </a:ln>
        </p:spPr>
      </p:pic>
      <p:pic>
        <p:nvPicPr>
          <p:cNvPr id="283" name="Google Shape;283;p38"/>
          <p:cNvPicPr preferRelativeResize="0"/>
          <p:nvPr/>
        </p:nvPicPr>
        <p:blipFill rotWithShape="1">
          <a:blip r:embed="rId7">
            <a:alphaModFix/>
          </a:blip>
          <a:srcRect b="12611" l="0" r="0" t="44393"/>
          <a:stretch/>
        </p:blipFill>
        <p:spPr>
          <a:xfrm>
            <a:off x="-52325" y="919924"/>
            <a:ext cx="5558698" cy="20557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descr="Timeline background shape" id="288" name="Google Shape;288;p39"/>
          <p:cNvSpPr/>
          <p:nvPr/>
        </p:nvSpPr>
        <p:spPr>
          <a:xfrm>
            <a:off x="0" y="254525"/>
            <a:ext cx="95475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9"/>
          <p:cNvSpPr txBox="1"/>
          <p:nvPr>
            <p:ph type="title"/>
          </p:nvPr>
        </p:nvSpPr>
        <p:spPr>
          <a:xfrm>
            <a:off x="85650" y="-189925"/>
            <a:ext cx="8972700" cy="1630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200"/>
              <a:t>Events to Look Forward To…</a:t>
            </a:r>
            <a:endParaRPr sz="5200">
              <a:latin typeface="Playfair Display"/>
              <a:ea typeface="Playfair Display"/>
              <a:cs typeface="Playfair Display"/>
              <a:sym typeface="Playfair Display"/>
            </a:endParaRPr>
          </a:p>
        </p:txBody>
      </p:sp>
      <p:pic>
        <p:nvPicPr>
          <p:cNvPr id="290" name="Google Shape;290;p39"/>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91" name="Google Shape;291;p39"/>
          <p:cNvSpPr txBox="1"/>
          <p:nvPr/>
        </p:nvSpPr>
        <p:spPr>
          <a:xfrm>
            <a:off x="272200" y="1226975"/>
            <a:ext cx="8032200" cy="3572700"/>
          </a:xfrm>
          <a:prstGeom prst="rect">
            <a:avLst/>
          </a:prstGeom>
          <a:noFill/>
          <a:ln>
            <a:noFill/>
          </a:ln>
        </p:spPr>
        <p:txBody>
          <a:bodyPr anchorCtr="0" anchor="t" bIns="91425" lIns="91425" spcFirstLastPara="1" rIns="91425" wrap="square" tIns="91425">
            <a:noAutofit/>
          </a:bodyPr>
          <a:lstStyle/>
          <a:p>
            <a:pPr indent="-368300" lvl="0" marL="457200" rtl="0" algn="l">
              <a:spcBef>
                <a:spcPts val="0"/>
              </a:spcBef>
              <a:spcAft>
                <a:spcPts val="0"/>
              </a:spcAft>
              <a:buClr>
                <a:schemeClr val="lt1"/>
              </a:buClr>
              <a:buSzPts val="2200"/>
              <a:buFont typeface="Abel"/>
              <a:buChar char="●"/>
            </a:pPr>
            <a:r>
              <a:rPr lang="en" sz="2200">
                <a:solidFill>
                  <a:schemeClr val="lt1"/>
                </a:solidFill>
                <a:latin typeface="Abel"/>
                <a:ea typeface="Abel"/>
                <a:cs typeface="Abel"/>
                <a:sym typeface="Abel"/>
              </a:rPr>
              <a:t>Potlucks</a:t>
            </a:r>
            <a:endParaRPr sz="2200">
              <a:solidFill>
                <a:schemeClr val="lt1"/>
              </a:solidFill>
              <a:latin typeface="Abel"/>
              <a:ea typeface="Abel"/>
              <a:cs typeface="Abel"/>
              <a:sym typeface="Abel"/>
            </a:endParaRPr>
          </a:p>
          <a:p>
            <a:pPr indent="-368300" lvl="0" marL="457200" rtl="0" algn="l">
              <a:spcBef>
                <a:spcPts val="1000"/>
              </a:spcBef>
              <a:spcAft>
                <a:spcPts val="0"/>
              </a:spcAft>
              <a:buClr>
                <a:schemeClr val="lt1"/>
              </a:buClr>
              <a:buSzPts val="2200"/>
              <a:buFont typeface="Abel"/>
              <a:buChar char="●"/>
            </a:pPr>
            <a:r>
              <a:rPr lang="en" sz="2200">
                <a:solidFill>
                  <a:schemeClr val="lt1"/>
                </a:solidFill>
                <a:latin typeface="Abel"/>
                <a:ea typeface="Abel"/>
                <a:cs typeface="Abel"/>
                <a:sym typeface="Abel"/>
              </a:rPr>
              <a:t>Craft events</a:t>
            </a:r>
            <a:endParaRPr sz="2200">
              <a:solidFill>
                <a:schemeClr val="lt1"/>
              </a:solidFill>
              <a:latin typeface="Abel"/>
              <a:ea typeface="Abel"/>
              <a:cs typeface="Abel"/>
              <a:sym typeface="Abel"/>
            </a:endParaRPr>
          </a:p>
          <a:p>
            <a:pPr indent="-368300" lvl="0" marL="457200" rtl="0" algn="l">
              <a:spcBef>
                <a:spcPts val="1000"/>
              </a:spcBef>
              <a:spcAft>
                <a:spcPts val="0"/>
              </a:spcAft>
              <a:buClr>
                <a:schemeClr val="lt1"/>
              </a:buClr>
              <a:buSzPts val="2200"/>
              <a:buFont typeface="Abel"/>
              <a:buChar char="●"/>
            </a:pPr>
            <a:r>
              <a:rPr lang="en" sz="2200">
                <a:solidFill>
                  <a:schemeClr val="lt1"/>
                </a:solidFill>
                <a:latin typeface="Abel"/>
                <a:ea typeface="Abel"/>
                <a:cs typeface="Abel"/>
                <a:sym typeface="Abel"/>
              </a:rPr>
              <a:t>Community Service Opportunities</a:t>
            </a:r>
            <a:endParaRPr sz="2200">
              <a:solidFill>
                <a:schemeClr val="lt1"/>
              </a:solidFill>
              <a:latin typeface="Abel"/>
              <a:ea typeface="Abel"/>
              <a:cs typeface="Abel"/>
              <a:sym typeface="Abel"/>
            </a:endParaRPr>
          </a:p>
          <a:p>
            <a:pPr indent="-368300" lvl="0" marL="457200" rtl="0" algn="l">
              <a:spcBef>
                <a:spcPts val="1000"/>
              </a:spcBef>
              <a:spcAft>
                <a:spcPts val="0"/>
              </a:spcAft>
              <a:buClr>
                <a:schemeClr val="lt1"/>
              </a:buClr>
              <a:buSzPts val="2200"/>
              <a:buFont typeface="Abel"/>
              <a:buChar char="●"/>
            </a:pPr>
            <a:r>
              <a:rPr lang="en" sz="2200">
                <a:solidFill>
                  <a:schemeClr val="lt1"/>
                </a:solidFill>
                <a:latin typeface="Abel"/>
                <a:ea typeface="Abel"/>
                <a:cs typeface="Abel"/>
                <a:sym typeface="Abel"/>
              </a:rPr>
              <a:t>Collaboration Events with other student orgs</a:t>
            </a:r>
            <a:endParaRPr sz="2200">
              <a:solidFill>
                <a:schemeClr val="lt1"/>
              </a:solidFill>
              <a:latin typeface="Abel"/>
              <a:ea typeface="Abel"/>
              <a:cs typeface="Abel"/>
              <a:sym typeface="Abel"/>
            </a:endParaRPr>
          </a:p>
          <a:p>
            <a:pPr indent="-368300" lvl="0" marL="457200" rtl="0" algn="l">
              <a:spcBef>
                <a:spcPts val="1000"/>
              </a:spcBef>
              <a:spcAft>
                <a:spcPts val="0"/>
              </a:spcAft>
              <a:buClr>
                <a:schemeClr val="lt1"/>
              </a:buClr>
              <a:buSzPts val="2200"/>
              <a:buFont typeface="Abel"/>
              <a:buChar char="●"/>
            </a:pPr>
            <a:r>
              <a:rPr lang="en" sz="2200">
                <a:solidFill>
                  <a:schemeClr val="lt1"/>
                </a:solidFill>
                <a:latin typeface="Abel"/>
                <a:ea typeface="Abel"/>
                <a:cs typeface="Abel"/>
                <a:sym typeface="Abel"/>
              </a:rPr>
              <a:t>Coffee Tabs</a:t>
            </a:r>
            <a:endParaRPr sz="2200">
              <a:solidFill>
                <a:schemeClr val="lt1"/>
              </a:solidFill>
              <a:latin typeface="Abel"/>
              <a:ea typeface="Abel"/>
              <a:cs typeface="Abel"/>
              <a:sym typeface="Abel"/>
            </a:endParaRPr>
          </a:p>
          <a:p>
            <a:pPr indent="-368300" lvl="0" marL="457200" rtl="0" algn="l">
              <a:spcBef>
                <a:spcPts val="1000"/>
              </a:spcBef>
              <a:spcAft>
                <a:spcPts val="0"/>
              </a:spcAft>
              <a:buClr>
                <a:schemeClr val="lt1"/>
              </a:buClr>
              <a:buSzPts val="2200"/>
              <a:buFont typeface="Abel"/>
              <a:buChar char="●"/>
            </a:pPr>
            <a:r>
              <a:rPr lang="en" sz="2200">
                <a:solidFill>
                  <a:schemeClr val="lt1"/>
                </a:solidFill>
                <a:latin typeface="Abel"/>
                <a:ea typeface="Abel"/>
                <a:cs typeface="Abel"/>
                <a:sym typeface="Abel"/>
              </a:rPr>
              <a:t>Company Panels</a:t>
            </a:r>
            <a:endParaRPr sz="2200">
              <a:solidFill>
                <a:schemeClr val="lt1"/>
              </a:solidFill>
              <a:latin typeface="Abel"/>
              <a:ea typeface="Abel"/>
              <a:cs typeface="Abel"/>
              <a:sym typeface="Abel"/>
            </a:endParaRPr>
          </a:p>
          <a:p>
            <a:pPr indent="-368300" lvl="0" marL="457200" rtl="0" algn="l">
              <a:spcBef>
                <a:spcPts val="1000"/>
              </a:spcBef>
              <a:spcAft>
                <a:spcPts val="0"/>
              </a:spcAft>
              <a:buClr>
                <a:schemeClr val="lt1"/>
              </a:buClr>
              <a:buSzPts val="2200"/>
              <a:buFont typeface="Abel"/>
              <a:buChar char="●"/>
            </a:pPr>
            <a:r>
              <a:rPr lang="en" sz="2200">
                <a:solidFill>
                  <a:schemeClr val="lt1"/>
                </a:solidFill>
                <a:latin typeface="Abel"/>
                <a:ea typeface="Abel"/>
                <a:cs typeface="Abel"/>
                <a:sym typeface="Abel"/>
              </a:rPr>
              <a:t>WIBC Spring Conference</a:t>
            </a:r>
            <a:endParaRPr sz="2200">
              <a:solidFill>
                <a:schemeClr val="lt1"/>
              </a:solidFill>
              <a:latin typeface="Abel"/>
              <a:ea typeface="Abel"/>
              <a:cs typeface="Abel"/>
              <a:sym typeface="Abel"/>
            </a:endParaRPr>
          </a:p>
          <a:p>
            <a:pPr indent="-368300" lvl="0" marL="457200" rtl="0" algn="l">
              <a:spcBef>
                <a:spcPts val="1000"/>
              </a:spcBef>
              <a:spcAft>
                <a:spcPts val="1000"/>
              </a:spcAft>
              <a:buClr>
                <a:schemeClr val="lt1"/>
              </a:buClr>
              <a:buSzPts val="2200"/>
              <a:buFont typeface="Abel"/>
              <a:buChar char="●"/>
            </a:pPr>
            <a:r>
              <a:rPr lang="en" sz="2200">
                <a:solidFill>
                  <a:schemeClr val="lt1"/>
                </a:solidFill>
                <a:latin typeface="Abel"/>
                <a:ea typeface="Abel"/>
                <a:cs typeface="Abel"/>
                <a:sym typeface="Abel"/>
              </a:rPr>
              <a:t>And More!</a:t>
            </a:r>
            <a:endParaRPr sz="2200">
              <a:solidFill>
                <a:schemeClr val="lt1"/>
              </a:solidFill>
              <a:latin typeface="Abel"/>
              <a:ea typeface="Abel"/>
              <a:cs typeface="Abel"/>
              <a:sym typeface="Abel"/>
            </a:endParaRPr>
          </a:p>
        </p:txBody>
      </p:sp>
    </p:spTree>
  </p:cSld>
  <p:clrMapOvr>
    <a:masterClrMapping/>
  </p:clrMapOvr>
</p:sld>
</file>

<file path=ppt/theme/theme1.xml><?xml version="1.0" encoding="utf-8"?>
<a:theme xmlns:a="http://schemas.openxmlformats.org/drawingml/2006/main" xmlns:r="http://schemas.openxmlformats.org/officeDocument/2006/relationships" name="Hygge general by Slidesgo">
  <a:themeElements>
    <a:clrScheme name="Simple Light">
      <a:dk1>
        <a:srgbClr val="FBFBFB"/>
      </a:dk1>
      <a:lt1>
        <a:srgbClr val="434343"/>
      </a:lt1>
      <a:dk2>
        <a:srgbClr val="F0D07E"/>
      </a:dk2>
      <a:lt2>
        <a:srgbClr val="E6B8AF"/>
      </a:lt2>
      <a:accent1>
        <a:srgbClr val="EC9482"/>
      </a:accent1>
      <a:accent2>
        <a:srgbClr val="DCC1BE"/>
      </a:accent2>
      <a:accent3>
        <a:srgbClr val="FBFBFB"/>
      </a:accent3>
      <a:accent4>
        <a:srgbClr val="8A675B"/>
      </a:accent4>
      <a:accent5>
        <a:srgbClr val="F0D07E"/>
      </a:accent5>
      <a:accent6>
        <a:srgbClr val="EC9482"/>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