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embeddedFontLst>
    <p:embeddedFont>
      <p:font typeface="Playfair Display"/>
      <p:regular r:id="rId22"/>
      <p:bold r:id="rId23"/>
      <p:italic r:id="rId24"/>
      <p:boldItalic r:id="rId25"/>
    </p:embeddedFont>
    <p:embeddedFont>
      <p:font typeface="Lato"/>
      <p:regular r:id="rId26"/>
      <p:bold r:id="rId27"/>
      <p:italic r:id="rId28"/>
      <p:boldItalic r:id="rId29"/>
    </p:embeddedFont>
    <p:embeddedFont>
      <p:font typeface="Fira Sans Extra Condensed Medium"/>
      <p:regular r:id="rId30"/>
      <p:bold r:id="rId31"/>
      <p:italic r:id="rId32"/>
      <p:boldItalic r:id="rId33"/>
    </p:embeddedFont>
    <p:embeddedFont>
      <p:font typeface="Lato Light"/>
      <p:regular r:id="rId34"/>
      <p:bold r:id="rId35"/>
      <p:italic r:id="rId36"/>
      <p:boldItalic r:id="rId37"/>
    </p:embeddedFont>
    <p:embeddedFont>
      <p:font typeface="Abel"/>
      <p:regular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PlayfairDisplay-regular.fntdata"/><Relationship Id="rId21" Type="http://schemas.openxmlformats.org/officeDocument/2006/relationships/slide" Target="slides/slide17.xml"/><Relationship Id="rId24" Type="http://schemas.openxmlformats.org/officeDocument/2006/relationships/font" Target="fonts/PlayfairDisplay-italic.fntdata"/><Relationship Id="rId23" Type="http://schemas.openxmlformats.org/officeDocument/2006/relationships/font" Target="fonts/PlayfairDisplay-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ato-regular.fntdata"/><Relationship Id="rId25" Type="http://schemas.openxmlformats.org/officeDocument/2006/relationships/font" Target="fonts/PlayfairDisplay-boldItalic.fntdata"/><Relationship Id="rId28" Type="http://schemas.openxmlformats.org/officeDocument/2006/relationships/font" Target="fonts/Lato-italic.fntdata"/><Relationship Id="rId27" Type="http://schemas.openxmlformats.org/officeDocument/2006/relationships/font" Target="fonts/Lato-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Lato-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FiraSansExtraCondensedMedium-bold.fntdata"/><Relationship Id="rId30" Type="http://schemas.openxmlformats.org/officeDocument/2006/relationships/font" Target="fonts/FiraSansExtraCondensedMedium-regular.fntdata"/><Relationship Id="rId11" Type="http://schemas.openxmlformats.org/officeDocument/2006/relationships/slide" Target="slides/slide7.xml"/><Relationship Id="rId33" Type="http://schemas.openxmlformats.org/officeDocument/2006/relationships/font" Target="fonts/FiraSansExtraCondensedMedium-boldItalic.fntdata"/><Relationship Id="rId10" Type="http://schemas.openxmlformats.org/officeDocument/2006/relationships/slide" Target="slides/slide6.xml"/><Relationship Id="rId32" Type="http://schemas.openxmlformats.org/officeDocument/2006/relationships/font" Target="fonts/FiraSansExtraCondensedMedium-italic.fntdata"/><Relationship Id="rId13" Type="http://schemas.openxmlformats.org/officeDocument/2006/relationships/slide" Target="slides/slide9.xml"/><Relationship Id="rId35" Type="http://schemas.openxmlformats.org/officeDocument/2006/relationships/font" Target="fonts/LatoLight-bold.fntdata"/><Relationship Id="rId12" Type="http://schemas.openxmlformats.org/officeDocument/2006/relationships/slide" Target="slides/slide8.xml"/><Relationship Id="rId34" Type="http://schemas.openxmlformats.org/officeDocument/2006/relationships/font" Target="fonts/LatoLight-regular.fntdata"/><Relationship Id="rId15" Type="http://schemas.openxmlformats.org/officeDocument/2006/relationships/slide" Target="slides/slide11.xml"/><Relationship Id="rId37" Type="http://schemas.openxmlformats.org/officeDocument/2006/relationships/font" Target="fonts/LatoLight-boldItalic.fntdata"/><Relationship Id="rId14" Type="http://schemas.openxmlformats.org/officeDocument/2006/relationships/slide" Target="slides/slide10.xml"/><Relationship Id="rId36" Type="http://schemas.openxmlformats.org/officeDocument/2006/relationships/font" Target="fonts/LatoLight-italic.fntdata"/><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font" Target="fonts/Abel-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7ac28df6c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7ac28df6c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bdfe0bcc21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bdfe0bcc21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bdfe0bcc21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bdfe0bcc21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bdfe0bcc21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bdfe0bcc21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868894270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868894270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bdfe0bcc21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bdfe0bcc21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fb0f4b1101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fb0f4b1101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bdfe0bcc21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bdfe0bcc21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bdfe0bcc21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bdfe0bcc21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b660a5b2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b660a5b2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b4f4a0e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fb4f4a0e6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bfac940513_4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bfac940513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78cd65b88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78cd65b8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bdfe0bcc21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bdfe0bcc21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95f0f2f12b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95f0f2f12b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be2a46217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be2a46217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ca34671e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ca34671e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rot="5400000">
            <a:off x="60824" y="3596074"/>
            <a:ext cx="1486600" cy="1608352"/>
          </a:xfrm>
          <a:custGeom>
            <a:rect b="b" l="l" r="r" t="t"/>
            <a:pathLst>
              <a:path extrusionOk="0" h="40938" w="37839">
                <a:moveTo>
                  <a:pt x="37839" y="0"/>
                </a:moveTo>
                <a:cubicBezTo>
                  <a:pt x="31770" y="767"/>
                  <a:pt x="28951" y="3515"/>
                  <a:pt x="26969" y="11313"/>
                </a:cubicBezTo>
                <a:cubicBezTo>
                  <a:pt x="24991" y="19111"/>
                  <a:pt x="19814" y="21473"/>
                  <a:pt x="9908" y="26266"/>
                </a:cubicBezTo>
                <a:cubicBezTo>
                  <a:pt x="1" y="31059"/>
                  <a:pt x="3737" y="40938"/>
                  <a:pt x="3737" y="40938"/>
                </a:cubicBezTo>
                <a:lnTo>
                  <a:pt x="37839" y="40938"/>
                </a:lnTo>
                <a:lnTo>
                  <a:pt x="3783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flipH="1" rot="10800000">
            <a:off x="4392925" y="-1"/>
            <a:ext cx="4751065" cy="5140175"/>
          </a:xfrm>
          <a:custGeom>
            <a:rect b="b" l="l" r="r" t="t"/>
            <a:pathLst>
              <a:path extrusionOk="0" h="40938" w="37839">
                <a:moveTo>
                  <a:pt x="37839" y="0"/>
                </a:moveTo>
                <a:cubicBezTo>
                  <a:pt x="31770" y="767"/>
                  <a:pt x="28951" y="3515"/>
                  <a:pt x="26969" y="11313"/>
                </a:cubicBezTo>
                <a:cubicBezTo>
                  <a:pt x="24991" y="19111"/>
                  <a:pt x="19814" y="21473"/>
                  <a:pt x="9908" y="26266"/>
                </a:cubicBezTo>
                <a:cubicBezTo>
                  <a:pt x="1" y="31059"/>
                  <a:pt x="3737" y="40938"/>
                  <a:pt x="3737" y="40938"/>
                </a:cubicBezTo>
                <a:lnTo>
                  <a:pt x="37839" y="40938"/>
                </a:lnTo>
                <a:lnTo>
                  <a:pt x="3783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489450" y="767538"/>
            <a:ext cx="3934800" cy="2815800"/>
          </a:xfrm>
          <a:prstGeom prst="rect">
            <a:avLst/>
          </a:prstGeom>
        </p:spPr>
        <p:txBody>
          <a:bodyPr anchorCtr="0" anchor="b" bIns="91425" lIns="91425" spcFirstLastPara="1" rIns="91425" wrap="square" tIns="91425">
            <a:noAutofit/>
          </a:bodyPr>
          <a:lstStyle>
            <a:lvl1pPr lvl="0" algn="r">
              <a:spcBef>
                <a:spcPts val="0"/>
              </a:spcBef>
              <a:spcAft>
                <a:spcPts val="0"/>
              </a:spcAft>
              <a:buSzPts val="5200"/>
              <a:buNone/>
              <a:defRPr sz="96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idx="1" type="subTitle"/>
          </p:nvPr>
        </p:nvSpPr>
        <p:spPr>
          <a:xfrm>
            <a:off x="6404525" y="3526660"/>
            <a:ext cx="2019900" cy="792600"/>
          </a:xfrm>
          <a:prstGeom prst="rect">
            <a:avLst/>
          </a:prstGeom>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latin typeface="Abel"/>
                <a:ea typeface="Abel"/>
                <a:cs typeface="Abel"/>
                <a:sym typeface="Abe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p:nvPr/>
        </p:nvSpPr>
        <p:spPr>
          <a:xfrm>
            <a:off x="3645498" y="1816375"/>
            <a:ext cx="2964468" cy="2120912"/>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5" name="Google Shape;15;p3"/>
          <p:cNvSpPr/>
          <p:nvPr/>
        </p:nvSpPr>
        <p:spPr>
          <a:xfrm rot="10800000">
            <a:off x="6304698" y="1196133"/>
            <a:ext cx="807612" cy="577801"/>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6" name="Google Shape;16;p3"/>
          <p:cNvSpPr/>
          <p:nvPr/>
        </p:nvSpPr>
        <p:spPr>
          <a:xfrm flipH="1" rot="5400000">
            <a:off x="5693570" y="1695845"/>
            <a:ext cx="5146274" cy="1754565"/>
          </a:xfrm>
          <a:custGeom>
            <a:rect b="b" l="l" r="r" t="t"/>
            <a:pathLst>
              <a:path extrusionOk="0" h="21876" w="64164">
                <a:moveTo>
                  <a:pt x="1" y="0"/>
                </a:moveTo>
                <a:cubicBezTo>
                  <a:pt x="2816" y="5505"/>
                  <a:pt x="7168" y="7234"/>
                  <a:pt x="15608" y="7234"/>
                </a:cubicBezTo>
                <a:cubicBezTo>
                  <a:pt x="17515" y="7234"/>
                  <a:pt x="19630" y="7146"/>
                  <a:pt x="21983" y="6993"/>
                </a:cubicBezTo>
                <a:cubicBezTo>
                  <a:pt x="22445" y="6963"/>
                  <a:pt x="22902" y="6948"/>
                  <a:pt x="23353" y="6948"/>
                </a:cubicBezTo>
                <a:cubicBezTo>
                  <a:pt x="32304" y="6948"/>
                  <a:pt x="39037" y="12718"/>
                  <a:pt x="44477" y="17793"/>
                </a:cubicBezTo>
                <a:cubicBezTo>
                  <a:pt x="47433" y="20550"/>
                  <a:pt x="50813" y="21875"/>
                  <a:pt x="54040" y="21875"/>
                </a:cubicBezTo>
                <a:cubicBezTo>
                  <a:pt x="58002" y="21875"/>
                  <a:pt x="61733" y="19877"/>
                  <a:pt x="64163" y="16081"/>
                </a:cubicBezTo>
                <a:lnTo>
                  <a:pt x="6416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flipH="1" rot="10800000">
            <a:off x="0" y="3098847"/>
            <a:ext cx="5659150" cy="2044653"/>
          </a:xfrm>
          <a:custGeom>
            <a:rect b="b" l="l" r="r" t="t"/>
            <a:pathLst>
              <a:path extrusionOk="0" h="22371" w="61918">
                <a:moveTo>
                  <a:pt x="1" y="0"/>
                </a:moveTo>
                <a:lnTo>
                  <a:pt x="1" y="19582"/>
                </a:lnTo>
                <a:cubicBezTo>
                  <a:pt x="2348" y="19298"/>
                  <a:pt x="4561" y="19170"/>
                  <a:pt x="6829" y="19170"/>
                </a:cubicBezTo>
                <a:cubicBezTo>
                  <a:pt x="14097" y="19170"/>
                  <a:pt x="21932" y="20484"/>
                  <a:pt x="36559" y="22179"/>
                </a:cubicBezTo>
                <a:cubicBezTo>
                  <a:pt x="37673" y="22308"/>
                  <a:pt x="38754" y="22370"/>
                  <a:pt x="39802" y="22370"/>
                </a:cubicBezTo>
                <a:cubicBezTo>
                  <a:pt x="52890" y="22370"/>
                  <a:pt x="60749" y="12589"/>
                  <a:pt x="619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txBox="1"/>
          <p:nvPr>
            <p:ph type="title"/>
          </p:nvPr>
        </p:nvSpPr>
        <p:spPr>
          <a:xfrm>
            <a:off x="719775" y="1518200"/>
            <a:ext cx="6634200" cy="18204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48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9" name="Google Shape;19;p3"/>
          <p:cNvSpPr txBox="1"/>
          <p:nvPr>
            <p:ph idx="1" type="subTitle"/>
          </p:nvPr>
        </p:nvSpPr>
        <p:spPr>
          <a:xfrm>
            <a:off x="719750" y="3556450"/>
            <a:ext cx="2768100" cy="469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20" name="Google Shape;20;p3"/>
          <p:cNvSpPr txBox="1"/>
          <p:nvPr>
            <p:ph hasCustomPrompt="1" idx="2" type="title"/>
          </p:nvPr>
        </p:nvSpPr>
        <p:spPr>
          <a:xfrm flipH="1">
            <a:off x="719775" y="630627"/>
            <a:ext cx="2304300" cy="1139700"/>
          </a:xfrm>
          <a:prstGeom prst="rect">
            <a:avLst/>
          </a:prstGeom>
          <a:noFill/>
        </p:spPr>
        <p:txBody>
          <a:bodyPr anchorCtr="0" anchor="t" bIns="91425" lIns="91425" spcFirstLastPara="1" rIns="91425" wrap="square" tIns="91425">
            <a:noAutofit/>
          </a:bodyPr>
          <a:lstStyle>
            <a:lvl1pPr lvl="0" rtl="0">
              <a:spcBef>
                <a:spcPts val="0"/>
              </a:spcBef>
              <a:spcAft>
                <a:spcPts val="0"/>
              </a:spcAft>
              <a:buClr>
                <a:srgbClr val="E87E45"/>
              </a:buClr>
              <a:buSzPts val="3600"/>
              <a:buNone/>
              <a:defRPr sz="7200"/>
            </a:lvl1pPr>
            <a:lvl2pPr lvl="1"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4"/>
          <p:cNvSpPr/>
          <p:nvPr/>
        </p:nvSpPr>
        <p:spPr>
          <a:xfrm>
            <a:off x="29" y="1125922"/>
            <a:ext cx="9144070" cy="4017631"/>
          </a:xfrm>
          <a:custGeom>
            <a:rect b="b" l="l" r="r" t="t"/>
            <a:pathLst>
              <a:path extrusionOk="0" h="31556" w="71821">
                <a:moveTo>
                  <a:pt x="71296" y="0"/>
                </a:moveTo>
                <a:cubicBezTo>
                  <a:pt x="60837" y="0"/>
                  <a:pt x="54281" y="13932"/>
                  <a:pt x="41985" y="17710"/>
                </a:cubicBezTo>
                <a:cubicBezTo>
                  <a:pt x="39771" y="18390"/>
                  <a:pt x="37802" y="18683"/>
                  <a:pt x="35997" y="18683"/>
                </a:cubicBezTo>
                <a:cubicBezTo>
                  <a:pt x="25430" y="18683"/>
                  <a:pt x="20525" y="8623"/>
                  <a:pt x="5409" y="7269"/>
                </a:cubicBezTo>
                <a:cubicBezTo>
                  <a:pt x="4585" y="7195"/>
                  <a:pt x="3783" y="7160"/>
                  <a:pt x="3004" y="7160"/>
                </a:cubicBezTo>
                <a:cubicBezTo>
                  <a:pt x="1963" y="7160"/>
                  <a:pt x="962" y="7224"/>
                  <a:pt x="1" y="7346"/>
                </a:cubicBezTo>
                <a:lnTo>
                  <a:pt x="1" y="31555"/>
                </a:lnTo>
                <a:lnTo>
                  <a:pt x="71820" y="31555"/>
                </a:lnTo>
                <a:lnTo>
                  <a:pt x="71820" y="12"/>
                </a:lnTo>
                <a:cubicBezTo>
                  <a:pt x="71644" y="4"/>
                  <a:pt x="71470" y="0"/>
                  <a:pt x="712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4"/>
          <p:cNvSpPr/>
          <p:nvPr/>
        </p:nvSpPr>
        <p:spPr>
          <a:xfrm>
            <a:off x="0" y="-3319"/>
            <a:ext cx="6840085" cy="5271331"/>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4"/>
          <p:cNvSpPr txBox="1"/>
          <p:nvPr>
            <p:ph idx="1" type="body"/>
          </p:nvPr>
        </p:nvSpPr>
        <p:spPr>
          <a:xfrm>
            <a:off x="719750" y="1152475"/>
            <a:ext cx="7704600" cy="3416400"/>
          </a:xfrm>
          <a:prstGeom prst="rect">
            <a:avLst/>
          </a:prstGeom>
        </p:spPr>
        <p:txBody>
          <a:bodyPr anchorCtr="0" anchor="ctr" bIns="91425" lIns="91425" spcFirstLastPara="1" rIns="91425" wrap="square" tIns="91425">
            <a:noAutofit/>
          </a:bodyPr>
          <a:lstStyle>
            <a:lvl1pPr indent="-292100" lvl="0" marL="457200" rtl="0">
              <a:spcBef>
                <a:spcPts val="0"/>
              </a:spcBef>
              <a:spcAft>
                <a:spcPts val="0"/>
              </a:spcAft>
              <a:buClr>
                <a:srgbClr val="0C343D"/>
              </a:buClr>
              <a:buSzPts val="1000"/>
              <a:buFont typeface="Josefin Slab SemiBold"/>
              <a:buChar char="●"/>
              <a:defRPr/>
            </a:lvl1pPr>
            <a:lvl2pPr indent="-304800" lvl="1" marL="914400" rtl="0">
              <a:spcBef>
                <a:spcPts val="0"/>
              </a:spcBef>
              <a:spcAft>
                <a:spcPts val="0"/>
              </a:spcAft>
              <a:buClr>
                <a:srgbClr val="0C343D"/>
              </a:buClr>
              <a:buSzPts val="1200"/>
              <a:buFont typeface="Josefin Slab SemiBold"/>
              <a:buChar char="○"/>
              <a:defRPr/>
            </a:lvl2pPr>
            <a:lvl3pPr indent="-304800" lvl="2" marL="1371600" rtl="0">
              <a:spcBef>
                <a:spcPts val="1600"/>
              </a:spcBef>
              <a:spcAft>
                <a:spcPts val="0"/>
              </a:spcAft>
              <a:buClr>
                <a:srgbClr val="0C343D"/>
              </a:buClr>
              <a:buSzPts val="1200"/>
              <a:buFont typeface="Josefin Slab SemiBold"/>
              <a:buChar char="■"/>
              <a:defRPr/>
            </a:lvl3pPr>
            <a:lvl4pPr indent="-304800" lvl="3" marL="1828800" rtl="0">
              <a:spcBef>
                <a:spcPts val="1600"/>
              </a:spcBef>
              <a:spcAft>
                <a:spcPts val="0"/>
              </a:spcAft>
              <a:buClr>
                <a:srgbClr val="0C343D"/>
              </a:buClr>
              <a:buSzPts val="1200"/>
              <a:buFont typeface="Josefin Slab SemiBold"/>
              <a:buChar char="●"/>
              <a:defRPr/>
            </a:lvl4pPr>
            <a:lvl5pPr indent="-304800" lvl="4" marL="2286000" rtl="0">
              <a:spcBef>
                <a:spcPts val="1600"/>
              </a:spcBef>
              <a:spcAft>
                <a:spcPts val="0"/>
              </a:spcAft>
              <a:buClr>
                <a:srgbClr val="0C343D"/>
              </a:buClr>
              <a:buSzPts val="1200"/>
              <a:buFont typeface="Josefin Slab SemiBold"/>
              <a:buChar char="○"/>
              <a:defRPr/>
            </a:lvl5pPr>
            <a:lvl6pPr indent="-304800" lvl="5" marL="2743200" rtl="0">
              <a:spcBef>
                <a:spcPts val="1600"/>
              </a:spcBef>
              <a:spcAft>
                <a:spcPts val="0"/>
              </a:spcAft>
              <a:buClr>
                <a:srgbClr val="0C343D"/>
              </a:buClr>
              <a:buSzPts val="1200"/>
              <a:buFont typeface="Josefin Slab SemiBold"/>
              <a:buChar char="■"/>
              <a:defRPr/>
            </a:lvl6pPr>
            <a:lvl7pPr indent="-304800" lvl="6" marL="3200400" rtl="0">
              <a:spcBef>
                <a:spcPts val="1600"/>
              </a:spcBef>
              <a:spcAft>
                <a:spcPts val="0"/>
              </a:spcAft>
              <a:buClr>
                <a:srgbClr val="0C343D"/>
              </a:buClr>
              <a:buSzPts val="1200"/>
              <a:buFont typeface="Josefin Slab SemiBold"/>
              <a:buChar char="●"/>
              <a:defRPr/>
            </a:lvl7pPr>
            <a:lvl8pPr indent="-304800" lvl="7" marL="3657600" rtl="0">
              <a:spcBef>
                <a:spcPts val="1600"/>
              </a:spcBef>
              <a:spcAft>
                <a:spcPts val="0"/>
              </a:spcAft>
              <a:buClr>
                <a:srgbClr val="0C343D"/>
              </a:buClr>
              <a:buSzPts val="1200"/>
              <a:buFont typeface="Josefin Slab SemiBold"/>
              <a:buChar char="○"/>
              <a:defRPr/>
            </a:lvl8pPr>
            <a:lvl9pPr indent="-304800" lvl="8" marL="4114800" rtl="0">
              <a:spcBef>
                <a:spcPts val="1600"/>
              </a:spcBef>
              <a:spcAft>
                <a:spcPts val="1600"/>
              </a:spcAft>
              <a:buClr>
                <a:srgbClr val="0C343D"/>
              </a:buClr>
              <a:buSzPts val="1200"/>
              <a:buFont typeface="Josefin Slab SemiBold"/>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26" name="Shape 26"/>
        <p:cNvGrpSpPr/>
        <p:nvPr/>
      </p:nvGrpSpPr>
      <p:grpSpPr>
        <a:xfrm>
          <a:off x="0" y="0"/>
          <a:ext cx="0" cy="0"/>
          <a:chOff x="0" y="0"/>
          <a:chExt cx="0" cy="0"/>
        </a:xfrm>
      </p:grpSpPr>
      <p:sp>
        <p:nvSpPr>
          <p:cNvPr id="27" name="Google Shape;27;p5"/>
          <p:cNvSpPr/>
          <p:nvPr/>
        </p:nvSpPr>
        <p:spPr>
          <a:xfrm rot="10800000">
            <a:off x="5893466" y="1435759"/>
            <a:ext cx="3250534" cy="3707741"/>
          </a:xfrm>
          <a:custGeom>
            <a:rect b="b" l="l" r="r" t="t"/>
            <a:pathLst>
              <a:path extrusionOk="0" h="37758" w="33102">
                <a:moveTo>
                  <a:pt x="1" y="1"/>
                </a:moveTo>
                <a:lnTo>
                  <a:pt x="1" y="37757"/>
                </a:lnTo>
                <a:cubicBezTo>
                  <a:pt x="3322" y="28273"/>
                  <a:pt x="9391" y="25844"/>
                  <a:pt x="19797" y="20348"/>
                </a:cubicBezTo>
                <a:cubicBezTo>
                  <a:pt x="30202" y="14852"/>
                  <a:pt x="33101" y="8972"/>
                  <a:pt x="3105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p:nvPr/>
        </p:nvSpPr>
        <p:spPr>
          <a:xfrm rot="-5400000">
            <a:off x="6808690" y="-24774"/>
            <a:ext cx="2310434" cy="2360113"/>
          </a:xfrm>
          <a:custGeom>
            <a:rect b="b" l="l" r="r" t="t"/>
            <a:pathLst>
              <a:path extrusionOk="0" h="42471" w="41577">
                <a:moveTo>
                  <a:pt x="29484" y="1"/>
                </a:moveTo>
                <a:cubicBezTo>
                  <a:pt x="14365" y="1"/>
                  <a:pt x="1" y="19132"/>
                  <a:pt x="3668" y="42471"/>
                </a:cubicBezTo>
                <a:lnTo>
                  <a:pt x="41576" y="42471"/>
                </a:lnTo>
                <a:lnTo>
                  <a:pt x="41576" y="4496"/>
                </a:lnTo>
                <a:cubicBezTo>
                  <a:pt x="37718" y="1401"/>
                  <a:pt x="33573" y="1"/>
                  <a:pt x="294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5"/>
          <p:cNvSpPr/>
          <p:nvPr/>
        </p:nvSpPr>
        <p:spPr>
          <a:xfrm>
            <a:off x="6101100" y="259453"/>
            <a:ext cx="870623" cy="622934"/>
          </a:xfrm>
          <a:custGeom>
            <a:rect b="b" l="l" r="r" t="t"/>
            <a:pathLst>
              <a:path extrusionOk="0" h="12087" w="16893">
                <a:moveTo>
                  <a:pt x="9066" y="1"/>
                </a:moveTo>
                <a:cubicBezTo>
                  <a:pt x="7695" y="1"/>
                  <a:pt x="6073" y="215"/>
                  <a:pt x="4159" y="725"/>
                </a:cubicBezTo>
                <a:cubicBezTo>
                  <a:pt x="1862" y="1337"/>
                  <a:pt x="375" y="2074"/>
                  <a:pt x="177" y="4210"/>
                </a:cubicBezTo>
                <a:cubicBezTo>
                  <a:pt x="1" y="6115"/>
                  <a:pt x="800" y="8433"/>
                  <a:pt x="2785" y="10177"/>
                </a:cubicBezTo>
                <a:cubicBezTo>
                  <a:pt x="4602" y="11773"/>
                  <a:pt x="6115" y="12087"/>
                  <a:pt x="7966" y="12087"/>
                </a:cubicBezTo>
                <a:cubicBezTo>
                  <a:pt x="8388" y="12087"/>
                  <a:pt x="8827" y="12070"/>
                  <a:pt x="9291" y="12049"/>
                </a:cubicBezTo>
                <a:cubicBezTo>
                  <a:pt x="12991" y="11881"/>
                  <a:pt x="16893" y="8342"/>
                  <a:pt x="15878" y="4210"/>
                </a:cubicBezTo>
                <a:cubicBezTo>
                  <a:pt x="15438" y="2422"/>
                  <a:pt x="13671" y="1"/>
                  <a:pt x="906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30" name="Google Shape;30;p5"/>
          <p:cNvSpPr/>
          <p:nvPr/>
        </p:nvSpPr>
        <p:spPr>
          <a:xfrm flipH="1" rot="-5400000">
            <a:off x="-1695830" y="1693257"/>
            <a:ext cx="5146274" cy="1754565"/>
          </a:xfrm>
          <a:custGeom>
            <a:rect b="b" l="l" r="r" t="t"/>
            <a:pathLst>
              <a:path extrusionOk="0" h="21876" w="64164">
                <a:moveTo>
                  <a:pt x="1" y="0"/>
                </a:moveTo>
                <a:cubicBezTo>
                  <a:pt x="2816" y="5505"/>
                  <a:pt x="7168" y="7234"/>
                  <a:pt x="15608" y="7234"/>
                </a:cubicBezTo>
                <a:cubicBezTo>
                  <a:pt x="17515" y="7234"/>
                  <a:pt x="19630" y="7146"/>
                  <a:pt x="21983" y="6993"/>
                </a:cubicBezTo>
                <a:cubicBezTo>
                  <a:pt x="22445" y="6963"/>
                  <a:pt x="22902" y="6948"/>
                  <a:pt x="23353" y="6948"/>
                </a:cubicBezTo>
                <a:cubicBezTo>
                  <a:pt x="32304" y="6948"/>
                  <a:pt x="39037" y="12718"/>
                  <a:pt x="44477" y="17793"/>
                </a:cubicBezTo>
                <a:cubicBezTo>
                  <a:pt x="47433" y="20550"/>
                  <a:pt x="50813" y="21875"/>
                  <a:pt x="54040" y="21875"/>
                </a:cubicBezTo>
                <a:cubicBezTo>
                  <a:pt x="58002" y="21875"/>
                  <a:pt x="61733" y="19877"/>
                  <a:pt x="64163" y="16081"/>
                </a:cubicBezTo>
                <a:lnTo>
                  <a:pt x="6416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5"/>
          <p:cNvSpPr txBox="1"/>
          <p:nvPr>
            <p:ph type="ctrTitle"/>
          </p:nvPr>
        </p:nvSpPr>
        <p:spPr>
          <a:xfrm flipH="1">
            <a:off x="888725" y="2934650"/>
            <a:ext cx="32895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32" name="Google Shape;32;p5"/>
          <p:cNvSpPr txBox="1"/>
          <p:nvPr>
            <p:ph idx="1" type="subTitle"/>
          </p:nvPr>
        </p:nvSpPr>
        <p:spPr>
          <a:xfrm flipH="1">
            <a:off x="888702" y="3512450"/>
            <a:ext cx="32895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3" name="Google Shape;33;p5"/>
          <p:cNvSpPr txBox="1"/>
          <p:nvPr>
            <p:ph idx="2" type="ctrTitle"/>
          </p:nvPr>
        </p:nvSpPr>
        <p:spPr>
          <a:xfrm flipH="1">
            <a:off x="5066581" y="2934638"/>
            <a:ext cx="31887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34" name="Google Shape;34;p5"/>
          <p:cNvSpPr txBox="1"/>
          <p:nvPr>
            <p:ph idx="3" type="subTitle"/>
          </p:nvPr>
        </p:nvSpPr>
        <p:spPr>
          <a:xfrm flipH="1">
            <a:off x="5066589" y="3512450"/>
            <a:ext cx="31887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35" name="Google Shape;35;p5"/>
          <p:cNvSpPr txBox="1"/>
          <p:nvPr>
            <p:ph idx="4"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 name="Google Shape;38;p6"/>
          <p:cNvSpPr/>
          <p:nvPr/>
        </p:nvSpPr>
        <p:spPr>
          <a:xfrm>
            <a:off x="7623550" y="0"/>
            <a:ext cx="1520413" cy="960299"/>
          </a:xfrm>
          <a:custGeom>
            <a:rect b="b" l="l" r="r" t="t"/>
            <a:pathLst>
              <a:path extrusionOk="0" h="24030" w="38046">
                <a:moveTo>
                  <a:pt x="1" y="0"/>
                </a:moveTo>
                <a:cubicBezTo>
                  <a:pt x="623" y="13426"/>
                  <a:pt x="7226" y="24029"/>
                  <a:pt x="16713" y="24029"/>
                </a:cubicBezTo>
                <a:cubicBezTo>
                  <a:pt x="17940" y="24029"/>
                  <a:pt x="19217" y="23851"/>
                  <a:pt x="20534" y="23479"/>
                </a:cubicBezTo>
                <a:cubicBezTo>
                  <a:pt x="27977" y="21378"/>
                  <a:pt x="33287" y="20158"/>
                  <a:pt x="38046" y="19582"/>
                </a:cubicBezTo>
                <a:lnTo>
                  <a:pt x="3804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sp>
        <p:nvSpPr>
          <p:cNvPr id="40" name="Google Shape;40;p7"/>
          <p:cNvSpPr/>
          <p:nvPr/>
        </p:nvSpPr>
        <p:spPr>
          <a:xfrm rot="-5400000">
            <a:off x="6808690" y="-24774"/>
            <a:ext cx="2310434" cy="2360113"/>
          </a:xfrm>
          <a:custGeom>
            <a:rect b="b" l="l" r="r" t="t"/>
            <a:pathLst>
              <a:path extrusionOk="0" h="42471" w="41577">
                <a:moveTo>
                  <a:pt x="29484" y="1"/>
                </a:moveTo>
                <a:cubicBezTo>
                  <a:pt x="14365" y="1"/>
                  <a:pt x="1" y="19132"/>
                  <a:pt x="3668" y="42471"/>
                </a:cubicBezTo>
                <a:lnTo>
                  <a:pt x="41576" y="42471"/>
                </a:lnTo>
                <a:lnTo>
                  <a:pt x="41576" y="4496"/>
                </a:lnTo>
                <a:cubicBezTo>
                  <a:pt x="37718" y="1401"/>
                  <a:pt x="33573" y="1"/>
                  <a:pt x="294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p:nvPr/>
        </p:nvSpPr>
        <p:spPr>
          <a:xfrm rot="-5400000">
            <a:off x="223581" y="1740803"/>
            <a:ext cx="3179116" cy="3626278"/>
          </a:xfrm>
          <a:custGeom>
            <a:rect b="b" l="l" r="r" t="t"/>
            <a:pathLst>
              <a:path extrusionOk="0" h="37758" w="33102">
                <a:moveTo>
                  <a:pt x="1" y="1"/>
                </a:moveTo>
                <a:lnTo>
                  <a:pt x="1" y="37757"/>
                </a:lnTo>
                <a:cubicBezTo>
                  <a:pt x="3322" y="28273"/>
                  <a:pt x="9391" y="25844"/>
                  <a:pt x="19797" y="20348"/>
                </a:cubicBezTo>
                <a:cubicBezTo>
                  <a:pt x="30202" y="14852"/>
                  <a:pt x="33101" y="8972"/>
                  <a:pt x="310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7"/>
          <p:cNvSpPr txBox="1"/>
          <p:nvPr>
            <p:ph type="title"/>
          </p:nvPr>
        </p:nvSpPr>
        <p:spPr>
          <a:xfrm>
            <a:off x="719750" y="1187500"/>
            <a:ext cx="6249000" cy="1598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6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3" name="Google Shape;43;p7"/>
          <p:cNvSpPr txBox="1"/>
          <p:nvPr>
            <p:ph idx="1" type="subTitle"/>
          </p:nvPr>
        </p:nvSpPr>
        <p:spPr>
          <a:xfrm flipH="1">
            <a:off x="719725" y="2974750"/>
            <a:ext cx="3284700" cy="1033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 name="Shape 44"/>
        <p:cNvGrpSpPr/>
        <p:nvPr/>
      </p:nvGrpSpPr>
      <p:grpSpPr>
        <a:xfrm>
          <a:off x="0" y="0"/>
          <a:ext cx="0" cy="0"/>
          <a:chOff x="0" y="0"/>
          <a:chExt cx="0" cy="0"/>
        </a:xfrm>
      </p:grpSpPr>
      <p:sp>
        <p:nvSpPr>
          <p:cNvPr id="45" name="Google Shape;45;p8"/>
          <p:cNvSpPr/>
          <p:nvPr/>
        </p:nvSpPr>
        <p:spPr>
          <a:xfrm rot="10800000">
            <a:off x="4635261" y="575"/>
            <a:ext cx="4508741" cy="5142923"/>
          </a:xfrm>
          <a:custGeom>
            <a:rect b="b" l="l" r="r" t="t"/>
            <a:pathLst>
              <a:path extrusionOk="0" h="37758" w="33102">
                <a:moveTo>
                  <a:pt x="1" y="1"/>
                </a:moveTo>
                <a:lnTo>
                  <a:pt x="1" y="37757"/>
                </a:lnTo>
                <a:cubicBezTo>
                  <a:pt x="3322" y="28273"/>
                  <a:pt x="9391" y="25844"/>
                  <a:pt x="19797" y="20348"/>
                </a:cubicBezTo>
                <a:cubicBezTo>
                  <a:pt x="30202" y="14852"/>
                  <a:pt x="33101" y="8972"/>
                  <a:pt x="310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8"/>
          <p:cNvSpPr/>
          <p:nvPr/>
        </p:nvSpPr>
        <p:spPr>
          <a:xfrm>
            <a:off x="4606025" y="3514128"/>
            <a:ext cx="870623" cy="622934"/>
          </a:xfrm>
          <a:custGeom>
            <a:rect b="b" l="l" r="r" t="t"/>
            <a:pathLst>
              <a:path extrusionOk="0" h="12087" w="16893">
                <a:moveTo>
                  <a:pt x="9066" y="1"/>
                </a:moveTo>
                <a:cubicBezTo>
                  <a:pt x="7695" y="1"/>
                  <a:pt x="6073" y="215"/>
                  <a:pt x="4159" y="725"/>
                </a:cubicBezTo>
                <a:cubicBezTo>
                  <a:pt x="1862" y="1337"/>
                  <a:pt x="375" y="2074"/>
                  <a:pt x="177" y="4210"/>
                </a:cubicBezTo>
                <a:cubicBezTo>
                  <a:pt x="1" y="6115"/>
                  <a:pt x="800" y="8433"/>
                  <a:pt x="2785" y="10177"/>
                </a:cubicBezTo>
                <a:cubicBezTo>
                  <a:pt x="4602" y="11773"/>
                  <a:pt x="6115" y="12087"/>
                  <a:pt x="7966" y="12087"/>
                </a:cubicBezTo>
                <a:cubicBezTo>
                  <a:pt x="8388" y="12087"/>
                  <a:pt x="8827" y="12070"/>
                  <a:pt x="9291" y="12049"/>
                </a:cubicBezTo>
                <a:cubicBezTo>
                  <a:pt x="12991" y="11881"/>
                  <a:pt x="16893" y="8342"/>
                  <a:pt x="15878" y="4210"/>
                </a:cubicBezTo>
                <a:cubicBezTo>
                  <a:pt x="15438" y="2422"/>
                  <a:pt x="13671" y="1"/>
                  <a:pt x="906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47" name="Google Shape;47;p8"/>
          <p:cNvSpPr/>
          <p:nvPr/>
        </p:nvSpPr>
        <p:spPr>
          <a:xfrm flipH="1">
            <a:off x="12" y="0"/>
            <a:ext cx="8420883" cy="2871006"/>
          </a:xfrm>
          <a:custGeom>
            <a:rect b="b" l="l" r="r" t="t"/>
            <a:pathLst>
              <a:path extrusionOk="0" h="21876" w="64164">
                <a:moveTo>
                  <a:pt x="1" y="0"/>
                </a:moveTo>
                <a:cubicBezTo>
                  <a:pt x="2816" y="5505"/>
                  <a:pt x="7168" y="7234"/>
                  <a:pt x="15608" y="7234"/>
                </a:cubicBezTo>
                <a:cubicBezTo>
                  <a:pt x="17515" y="7234"/>
                  <a:pt x="19630" y="7146"/>
                  <a:pt x="21983" y="6993"/>
                </a:cubicBezTo>
                <a:cubicBezTo>
                  <a:pt x="22445" y="6963"/>
                  <a:pt x="22902" y="6948"/>
                  <a:pt x="23353" y="6948"/>
                </a:cubicBezTo>
                <a:cubicBezTo>
                  <a:pt x="32304" y="6948"/>
                  <a:pt x="39037" y="12718"/>
                  <a:pt x="44477" y="17793"/>
                </a:cubicBezTo>
                <a:cubicBezTo>
                  <a:pt x="47433" y="20550"/>
                  <a:pt x="50813" y="21875"/>
                  <a:pt x="54040" y="21875"/>
                </a:cubicBezTo>
                <a:cubicBezTo>
                  <a:pt x="58002" y="21875"/>
                  <a:pt x="61733" y="19877"/>
                  <a:pt x="64163" y="16081"/>
                </a:cubicBezTo>
                <a:lnTo>
                  <a:pt x="641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8"/>
          <p:cNvSpPr txBox="1"/>
          <p:nvPr>
            <p:ph type="ctrTitle"/>
          </p:nvPr>
        </p:nvSpPr>
        <p:spPr>
          <a:xfrm flipH="1">
            <a:off x="2984700" y="3207375"/>
            <a:ext cx="3035100" cy="6777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541C1D"/>
              </a:buClr>
              <a:buSzPts val="1800"/>
              <a:buNone/>
              <a:defRPr sz="2400"/>
            </a:lvl1pPr>
            <a:lvl2pPr lvl="1" rtl="0" algn="ctr">
              <a:spcBef>
                <a:spcPts val="0"/>
              </a:spcBef>
              <a:spcAft>
                <a:spcPts val="0"/>
              </a:spcAft>
              <a:buClr>
                <a:srgbClr val="541C1D"/>
              </a:buClr>
              <a:buSzPts val="12000"/>
              <a:buNone/>
              <a:defRPr sz="12000">
                <a:solidFill>
                  <a:srgbClr val="541C1D"/>
                </a:solidFill>
              </a:defRPr>
            </a:lvl2pPr>
            <a:lvl3pPr lvl="2" rtl="0" algn="ctr">
              <a:spcBef>
                <a:spcPts val="0"/>
              </a:spcBef>
              <a:spcAft>
                <a:spcPts val="0"/>
              </a:spcAft>
              <a:buClr>
                <a:srgbClr val="541C1D"/>
              </a:buClr>
              <a:buSzPts val="12000"/>
              <a:buNone/>
              <a:defRPr sz="12000">
                <a:solidFill>
                  <a:srgbClr val="541C1D"/>
                </a:solidFill>
              </a:defRPr>
            </a:lvl3pPr>
            <a:lvl4pPr lvl="3" rtl="0" algn="ctr">
              <a:spcBef>
                <a:spcPts val="0"/>
              </a:spcBef>
              <a:spcAft>
                <a:spcPts val="0"/>
              </a:spcAft>
              <a:buClr>
                <a:srgbClr val="541C1D"/>
              </a:buClr>
              <a:buSzPts val="12000"/>
              <a:buNone/>
              <a:defRPr sz="12000">
                <a:solidFill>
                  <a:srgbClr val="541C1D"/>
                </a:solidFill>
              </a:defRPr>
            </a:lvl4pPr>
            <a:lvl5pPr lvl="4" rtl="0" algn="ctr">
              <a:spcBef>
                <a:spcPts val="0"/>
              </a:spcBef>
              <a:spcAft>
                <a:spcPts val="0"/>
              </a:spcAft>
              <a:buClr>
                <a:srgbClr val="541C1D"/>
              </a:buClr>
              <a:buSzPts val="12000"/>
              <a:buNone/>
              <a:defRPr sz="12000">
                <a:solidFill>
                  <a:srgbClr val="541C1D"/>
                </a:solidFill>
              </a:defRPr>
            </a:lvl5pPr>
            <a:lvl6pPr lvl="5" rtl="0" algn="ctr">
              <a:spcBef>
                <a:spcPts val="0"/>
              </a:spcBef>
              <a:spcAft>
                <a:spcPts val="0"/>
              </a:spcAft>
              <a:buClr>
                <a:srgbClr val="541C1D"/>
              </a:buClr>
              <a:buSzPts val="12000"/>
              <a:buNone/>
              <a:defRPr sz="12000">
                <a:solidFill>
                  <a:srgbClr val="541C1D"/>
                </a:solidFill>
              </a:defRPr>
            </a:lvl6pPr>
            <a:lvl7pPr lvl="6" rtl="0" algn="ctr">
              <a:spcBef>
                <a:spcPts val="0"/>
              </a:spcBef>
              <a:spcAft>
                <a:spcPts val="0"/>
              </a:spcAft>
              <a:buClr>
                <a:srgbClr val="541C1D"/>
              </a:buClr>
              <a:buSzPts val="12000"/>
              <a:buNone/>
              <a:defRPr sz="12000">
                <a:solidFill>
                  <a:srgbClr val="541C1D"/>
                </a:solidFill>
              </a:defRPr>
            </a:lvl7pPr>
            <a:lvl8pPr lvl="7" rtl="0" algn="ctr">
              <a:spcBef>
                <a:spcPts val="0"/>
              </a:spcBef>
              <a:spcAft>
                <a:spcPts val="0"/>
              </a:spcAft>
              <a:buClr>
                <a:srgbClr val="541C1D"/>
              </a:buClr>
              <a:buSzPts val="12000"/>
              <a:buNone/>
              <a:defRPr sz="12000">
                <a:solidFill>
                  <a:srgbClr val="541C1D"/>
                </a:solidFill>
              </a:defRPr>
            </a:lvl8pPr>
            <a:lvl9pPr lvl="8" rtl="0" algn="ctr">
              <a:spcBef>
                <a:spcPts val="0"/>
              </a:spcBef>
              <a:spcAft>
                <a:spcPts val="0"/>
              </a:spcAft>
              <a:buClr>
                <a:srgbClr val="541C1D"/>
              </a:buClr>
              <a:buSzPts val="12000"/>
              <a:buNone/>
              <a:defRPr sz="12000">
                <a:solidFill>
                  <a:srgbClr val="541C1D"/>
                </a:solidFill>
              </a:defRPr>
            </a:lvl9pPr>
          </a:lstStyle>
          <a:p/>
        </p:txBody>
      </p:sp>
      <p:sp>
        <p:nvSpPr>
          <p:cNvPr id="49" name="Google Shape;49;p8"/>
          <p:cNvSpPr txBox="1"/>
          <p:nvPr>
            <p:ph idx="1" type="subTitle"/>
          </p:nvPr>
        </p:nvSpPr>
        <p:spPr>
          <a:xfrm flipH="1">
            <a:off x="2276699" y="1938975"/>
            <a:ext cx="4543200" cy="12684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Clr>
                <a:srgbClr val="541C1D"/>
              </a:buClr>
              <a:buSzPts val="2400"/>
              <a:buNone/>
              <a:defRPr sz="2400"/>
            </a:lvl1pPr>
            <a:lvl2pPr lvl="1" rtl="0" algn="ctr">
              <a:lnSpc>
                <a:spcPct val="100000"/>
              </a:lnSpc>
              <a:spcBef>
                <a:spcPts val="0"/>
              </a:spcBef>
              <a:spcAft>
                <a:spcPts val="0"/>
              </a:spcAft>
              <a:buClr>
                <a:srgbClr val="541C1D"/>
              </a:buClr>
              <a:buSzPts val="1600"/>
              <a:buNone/>
              <a:defRPr sz="1600">
                <a:solidFill>
                  <a:srgbClr val="541C1D"/>
                </a:solidFill>
              </a:defRPr>
            </a:lvl2pPr>
            <a:lvl3pPr lvl="2" rtl="0" algn="ctr">
              <a:lnSpc>
                <a:spcPct val="100000"/>
              </a:lnSpc>
              <a:spcBef>
                <a:spcPts val="0"/>
              </a:spcBef>
              <a:spcAft>
                <a:spcPts val="0"/>
              </a:spcAft>
              <a:buClr>
                <a:srgbClr val="541C1D"/>
              </a:buClr>
              <a:buSzPts val="1600"/>
              <a:buNone/>
              <a:defRPr sz="1600">
                <a:solidFill>
                  <a:srgbClr val="541C1D"/>
                </a:solidFill>
              </a:defRPr>
            </a:lvl3pPr>
            <a:lvl4pPr lvl="3" rtl="0" algn="ctr">
              <a:lnSpc>
                <a:spcPct val="100000"/>
              </a:lnSpc>
              <a:spcBef>
                <a:spcPts val="0"/>
              </a:spcBef>
              <a:spcAft>
                <a:spcPts val="0"/>
              </a:spcAft>
              <a:buClr>
                <a:srgbClr val="541C1D"/>
              </a:buClr>
              <a:buSzPts val="1600"/>
              <a:buNone/>
              <a:defRPr sz="1600">
                <a:solidFill>
                  <a:srgbClr val="541C1D"/>
                </a:solidFill>
              </a:defRPr>
            </a:lvl4pPr>
            <a:lvl5pPr lvl="4" rtl="0" algn="ctr">
              <a:lnSpc>
                <a:spcPct val="100000"/>
              </a:lnSpc>
              <a:spcBef>
                <a:spcPts val="0"/>
              </a:spcBef>
              <a:spcAft>
                <a:spcPts val="0"/>
              </a:spcAft>
              <a:buClr>
                <a:srgbClr val="541C1D"/>
              </a:buClr>
              <a:buSzPts val="1600"/>
              <a:buNone/>
              <a:defRPr sz="1600">
                <a:solidFill>
                  <a:srgbClr val="541C1D"/>
                </a:solidFill>
              </a:defRPr>
            </a:lvl5pPr>
            <a:lvl6pPr lvl="5" rtl="0" algn="ctr">
              <a:lnSpc>
                <a:spcPct val="100000"/>
              </a:lnSpc>
              <a:spcBef>
                <a:spcPts val="0"/>
              </a:spcBef>
              <a:spcAft>
                <a:spcPts val="0"/>
              </a:spcAft>
              <a:buClr>
                <a:srgbClr val="541C1D"/>
              </a:buClr>
              <a:buSzPts val="1600"/>
              <a:buNone/>
              <a:defRPr sz="1600">
                <a:solidFill>
                  <a:srgbClr val="541C1D"/>
                </a:solidFill>
              </a:defRPr>
            </a:lvl6pPr>
            <a:lvl7pPr lvl="6" rtl="0" algn="ctr">
              <a:lnSpc>
                <a:spcPct val="100000"/>
              </a:lnSpc>
              <a:spcBef>
                <a:spcPts val="0"/>
              </a:spcBef>
              <a:spcAft>
                <a:spcPts val="0"/>
              </a:spcAft>
              <a:buClr>
                <a:srgbClr val="541C1D"/>
              </a:buClr>
              <a:buSzPts val="1600"/>
              <a:buNone/>
              <a:defRPr sz="1600">
                <a:solidFill>
                  <a:srgbClr val="541C1D"/>
                </a:solidFill>
              </a:defRPr>
            </a:lvl7pPr>
            <a:lvl8pPr lvl="7" rtl="0" algn="ctr">
              <a:lnSpc>
                <a:spcPct val="100000"/>
              </a:lnSpc>
              <a:spcBef>
                <a:spcPts val="0"/>
              </a:spcBef>
              <a:spcAft>
                <a:spcPts val="0"/>
              </a:spcAft>
              <a:buClr>
                <a:srgbClr val="541C1D"/>
              </a:buClr>
              <a:buSzPts val="1600"/>
              <a:buNone/>
              <a:defRPr sz="1600">
                <a:solidFill>
                  <a:srgbClr val="541C1D"/>
                </a:solidFill>
              </a:defRPr>
            </a:lvl8pPr>
            <a:lvl9pPr lvl="8" rtl="0" algn="ctr">
              <a:lnSpc>
                <a:spcPct val="100000"/>
              </a:lnSpc>
              <a:spcBef>
                <a:spcPts val="0"/>
              </a:spcBef>
              <a:spcAft>
                <a:spcPts val="0"/>
              </a:spcAft>
              <a:buClr>
                <a:srgbClr val="541C1D"/>
              </a:buClr>
              <a:buSzPts val="1600"/>
              <a:buNone/>
              <a:defRPr sz="1600">
                <a:solidFill>
                  <a:srgbClr val="541C1D"/>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1"/>
        </a:solidFill>
      </p:bgPr>
    </p:bg>
    <p:spTree>
      <p:nvGrpSpPr>
        <p:cNvPr id="50" name="Shape 50"/>
        <p:cNvGrpSpPr/>
        <p:nvPr/>
      </p:nvGrpSpPr>
      <p:grpSpPr>
        <a:xfrm>
          <a:off x="0" y="0"/>
          <a:ext cx="0" cy="0"/>
          <a:chOff x="0" y="0"/>
          <a:chExt cx="0" cy="0"/>
        </a:xfrm>
      </p:grpSpPr>
      <p:sp>
        <p:nvSpPr>
          <p:cNvPr id="51" name="Google Shape;51;p9"/>
          <p:cNvSpPr/>
          <p:nvPr/>
        </p:nvSpPr>
        <p:spPr>
          <a:xfrm flipH="1" rot="5400000">
            <a:off x="5693570" y="1695845"/>
            <a:ext cx="5146274" cy="1754565"/>
          </a:xfrm>
          <a:custGeom>
            <a:rect b="b" l="l" r="r" t="t"/>
            <a:pathLst>
              <a:path extrusionOk="0" h="21876" w="64164">
                <a:moveTo>
                  <a:pt x="1" y="0"/>
                </a:moveTo>
                <a:cubicBezTo>
                  <a:pt x="2816" y="5505"/>
                  <a:pt x="7168" y="7234"/>
                  <a:pt x="15608" y="7234"/>
                </a:cubicBezTo>
                <a:cubicBezTo>
                  <a:pt x="17515" y="7234"/>
                  <a:pt x="19630" y="7146"/>
                  <a:pt x="21983" y="6993"/>
                </a:cubicBezTo>
                <a:cubicBezTo>
                  <a:pt x="22445" y="6963"/>
                  <a:pt x="22902" y="6948"/>
                  <a:pt x="23353" y="6948"/>
                </a:cubicBezTo>
                <a:cubicBezTo>
                  <a:pt x="32304" y="6948"/>
                  <a:pt x="39037" y="12718"/>
                  <a:pt x="44477" y="17793"/>
                </a:cubicBezTo>
                <a:cubicBezTo>
                  <a:pt x="47433" y="20550"/>
                  <a:pt x="50813" y="21875"/>
                  <a:pt x="54040" y="21875"/>
                </a:cubicBezTo>
                <a:cubicBezTo>
                  <a:pt x="58002" y="21875"/>
                  <a:pt x="61733" y="19877"/>
                  <a:pt x="64163" y="16081"/>
                </a:cubicBezTo>
                <a:lnTo>
                  <a:pt x="6416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9"/>
          <p:cNvSpPr/>
          <p:nvPr/>
        </p:nvSpPr>
        <p:spPr>
          <a:xfrm flipH="1">
            <a:off x="19" y="0"/>
            <a:ext cx="4212025" cy="5143476"/>
          </a:xfrm>
          <a:custGeom>
            <a:rect b="b" l="l" r="r" t="t"/>
            <a:pathLst>
              <a:path extrusionOk="0" h="47931" w="39251">
                <a:moveTo>
                  <a:pt x="21033" y="0"/>
                </a:moveTo>
                <a:cubicBezTo>
                  <a:pt x="24804" y="8909"/>
                  <a:pt x="24227" y="19157"/>
                  <a:pt x="15856" y="27953"/>
                </a:cubicBezTo>
                <a:cubicBezTo>
                  <a:pt x="8909" y="35252"/>
                  <a:pt x="3511" y="39402"/>
                  <a:pt x="0" y="47931"/>
                </a:cubicBezTo>
                <a:lnTo>
                  <a:pt x="39251" y="47931"/>
                </a:lnTo>
                <a:lnTo>
                  <a:pt x="3925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p:nvPr/>
        </p:nvSpPr>
        <p:spPr>
          <a:xfrm rot="10800000">
            <a:off x="6304698" y="1196133"/>
            <a:ext cx="807612" cy="577801"/>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54" name="Google Shape;54;p9"/>
          <p:cNvSpPr txBox="1"/>
          <p:nvPr>
            <p:ph type="title"/>
          </p:nvPr>
        </p:nvSpPr>
        <p:spPr>
          <a:xfrm>
            <a:off x="4654150" y="1524362"/>
            <a:ext cx="3770100" cy="182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4200"/>
              <a:buNone/>
              <a:defRPr sz="48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5" name="Google Shape;55;p9"/>
          <p:cNvSpPr txBox="1"/>
          <p:nvPr>
            <p:ph idx="1" type="subTitle"/>
          </p:nvPr>
        </p:nvSpPr>
        <p:spPr>
          <a:xfrm>
            <a:off x="5656150" y="3556450"/>
            <a:ext cx="2768100" cy="4695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100"/>
              <a:buNone/>
              <a:defRPr sz="14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6" name="Google Shape;56;p9"/>
          <p:cNvSpPr txBox="1"/>
          <p:nvPr>
            <p:ph hasCustomPrompt="1" idx="2" type="title"/>
          </p:nvPr>
        </p:nvSpPr>
        <p:spPr>
          <a:xfrm flipH="1">
            <a:off x="6119950" y="636787"/>
            <a:ext cx="2304300" cy="1139700"/>
          </a:xfrm>
          <a:prstGeom prst="rect">
            <a:avLst/>
          </a:prstGeom>
          <a:noFill/>
        </p:spPr>
        <p:txBody>
          <a:bodyPr anchorCtr="0" anchor="t" bIns="91425" lIns="91425" spcFirstLastPara="1" rIns="91425" wrap="square" tIns="91425">
            <a:noAutofit/>
          </a:bodyPr>
          <a:lstStyle>
            <a:lvl1pPr lvl="0" rtl="0" algn="r">
              <a:spcBef>
                <a:spcPts val="0"/>
              </a:spcBef>
              <a:spcAft>
                <a:spcPts val="0"/>
              </a:spcAft>
              <a:buClr>
                <a:srgbClr val="E87E45"/>
              </a:buClr>
              <a:buSzPts val="3600"/>
              <a:buNone/>
              <a:defRPr sz="7200"/>
            </a:lvl1pPr>
            <a:lvl2pPr lvl="1"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Clr>
                <a:srgbClr val="E87E45"/>
              </a:buClr>
              <a:buSzPts val="3600"/>
              <a:buFont typeface="Fira Sans Extra Condensed Medium"/>
              <a:buNone/>
              <a:defRPr sz="3600">
                <a:solidFill>
                  <a:srgbClr val="E87E45"/>
                </a:solidFill>
                <a:latin typeface="Fira Sans Extra Condensed Medium"/>
                <a:ea typeface="Fira Sans Extra Condensed Medium"/>
                <a:cs typeface="Fira Sans Extra Condensed Medium"/>
                <a:sym typeface="Fira Sans Extra Condensed Medium"/>
              </a:defRPr>
            </a:lvl9pPr>
          </a:lstStyle>
          <a:p>
            <a:r>
              <a:t>xx%</a:t>
            </a:r>
          </a:p>
        </p:txBody>
      </p:sp>
      <p:sp>
        <p:nvSpPr>
          <p:cNvPr id="57" name="Google Shape;57;p9"/>
          <p:cNvSpPr/>
          <p:nvPr/>
        </p:nvSpPr>
        <p:spPr>
          <a:xfrm>
            <a:off x="3645498" y="1816375"/>
            <a:ext cx="2964468" cy="2120912"/>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p10"/>
          <p:cNvSpPr/>
          <p:nvPr/>
        </p:nvSpPr>
        <p:spPr>
          <a:xfrm flipH="1">
            <a:off x="12" y="0"/>
            <a:ext cx="4754092" cy="5143450"/>
          </a:xfrm>
          <a:custGeom>
            <a:rect b="b" l="l" r="r" t="t"/>
            <a:pathLst>
              <a:path extrusionOk="0" h="40938" w="37839">
                <a:moveTo>
                  <a:pt x="37839" y="0"/>
                </a:moveTo>
                <a:cubicBezTo>
                  <a:pt x="31770" y="767"/>
                  <a:pt x="28951" y="3515"/>
                  <a:pt x="26969" y="11313"/>
                </a:cubicBezTo>
                <a:cubicBezTo>
                  <a:pt x="24991" y="19111"/>
                  <a:pt x="19814" y="21473"/>
                  <a:pt x="9908" y="26266"/>
                </a:cubicBezTo>
                <a:cubicBezTo>
                  <a:pt x="1" y="31059"/>
                  <a:pt x="3737" y="40938"/>
                  <a:pt x="3737" y="40938"/>
                </a:cubicBezTo>
                <a:lnTo>
                  <a:pt x="37839" y="40938"/>
                </a:lnTo>
                <a:lnTo>
                  <a:pt x="3783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0"/>
          <p:cNvSpPr/>
          <p:nvPr/>
        </p:nvSpPr>
        <p:spPr>
          <a:xfrm>
            <a:off x="930723" y="2554875"/>
            <a:ext cx="2964468" cy="2120912"/>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61" name="Google Shape;61;p10"/>
          <p:cNvSpPr txBox="1"/>
          <p:nvPr>
            <p:ph type="title"/>
          </p:nvPr>
        </p:nvSpPr>
        <p:spPr>
          <a:xfrm>
            <a:off x="719775" y="2587525"/>
            <a:ext cx="2446500" cy="1820400"/>
          </a:xfrm>
          <a:prstGeom prst="rect">
            <a:avLst/>
          </a:prstGeom>
        </p:spPr>
        <p:txBody>
          <a:bodyPr anchorCtr="0" anchor="b" bIns="91425" lIns="91425" spcFirstLastPara="1" rIns="91425" wrap="square" tIns="91425">
            <a:noAutofit/>
          </a:bodyPr>
          <a:lstStyle>
            <a:lvl1pPr lvl="0" rtl="0">
              <a:spcBef>
                <a:spcPts val="0"/>
              </a:spcBef>
              <a:spcAft>
                <a:spcPts val="0"/>
              </a:spcAft>
              <a:buSzPts val="4200"/>
              <a:buNone/>
              <a:defRPr sz="2400">
                <a:solidFill>
                  <a:schemeClr val="lt1"/>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2" name="Shape 62"/>
        <p:cNvGrpSpPr/>
        <p:nvPr/>
      </p:nvGrpSpPr>
      <p:grpSpPr>
        <a:xfrm>
          <a:off x="0" y="0"/>
          <a:ext cx="0" cy="0"/>
          <a:chOff x="0" y="0"/>
          <a:chExt cx="0" cy="0"/>
        </a:xfrm>
      </p:grpSpPr>
      <p:sp>
        <p:nvSpPr>
          <p:cNvPr id="63" name="Google Shape;63;p11"/>
          <p:cNvSpPr/>
          <p:nvPr/>
        </p:nvSpPr>
        <p:spPr>
          <a:xfrm>
            <a:off x="4528424" y="2063522"/>
            <a:ext cx="2961886" cy="2178058"/>
          </a:xfrm>
          <a:custGeom>
            <a:rect b="b" l="l" r="r" t="t"/>
            <a:pathLst>
              <a:path extrusionOk="0" h="12132" w="16498">
                <a:moveTo>
                  <a:pt x="7973" y="1"/>
                </a:moveTo>
                <a:cubicBezTo>
                  <a:pt x="7489" y="1"/>
                  <a:pt x="7030" y="47"/>
                  <a:pt x="6606" y="126"/>
                </a:cubicBezTo>
                <a:cubicBezTo>
                  <a:pt x="3445" y="716"/>
                  <a:pt x="576" y="3394"/>
                  <a:pt x="100" y="6519"/>
                </a:cubicBezTo>
                <a:cubicBezTo>
                  <a:pt x="26" y="7013"/>
                  <a:pt x="1" y="7501"/>
                  <a:pt x="23" y="7969"/>
                </a:cubicBezTo>
                <a:cubicBezTo>
                  <a:pt x="112" y="9903"/>
                  <a:pt x="1424" y="12132"/>
                  <a:pt x="4189" y="12132"/>
                </a:cubicBezTo>
                <a:cubicBezTo>
                  <a:pt x="4828" y="12132"/>
                  <a:pt x="5545" y="12012"/>
                  <a:pt x="6342" y="11743"/>
                </a:cubicBezTo>
                <a:cubicBezTo>
                  <a:pt x="9464" y="10688"/>
                  <a:pt x="14252" y="11303"/>
                  <a:pt x="15724" y="7969"/>
                </a:cubicBezTo>
                <a:cubicBezTo>
                  <a:pt x="16497" y="6214"/>
                  <a:pt x="15097" y="3742"/>
                  <a:pt x="13112" y="1998"/>
                </a:cubicBezTo>
                <a:cubicBezTo>
                  <a:pt x="11406" y="499"/>
                  <a:pt x="9558" y="1"/>
                  <a:pt x="79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1"/>
          <p:cNvSpPr/>
          <p:nvPr/>
        </p:nvSpPr>
        <p:spPr>
          <a:xfrm flipH="1" rot="5400000">
            <a:off x="6714033" y="2713533"/>
            <a:ext cx="2270301" cy="2589632"/>
          </a:xfrm>
          <a:custGeom>
            <a:rect b="b" l="l" r="r" t="t"/>
            <a:pathLst>
              <a:path extrusionOk="0" h="37758" w="33102">
                <a:moveTo>
                  <a:pt x="1" y="1"/>
                </a:moveTo>
                <a:lnTo>
                  <a:pt x="1" y="37757"/>
                </a:lnTo>
                <a:cubicBezTo>
                  <a:pt x="3322" y="28273"/>
                  <a:pt x="9391" y="25844"/>
                  <a:pt x="19797" y="20348"/>
                </a:cubicBezTo>
                <a:cubicBezTo>
                  <a:pt x="30202" y="14852"/>
                  <a:pt x="33101" y="8972"/>
                  <a:pt x="310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1"/>
          <p:cNvSpPr/>
          <p:nvPr/>
        </p:nvSpPr>
        <p:spPr>
          <a:xfrm flipH="1" rot="10800000">
            <a:off x="0" y="4168375"/>
            <a:ext cx="1265300" cy="975125"/>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1600"/>
              </a:spcBef>
              <a:spcAft>
                <a:spcPts val="0"/>
              </a:spcAft>
              <a:buSzPts val="1200"/>
              <a:buChar char="○"/>
              <a:defRPr/>
            </a:lvl2pPr>
            <a:lvl3pPr indent="-304800" lvl="2" marL="1371600" algn="ctr">
              <a:spcBef>
                <a:spcPts val="1600"/>
              </a:spcBef>
              <a:spcAft>
                <a:spcPts val="0"/>
              </a:spcAft>
              <a:buSzPts val="1200"/>
              <a:buChar char="■"/>
              <a:defRPr/>
            </a:lvl3pPr>
            <a:lvl4pPr indent="-304800" lvl="3" marL="1828800" algn="ctr">
              <a:spcBef>
                <a:spcPts val="1600"/>
              </a:spcBef>
              <a:spcAft>
                <a:spcPts val="0"/>
              </a:spcAft>
              <a:buSzPts val="1200"/>
              <a:buChar char="●"/>
              <a:defRPr/>
            </a:lvl4pPr>
            <a:lvl5pPr indent="-304800" lvl="4" marL="2286000" algn="ctr">
              <a:spcBef>
                <a:spcPts val="1600"/>
              </a:spcBef>
              <a:spcAft>
                <a:spcPts val="0"/>
              </a:spcAft>
              <a:buSzPts val="1200"/>
              <a:buChar char="○"/>
              <a:defRPr/>
            </a:lvl5pPr>
            <a:lvl6pPr indent="-304800" lvl="5" marL="2743200" algn="ctr">
              <a:spcBef>
                <a:spcPts val="1600"/>
              </a:spcBef>
              <a:spcAft>
                <a:spcPts val="0"/>
              </a:spcAft>
              <a:buSzPts val="1200"/>
              <a:buChar char="■"/>
              <a:defRPr/>
            </a:lvl6pPr>
            <a:lvl7pPr indent="-304800" lvl="6" marL="3200400" algn="ctr">
              <a:spcBef>
                <a:spcPts val="1600"/>
              </a:spcBef>
              <a:spcAft>
                <a:spcPts val="0"/>
              </a:spcAft>
              <a:buSzPts val="1200"/>
              <a:buChar char="●"/>
              <a:defRPr/>
            </a:lvl7pPr>
            <a:lvl8pPr indent="-304800" lvl="7" marL="3657600" algn="ctr">
              <a:spcBef>
                <a:spcPts val="1600"/>
              </a:spcBef>
              <a:spcAft>
                <a:spcPts val="0"/>
              </a:spcAft>
              <a:buSzPts val="1200"/>
              <a:buChar char="○"/>
              <a:defRPr/>
            </a:lvl8pPr>
            <a:lvl9pPr indent="-304800" lvl="8" marL="4114800" algn="ctr">
              <a:spcBef>
                <a:spcPts val="1600"/>
              </a:spcBef>
              <a:spcAft>
                <a:spcPts val="1600"/>
              </a:spcAft>
              <a:buSzPts val="12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68" name="Shape 6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BLANK_2">
    <p:spTree>
      <p:nvGrpSpPr>
        <p:cNvPr id="69" name="Shape 69"/>
        <p:cNvGrpSpPr/>
        <p:nvPr/>
      </p:nvGrpSpPr>
      <p:grpSpPr>
        <a:xfrm>
          <a:off x="0" y="0"/>
          <a:ext cx="0" cy="0"/>
          <a:chOff x="0" y="0"/>
          <a:chExt cx="0" cy="0"/>
        </a:xfrm>
      </p:grpSpPr>
      <p:sp>
        <p:nvSpPr>
          <p:cNvPr id="70" name="Google Shape;70;p13"/>
          <p:cNvSpPr/>
          <p:nvPr/>
        </p:nvSpPr>
        <p:spPr>
          <a:xfrm flipH="1">
            <a:off x="0" y="1125900"/>
            <a:ext cx="9144070" cy="4017631"/>
          </a:xfrm>
          <a:custGeom>
            <a:rect b="b" l="l" r="r" t="t"/>
            <a:pathLst>
              <a:path extrusionOk="0" h="31556" w="71821">
                <a:moveTo>
                  <a:pt x="71296" y="0"/>
                </a:moveTo>
                <a:cubicBezTo>
                  <a:pt x="60837" y="0"/>
                  <a:pt x="54281" y="13932"/>
                  <a:pt x="41985" y="17710"/>
                </a:cubicBezTo>
                <a:cubicBezTo>
                  <a:pt x="39771" y="18390"/>
                  <a:pt x="37802" y="18683"/>
                  <a:pt x="35997" y="18683"/>
                </a:cubicBezTo>
                <a:cubicBezTo>
                  <a:pt x="25430" y="18683"/>
                  <a:pt x="20525" y="8623"/>
                  <a:pt x="5409" y="7269"/>
                </a:cubicBezTo>
                <a:cubicBezTo>
                  <a:pt x="4585" y="7195"/>
                  <a:pt x="3783" y="7160"/>
                  <a:pt x="3004" y="7160"/>
                </a:cubicBezTo>
                <a:cubicBezTo>
                  <a:pt x="1963" y="7160"/>
                  <a:pt x="962" y="7224"/>
                  <a:pt x="1" y="7346"/>
                </a:cubicBezTo>
                <a:lnTo>
                  <a:pt x="1" y="31555"/>
                </a:lnTo>
                <a:lnTo>
                  <a:pt x="71820" y="31555"/>
                </a:lnTo>
                <a:lnTo>
                  <a:pt x="71820" y="12"/>
                </a:lnTo>
                <a:cubicBezTo>
                  <a:pt x="71644" y="4"/>
                  <a:pt x="71470" y="0"/>
                  <a:pt x="712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71" name="Google Shape;71;p13"/>
          <p:cNvSpPr txBox="1"/>
          <p:nvPr>
            <p:ph idx="1" type="subTitle"/>
          </p:nvPr>
        </p:nvSpPr>
        <p:spPr>
          <a:xfrm flipH="1">
            <a:off x="5987974" y="2825713"/>
            <a:ext cx="2229000" cy="670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E87E45"/>
              </a:buClr>
              <a:buSzPts val="1400"/>
              <a:buFont typeface="Playfair Display"/>
              <a:buNone/>
              <a:defRPr sz="3600">
                <a:latin typeface="Playfair Display"/>
                <a:ea typeface="Playfair Display"/>
                <a:cs typeface="Playfair Display"/>
                <a:sym typeface="Playfair Display"/>
              </a:defRPr>
            </a:lvl1pPr>
            <a:lvl2pPr lvl="1"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2pPr>
            <a:lvl3pPr lvl="2"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3pPr>
            <a:lvl4pPr lvl="3"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4pPr>
            <a:lvl5pPr lvl="4"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5pPr>
            <a:lvl6pPr lvl="5"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6pPr>
            <a:lvl7pPr lvl="6"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7pPr>
            <a:lvl8pPr lvl="7"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8pPr>
            <a:lvl9pPr lvl="8"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9pPr>
          </a:lstStyle>
          <a:p/>
        </p:txBody>
      </p:sp>
      <p:sp>
        <p:nvSpPr>
          <p:cNvPr id="72" name="Google Shape;72;p13"/>
          <p:cNvSpPr txBox="1"/>
          <p:nvPr>
            <p:ph idx="2" type="subTitle"/>
          </p:nvPr>
        </p:nvSpPr>
        <p:spPr>
          <a:xfrm flipH="1">
            <a:off x="927040" y="1249988"/>
            <a:ext cx="2229000" cy="670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rgbClr val="E87E45"/>
              </a:buClr>
              <a:buSzPts val="1400"/>
              <a:buFont typeface="Playfair Display"/>
              <a:buNone/>
              <a:defRPr sz="3600">
                <a:latin typeface="Playfair Display"/>
                <a:ea typeface="Playfair Display"/>
                <a:cs typeface="Playfair Display"/>
                <a:sym typeface="Playfair Display"/>
              </a:defRPr>
            </a:lvl1pPr>
            <a:lvl2pPr lvl="1"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2pPr>
            <a:lvl3pPr lvl="2"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3pPr>
            <a:lvl4pPr lvl="3"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4pPr>
            <a:lvl5pPr lvl="4"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5pPr>
            <a:lvl6pPr lvl="5"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6pPr>
            <a:lvl7pPr lvl="6"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7pPr>
            <a:lvl8pPr lvl="7"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8pPr>
            <a:lvl9pPr lvl="8"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9pPr>
          </a:lstStyle>
          <a:p/>
        </p:txBody>
      </p:sp>
      <p:sp>
        <p:nvSpPr>
          <p:cNvPr id="73" name="Google Shape;73;p13"/>
          <p:cNvSpPr txBox="1"/>
          <p:nvPr>
            <p:ph idx="3" type="subTitle"/>
          </p:nvPr>
        </p:nvSpPr>
        <p:spPr>
          <a:xfrm flipH="1">
            <a:off x="927040" y="2825713"/>
            <a:ext cx="2229000" cy="6705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Clr>
                <a:srgbClr val="E87E45"/>
              </a:buClr>
              <a:buSzPts val="1400"/>
              <a:buFont typeface="Playfair Display"/>
              <a:buNone/>
              <a:defRPr sz="3600">
                <a:latin typeface="Playfair Display"/>
                <a:ea typeface="Playfair Display"/>
                <a:cs typeface="Playfair Display"/>
                <a:sym typeface="Playfair Display"/>
              </a:defRPr>
            </a:lvl1pPr>
            <a:lvl2pPr lvl="1"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2pPr>
            <a:lvl3pPr lvl="2"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3pPr>
            <a:lvl4pPr lvl="3"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4pPr>
            <a:lvl5pPr lvl="4"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5pPr>
            <a:lvl6pPr lvl="5"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6pPr>
            <a:lvl7pPr lvl="6"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7pPr>
            <a:lvl8pPr lvl="7"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8pPr>
            <a:lvl9pPr lvl="8"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9pPr>
          </a:lstStyle>
          <a:p/>
        </p:txBody>
      </p:sp>
      <p:sp>
        <p:nvSpPr>
          <p:cNvPr id="74" name="Google Shape;74;p13"/>
          <p:cNvSpPr txBox="1"/>
          <p:nvPr>
            <p:ph hasCustomPrompt="1" type="title"/>
          </p:nvPr>
        </p:nvSpPr>
        <p:spPr>
          <a:xfrm flipH="1">
            <a:off x="4912038" y="3128245"/>
            <a:ext cx="7395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0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75" name="Google Shape;75;p13"/>
          <p:cNvSpPr txBox="1"/>
          <p:nvPr>
            <p:ph hasCustomPrompt="1" idx="4" type="title"/>
          </p:nvPr>
        </p:nvSpPr>
        <p:spPr>
          <a:xfrm flipH="1">
            <a:off x="3474314" y="1548787"/>
            <a:ext cx="7395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0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76" name="Google Shape;76;p13"/>
          <p:cNvSpPr txBox="1"/>
          <p:nvPr>
            <p:ph hasCustomPrompt="1" idx="5" type="title"/>
          </p:nvPr>
        </p:nvSpPr>
        <p:spPr>
          <a:xfrm flipH="1">
            <a:off x="3474314" y="3128245"/>
            <a:ext cx="7395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0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77" name="Google Shape;77;p13"/>
          <p:cNvSpPr txBox="1"/>
          <p:nvPr>
            <p:ph idx="6" type="subTitle"/>
          </p:nvPr>
        </p:nvSpPr>
        <p:spPr>
          <a:xfrm flipH="1">
            <a:off x="1314640" y="1790813"/>
            <a:ext cx="18414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78" name="Google Shape;78;p13"/>
          <p:cNvSpPr txBox="1"/>
          <p:nvPr>
            <p:ph idx="7" type="subTitle"/>
          </p:nvPr>
        </p:nvSpPr>
        <p:spPr>
          <a:xfrm flipH="1">
            <a:off x="1314640" y="3391888"/>
            <a:ext cx="1841400" cy="577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79" name="Google Shape;79;p13"/>
          <p:cNvSpPr txBox="1"/>
          <p:nvPr>
            <p:ph idx="8" type="subTitle"/>
          </p:nvPr>
        </p:nvSpPr>
        <p:spPr>
          <a:xfrm flipH="1">
            <a:off x="5987974" y="3287938"/>
            <a:ext cx="18414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80" name="Google Shape;80;p13"/>
          <p:cNvSpPr txBox="1"/>
          <p:nvPr>
            <p:ph idx="9" type="subTitle"/>
          </p:nvPr>
        </p:nvSpPr>
        <p:spPr>
          <a:xfrm flipH="1">
            <a:off x="5987974" y="1249988"/>
            <a:ext cx="2229000" cy="670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rgbClr val="E87E45"/>
              </a:buClr>
              <a:buSzPts val="1400"/>
              <a:buFont typeface="Playfair Display"/>
              <a:buNone/>
              <a:defRPr sz="3600">
                <a:latin typeface="Playfair Display"/>
                <a:ea typeface="Playfair Display"/>
                <a:cs typeface="Playfair Display"/>
                <a:sym typeface="Playfair Display"/>
              </a:defRPr>
            </a:lvl1pPr>
            <a:lvl2pPr lvl="1"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2pPr>
            <a:lvl3pPr lvl="2"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3pPr>
            <a:lvl4pPr lvl="3"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4pPr>
            <a:lvl5pPr lvl="4"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5pPr>
            <a:lvl6pPr lvl="5"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6pPr>
            <a:lvl7pPr lvl="6"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7pPr>
            <a:lvl8pPr lvl="7"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8pPr>
            <a:lvl9pPr lvl="8" rtl="0" algn="ctr">
              <a:lnSpc>
                <a:spcPct val="100000"/>
              </a:lnSpc>
              <a:spcBef>
                <a:spcPts val="0"/>
              </a:spcBef>
              <a:spcAft>
                <a:spcPts val="0"/>
              </a:spcAft>
              <a:buClr>
                <a:srgbClr val="E87E45"/>
              </a:buClr>
              <a:buSzPts val="1400"/>
              <a:buFont typeface="Playfair Display"/>
              <a:buNone/>
              <a:defRPr sz="1400">
                <a:solidFill>
                  <a:srgbClr val="E87E45"/>
                </a:solidFill>
                <a:latin typeface="Playfair Display"/>
                <a:ea typeface="Playfair Display"/>
                <a:cs typeface="Playfair Display"/>
                <a:sym typeface="Playfair Display"/>
              </a:defRPr>
            </a:lvl9pPr>
          </a:lstStyle>
          <a:p/>
        </p:txBody>
      </p:sp>
      <p:sp>
        <p:nvSpPr>
          <p:cNvPr id="81" name="Google Shape;81;p13"/>
          <p:cNvSpPr txBox="1"/>
          <p:nvPr>
            <p:ph hasCustomPrompt="1" idx="13" type="title"/>
          </p:nvPr>
        </p:nvSpPr>
        <p:spPr>
          <a:xfrm flipH="1">
            <a:off x="4912060" y="1548787"/>
            <a:ext cx="7395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0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82" name="Google Shape;82;p13"/>
          <p:cNvSpPr txBox="1"/>
          <p:nvPr>
            <p:ph idx="14" type="subTitle"/>
          </p:nvPr>
        </p:nvSpPr>
        <p:spPr>
          <a:xfrm flipH="1">
            <a:off x="5987974" y="1807138"/>
            <a:ext cx="1841400" cy="57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BLANK_1">
    <p:spTree>
      <p:nvGrpSpPr>
        <p:cNvPr id="83" name="Shape 83"/>
        <p:cNvGrpSpPr/>
        <p:nvPr/>
      </p:nvGrpSpPr>
      <p:grpSpPr>
        <a:xfrm>
          <a:off x="0" y="0"/>
          <a:ext cx="0" cy="0"/>
          <a:chOff x="0" y="0"/>
          <a:chExt cx="0" cy="0"/>
        </a:xfrm>
      </p:grpSpPr>
      <p:sp>
        <p:nvSpPr>
          <p:cNvPr id="84" name="Google Shape;84;p14"/>
          <p:cNvSpPr txBox="1"/>
          <p:nvPr>
            <p:ph type="title"/>
          </p:nvPr>
        </p:nvSpPr>
        <p:spPr>
          <a:xfrm>
            <a:off x="719750" y="1159200"/>
            <a:ext cx="4664400" cy="1598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5" name="Google Shape;85;p14"/>
          <p:cNvSpPr txBox="1"/>
          <p:nvPr>
            <p:ph idx="1" type="subTitle"/>
          </p:nvPr>
        </p:nvSpPr>
        <p:spPr>
          <a:xfrm flipH="1">
            <a:off x="719750" y="2840325"/>
            <a:ext cx="6657600" cy="193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Nunito Light"/>
              <a:buChar char="●"/>
              <a:defRPr sz="1400"/>
            </a:lvl1pPr>
            <a:lvl2pPr lvl="1" rtl="0" algn="ctr">
              <a:lnSpc>
                <a:spcPct val="100000"/>
              </a:lnSpc>
              <a:spcBef>
                <a:spcPts val="0"/>
              </a:spcBef>
              <a:spcAft>
                <a:spcPts val="0"/>
              </a:spcAft>
              <a:buSzPts val="1600"/>
              <a:buFont typeface="Nunito Light"/>
              <a:buChar char="○"/>
              <a:defRPr sz="1000"/>
            </a:lvl2pPr>
            <a:lvl3pPr lvl="2" rtl="0" algn="ctr">
              <a:lnSpc>
                <a:spcPct val="100000"/>
              </a:lnSpc>
              <a:spcBef>
                <a:spcPts val="0"/>
              </a:spcBef>
              <a:spcAft>
                <a:spcPts val="0"/>
              </a:spcAft>
              <a:buSzPts val="1500"/>
              <a:buFont typeface="Nunito Light"/>
              <a:buChar char="■"/>
              <a:defRPr sz="1000"/>
            </a:lvl3pPr>
            <a:lvl4pPr lvl="3" rtl="0" algn="ctr">
              <a:lnSpc>
                <a:spcPct val="100000"/>
              </a:lnSpc>
              <a:spcBef>
                <a:spcPts val="0"/>
              </a:spcBef>
              <a:spcAft>
                <a:spcPts val="0"/>
              </a:spcAft>
              <a:buSzPts val="1500"/>
              <a:buFont typeface="Nunito Light"/>
              <a:buChar char="●"/>
              <a:defRPr sz="1000"/>
            </a:lvl4pPr>
            <a:lvl5pPr lvl="4" rtl="0" algn="ctr">
              <a:lnSpc>
                <a:spcPct val="100000"/>
              </a:lnSpc>
              <a:spcBef>
                <a:spcPts val="0"/>
              </a:spcBef>
              <a:spcAft>
                <a:spcPts val="0"/>
              </a:spcAft>
              <a:buSzPts val="1400"/>
              <a:buFont typeface="Nunito Light"/>
              <a:buChar char="○"/>
              <a:defRPr sz="1000"/>
            </a:lvl5pPr>
            <a:lvl6pPr lvl="5" rtl="0" algn="ctr">
              <a:lnSpc>
                <a:spcPct val="100000"/>
              </a:lnSpc>
              <a:spcBef>
                <a:spcPts val="0"/>
              </a:spcBef>
              <a:spcAft>
                <a:spcPts val="0"/>
              </a:spcAft>
              <a:buSzPts val="1400"/>
              <a:buFont typeface="Nunito Light"/>
              <a:buChar char="■"/>
              <a:defRPr sz="1000"/>
            </a:lvl6pPr>
            <a:lvl7pPr lvl="6" rtl="0" algn="ctr">
              <a:lnSpc>
                <a:spcPct val="100000"/>
              </a:lnSpc>
              <a:spcBef>
                <a:spcPts val="0"/>
              </a:spcBef>
              <a:spcAft>
                <a:spcPts val="0"/>
              </a:spcAft>
              <a:buSzPts val="1300"/>
              <a:buFont typeface="Nunito Light"/>
              <a:buChar char="●"/>
              <a:defRPr sz="1000"/>
            </a:lvl7pPr>
            <a:lvl8pPr lvl="7" rtl="0" algn="ctr">
              <a:lnSpc>
                <a:spcPct val="100000"/>
              </a:lnSpc>
              <a:spcBef>
                <a:spcPts val="0"/>
              </a:spcBef>
              <a:spcAft>
                <a:spcPts val="0"/>
              </a:spcAft>
              <a:buSzPts val="1300"/>
              <a:buFont typeface="Nunito Light"/>
              <a:buChar char="○"/>
              <a:defRPr sz="1000"/>
            </a:lvl8pPr>
            <a:lvl9pPr lvl="8" rtl="0" algn="ctr">
              <a:lnSpc>
                <a:spcPct val="100000"/>
              </a:lnSpc>
              <a:spcBef>
                <a:spcPts val="0"/>
              </a:spcBef>
              <a:spcAft>
                <a:spcPts val="0"/>
              </a:spcAft>
              <a:buSzPts val="1200"/>
              <a:buFont typeface="Nunito Light"/>
              <a:buChar char="■"/>
              <a:defRPr sz="1000"/>
            </a:lvl9pPr>
          </a:lstStyle>
          <a:p/>
        </p:txBody>
      </p:sp>
      <p:sp>
        <p:nvSpPr>
          <p:cNvPr id="86" name="Google Shape;86;p14"/>
          <p:cNvSpPr/>
          <p:nvPr/>
        </p:nvSpPr>
        <p:spPr>
          <a:xfrm flipH="1" rot="10800000">
            <a:off x="4931991" y="12"/>
            <a:ext cx="4212025" cy="5143476"/>
          </a:xfrm>
          <a:custGeom>
            <a:rect b="b" l="l" r="r" t="t"/>
            <a:pathLst>
              <a:path extrusionOk="0" h="47931" w="39251">
                <a:moveTo>
                  <a:pt x="21033" y="0"/>
                </a:moveTo>
                <a:cubicBezTo>
                  <a:pt x="24804" y="8909"/>
                  <a:pt x="24227" y="19157"/>
                  <a:pt x="15856" y="27953"/>
                </a:cubicBezTo>
                <a:cubicBezTo>
                  <a:pt x="8909" y="35252"/>
                  <a:pt x="3511" y="39402"/>
                  <a:pt x="0" y="47931"/>
                </a:cubicBezTo>
                <a:lnTo>
                  <a:pt x="39251" y="47931"/>
                </a:lnTo>
                <a:lnTo>
                  <a:pt x="3925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4"/>
          <p:cNvSpPr/>
          <p:nvPr/>
        </p:nvSpPr>
        <p:spPr>
          <a:xfrm flipH="1" rot="10800000">
            <a:off x="5490175" y="2835719"/>
            <a:ext cx="3653843" cy="2307781"/>
          </a:xfrm>
          <a:custGeom>
            <a:rect b="b" l="l" r="r" t="t"/>
            <a:pathLst>
              <a:path extrusionOk="0" h="24030" w="38046">
                <a:moveTo>
                  <a:pt x="1" y="0"/>
                </a:moveTo>
                <a:cubicBezTo>
                  <a:pt x="623" y="13426"/>
                  <a:pt x="7226" y="24029"/>
                  <a:pt x="16713" y="24029"/>
                </a:cubicBezTo>
                <a:cubicBezTo>
                  <a:pt x="17940" y="24029"/>
                  <a:pt x="19217" y="23851"/>
                  <a:pt x="20534" y="23479"/>
                </a:cubicBezTo>
                <a:cubicBezTo>
                  <a:pt x="27977" y="21378"/>
                  <a:pt x="33287" y="20158"/>
                  <a:pt x="38046" y="19582"/>
                </a:cubicBezTo>
                <a:lnTo>
                  <a:pt x="3804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
    <p:spTree>
      <p:nvGrpSpPr>
        <p:cNvPr id="88" name="Shape 88"/>
        <p:cNvGrpSpPr/>
        <p:nvPr/>
      </p:nvGrpSpPr>
      <p:grpSpPr>
        <a:xfrm>
          <a:off x="0" y="0"/>
          <a:ext cx="0" cy="0"/>
          <a:chOff x="0" y="0"/>
          <a:chExt cx="0" cy="0"/>
        </a:xfrm>
      </p:grpSpPr>
      <p:sp>
        <p:nvSpPr>
          <p:cNvPr id="89" name="Google Shape;89;p15"/>
          <p:cNvSpPr/>
          <p:nvPr/>
        </p:nvSpPr>
        <p:spPr>
          <a:xfrm flipH="1" rot="5400000">
            <a:off x="24840" y="-24774"/>
            <a:ext cx="2310434" cy="2360113"/>
          </a:xfrm>
          <a:custGeom>
            <a:rect b="b" l="l" r="r" t="t"/>
            <a:pathLst>
              <a:path extrusionOk="0" h="42471" w="41577">
                <a:moveTo>
                  <a:pt x="29484" y="1"/>
                </a:moveTo>
                <a:cubicBezTo>
                  <a:pt x="14365" y="1"/>
                  <a:pt x="1" y="19132"/>
                  <a:pt x="3668" y="42471"/>
                </a:cubicBezTo>
                <a:lnTo>
                  <a:pt x="41576" y="42471"/>
                </a:lnTo>
                <a:lnTo>
                  <a:pt x="41576" y="4496"/>
                </a:lnTo>
                <a:cubicBezTo>
                  <a:pt x="37718" y="1401"/>
                  <a:pt x="33573" y="1"/>
                  <a:pt x="294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flipH="1" rot="5400000">
            <a:off x="5902170" y="1897985"/>
            <a:ext cx="3032226" cy="3458727"/>
          </a:xfrm>
          <a:custGeom>
            <a:rect b="b" l="l" r="r" t="t"/>
            <a:pathLst>
              <a:path extrusionOk="0" h="37758" w="33102">
                <a:moveTo>
                  <a:pt x="1" y="1"/>
                </a:moveTo>
                <a:lnTo>
                  <a:pt x="1" y="37757"/>
                </a:lnTo>
                <a:cubicBezTo>
                  <a:pt x="3322" y="28273"/>
                  <a:pt x="9391" y="25844"/>
                  <a:pt x="19797" y="20348"/>
                </a:cubicBezTo>
                <a:cubicBezTo>
                  <a:pt x="30202" y="14852"/>
                  <a:pt x="33101" y="8972"/>
                  <a:pt x="31056"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txBox="1"/>
          <p:nvPr>
            <p:ph type="ctrTitle"/>
          </p:nvPr>
        </p:nvSpPr>
        <p:spPr>
          <a:xfrm flipH="1">
            <a:off x="1140763" y="2970025"/>
            <a:ext cx="2048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92" name="Google Shape;92;p15"/>
          <p:cNvSpPr txBox="1"/>
          <p:nvPr>
            <p:ph idx="1" type="subTitle"/>
          </p:nvPr>
        </p:nvSpPr>
        <p:spPr>
          <a:xfrm flipH="1">
            <a:off x="1140746" y="3512450"/>
            <a:ext cx="2048400" cy="85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93" name="Google Shape;93;p15"/>
          <p:cNvSpPr txBox="1"/>
          <p:nvPr>
            <p:ph idx="2" type="ctrTitle"/>
          </p:nvPr>
        </p:nvSpPr>
        <p:spPr>
          <a:xfrm flipH="1">
            <a:off x="3547763" y="2970025"/>
            <a:ext cx="2048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94" name="Google Shape;94;p15"/>
          <p:cNvSpPr txBox="1"/>
          <p:nvPr>
            <p:ph idx="3" type="subTitle"/>
          </p:nvPr>
        </p:nvSpPr>
        <p:spPr>
          <a:xfrm flipH="1">
            <a:off x="3547742" y="3512450"/>
            <a:ext cx="2048400" cy="85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95" name="Google Shape;95;p15"/>
          <p:cNvSpPr txBox="1"/>
          <p:nvPr>
            <p:ph idx="4" type="ctrTitle"/>
          </p:nvPr>
        </p:nvSpPr>
        <p:spPr>
          <a:xfrm flipH="1">
            <a:off x="5954801" y="2970025"/>
            <a:ext cx="2048400" cy="577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sz="1800"/>
            </a:lvl1pPr>
            <a:lvl2pPr lvl="1" rtl="0" algn="ctr">
              <a:spcBef>
                <a:spcPts val="0"/>
              </a:spcBef>
              <a:spcAft>
                <a:spcPts val="0"/>
              </a:spcAft>
              <a:buSzPts val="1800"/>
              <a:buNone/>
              <a:defRPr sz="1800"/>
            </a:lvl2pPr>
            <a:lvl3pPr lvl="2" rtl="0" algn="ctr">
              <a:spcBef>
                <a:spcPts val="0"/>
              </a:spcBef>
              <a:spcAft>
                <a:spcPts val="0"/>
              </a:spcAft>
              <a:buSzPts val="1800"/>
              <a:buNone/>
              <a:defRPr sz="1800"/>
            </a:lvl3pPr>
            <a:lvl4pPr lvl="3" rtl="0" algn="ctr">
              <a:spcBef>
                <a:spcPts val="0"/>
              </a:spcBef>
              <a:spcAft>
                <a:spcPts val="0"/>
              </a:spcAft>
              <a:buSzPts val="1800"/>
              <a:buNone/>
              <a:defRPr sz="1800"/>
            </a:lvl4pPr>
            <a:lvl5pPr lvl="4" rtl="0" algn="ctr">
              <a:spcBef>
                <a:spcPts val="0"/>
              </a:spcBef>
              <a:spcAft>
                <a:spcPts val="0"/>
              </a:spcAft>
              <a:buSzPts val="1800"/>
              <a:buNone/>
              <a:defRPr sz="1800"/>
            </a:lvl5pPr>
            <a:lvl6pPr lvl="5" rtl="0" algn="ctr">
              <a:spcBef>
                <a:spcPts val="0"/>
              </a:spcBef>
              <a:spcAft>
                <a:spcPts val="0"/>
              </a:spcAft>
              <a:buSzPts val="1800"/>
              <a:buNone/>
              <a:defRPr sz="1800"/>
            </a:lvl6pPr>
            <a:lvl7pPr lvl="6" rtl="0" algn="ctr">
              <a:spcBef>
                <a:spcPts val="0"/>
              </a:spcBef>
              <a:spcAft>
                <a:spcPts val="0"/>
              </a:spcAft>
              <a:buSzPts val="1800"/>
              <a:buNone/>
              <a:defRPr sz="1800"/>
            </a:lvl7pPr>
            <a:lvl8pPr lvl="7" rtl="0" algn="ctr">
              <a:spcBef>
                <a:spcPts val="0"/>
              </a:spcBef>
              <a:spcAft>
                <a:spcPts val="0"/>
              </a:spcAft>
              <a:buSzPts val="1800"/>
              <a:buNone/>
              <a:defRPr sz="1800"/>
            </a:lvl8pPr>
            <a:lvl9pPr lvl="8" rtl="0" algn="ctr">
              <a:spcBef>
                <a:spcPts val="0"/>
              </a:spcBef>
              <a:spcAft>
                <a:spcPts val="0"/>
              </a:spcAft>
              <a:buSzPts val="1800"/>
              <a:buNone/>
              <a:defRPr sz="1800"/>
            </a:lvl9pPr>
          </a:lstStyle>
          <a:p/>
        </p:txBody>
      </p:sp>
      <p:sp>
        <p:nvSpPr>
          <p:cNvPr id="96" name="Google Shape;96;p15"/>
          <p:cNvSpPr txBox="1"/>
          <p:nvPr>
            <p:ph idx="5" type="subTitle"/>
          </p:nvPr>
        </p:nvSpPr>
        <p:spPr>
          <a:xfrm flipH="1">
            <a:off x="5954775" y="3512450"/>
            <a:ext cx="2048400" cy="852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000"/>
              <a:buNone/>
              <a:defRPr sz="1400"/>
            </a:lvl1pPr>
            <a:lvl2pPr lvl="1" rtl="0" algn="ctr">
              <a:lnSpc>
                <a:spcPct val="100000"/>
              </a:lnSpc>
              <a:spcBef>
                <a:spcPts val="0"/>
              </a:spcBef>
              <a:spcAft>
                <a:spcPts val="0"/>
              </a:spcAft>
              <a:buSzPts val="1000"/>
              <a:buNone/>
              <a:defRPr sz="1000"/>
            </a:lvl2pPr>
            <a:lvl3pPr lvl="2" rtl="0" algn="ctr">
              <a:lnSpc>
                <a:spcPct val="100000"/>
              </a:lnSpc>
              <a:spcBef>
                <a:spcPts val="0"/>
              </a:spcBef>
              <a:spcAft>
                <a:spcPts val="0"/>
              </a:spcAft>
              <a:buSzPts val="1000"/>
              <a:buNone/>
              <a:defRPr sz="1000"/>
            </a:lvl3pPr>
            <a:lvl4pPr lvl="3" rtl="0" algn="ctr">
              <a:lnSpc>
                <a:spcPct val="100000"/>
              </a:lnSpc>
              <a:spcBef>
                <a:spcPts val="0"/>
              </a:spcBef>
              <a:spcAft>
                <a:spcPts val="0"/>
              </a:spcAft>
              <a:buSzPts val="1000"/>
              <a:buNone/>
              <a:defRPr sz="1000"/>
            </a:lvl4pPr>
            <a:lvl5pPr lvl="4" rtl="0" algn="ctr">
              <a:lnSpc>
                <a:spcPct val="100000"/>
              </a:lnSpc>
              <a:spcBef>
                <a:spcPts val="0"/>
              </a:spcBef>
              <a:spcAft>
                <a:spcPts val="0"/>
              </a:spcAft>
              <a:buSzPts val="1000"/>
              <a:buNone/>
              <a:defRPr sz="1000"/>
            </a:lvl5pPr>
            <a:lvl6pPr lvl="5" rtl="0" algn="ctr">
              <a:lnSpc>
                <a:spcPct val="100000"/>
              </a:lnSpc>
              <a:spcBef>
                <a:spcPts val="0"/>
              </a:spcBef>
              <a:spcAft>
                <a:spcPts val="0"/>
              </a:spcAft>
              <a:buSzPts val="1000"/>
              <a:buNone/>
              <a:defRPr sz="1000"/>
            </a:lvl6pPr>
            <a:lvl7pPr lvl="6" rtl="0" algn="ctr">
              <a:lnSpc>
                <a:spcPct val="100000"/>
              </a:lnSpc>
              <a:spcBef>
                <a:spcPts val="0"/>
              </a:spcBef>
              <a:spcAft>
                <a:spcPts val="0"/>
              </a:spcAft>
              <a:buSzPts val="1000"/>
              <a:buNone/>
              <a:defRPr sz="1000"/>
            </a:lvl7pPr>
            <a:lvl8pPr lvl="7" rtl="0" algn="ctr">
              <a:lnSpc>
                <a:spcPct val="100000"/>
              </a:lnSpc>
              <a:spcBef>
                <a:spcPts val="0"/>
              </a:spcBef>
              <a:spcAft>
                <a:spcPts val="0"/>
              </a:spcAft>
              <a:buSzPts val="1000"/>
              <a:buNone/>
              <a:defRPr sz="1000"/>
            </a:lvl8pPr>
            <a:lvl9pPr lvl="8" rtl="0" algn="ctr">
              <a:lnSpc>
                <a:spcPct val="100000"/>
              </a:lnSpc>
              <a:spcBef>
                <a:spcPts val="0"/>
              </a:spcBef>
              <a:spcAft>
                <a:spcPts val="0"/>
              </a:spcAft>
              <a:buSzPts val="1000"/>
              <a:buNone/>
              <a:defRPr sz="1000"/>
            </a:lvl9pPr>
          </a:lstStyle>
          <a:p/>
        </p:txBody>
      </p:sp>
      <p:sp>
        <p:nvSpPr>
          <p:cNvPr id="97" name="Google Shape;97;p15"/>
          <p:cNvSpPr txBox="1"/>
          <p:nvPr>
            <p:ph idx="6"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BLANK_1_1_1">
    <p:spTree>
      <p:nvGrpSpPr>
        <p:cNvPr id="98" name="Shape 98"/>
        <p:cNvGrpSpPr/>
        <p:nvPr/>
      </p:nvGrpSpPr>
      <p:grpSpPr>
        <a:xfrm>
          <a:off x="0" y="0"/>
          <a:ext cx="0" cy="0"/>
          <a:chOff x="0" y="0"/>
          <a:chExt cx="0" cy="0"/>
        </a:xfrm>
      </p:grpSpPr>
      <p:sp>
        <p:nvSpPr>
          <p:cNvPr id="99" name="Google Shape;99;p16"/>
          <p:cNvSpPr/>
          <p:nvPr/>
        </p:nvSpPr>
        <p:spPr>
          <a:xfrm rot="-5400000">
            <a:off x="-1019018" y="3311041"/>
            <a:ext cx="2851474" cy="813444"/>
          </a:xfrm>
          <a:custGeom>
            <a:rect b="b" l="l" r="r" t="t"/>
            <a:pathLst>
              <a:path extrusionOk="0" h="17023" w="59673">
                <a:moveTo>
                  <a:pt x="1" y="0"/>
                </a:moveTo>
                <a:lnTo>
                  <a:pt x="1" y="10300"/>
                </a:lnTo>
                <a:cubicBezTo>
                  <a:pt x="1816" y="14963"/>
                  <a:pt x="5927" y="17022"/>
                  <a:pt x="10137" y="17022"/>
                </a:cubicBezTo>
                <a:cubicBezTo>
                  <a:pt x="13923" y="17022"/>
                  <a:pt x="17789" y="15356"/>
                  <a:pt x="20137" y="12420"/>
                </a:cubicBezTo>
                <a:cubicBezTo>
                  <a:pt x="23652" y="8026"/>
                  <a:pt x="27201" y="4744"/>
                  <a:pt x="32830" y="4744"/>
                </a:cubicBezTo>
                <a:cubicBezTo>
                  <a:pt x="34252" y="4744"/>
                  <a:pt x="35808" y="4954"/>
                  <a:pt x="37529" y="5408"/>
                </a:cubicBezTo>
                <a:cubicBezTo>
                  <a:pt x="43485" y="6981"/>
                  <a:pt x="47292" y="8462"/>
                  <a:pt x="50664" y="8462"/>
                </a:cubicBezTo>
                <a:cubicBezTo>
                  <a:pt x="52120" y="8462"/>
                  <a:pt x="53496" y="8186"/>
                  <a:pt x="54928" y="7521"/>
                </a:cubicBezTo>
                <a:cubicBezTo>
                  <a:pt x="59672" y="5314"/>
                  <a:pt x="59672" y="0"/>
                  <a:pt x="5967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6"/>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 name="Google Shape;101;p16"/>
          <p:cNvSpPr txBox="1"/>
          <p:nvPr>
            <p:ph idx="2" type="title"/>
          </p:nvPr>
        </p:nvSpPr>
        <p:spPr>
          <a:xfrm>
            <a:off x="1170501" y="1959348"/>
            <a:ext cx="18414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02" name="Google Shape;102;p16"/>
          <p:cNvSpPr txBox="1"/>
          <p:nvPr>
            <p:ph idx="1" type="subTitle"/>
          </p:nvPr>
        </p:nvSpPr>
        <p:spPr>
          <a:xfrm>
            <a:off x="913025" y="2407775"/>
            <a:ext cx="235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
        <p:nvSpPr>
          <p:cNvPr id="103" name="Google Shape;103;p16"/>
          <p:cNvSpPr txBox="1"/>
          <p:nvPr>
            <p:ph idx="3" type="title"/>
          </p:nvPr>
        </p:nvSpPr>
        <p:spPr>
          <a:xfrm>
            <a:off x="6131126" y="1959348"/>
            <a:ext cx="18414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04" name="Google Shape;104;p16"/>
          <p:cNvSpPr txBox="1"/>
          <p:nvPr>
            <p:ph idx="4" type="subTitle"/>
          </p:nvPr>
        </p:nvSpPr>
        <p:spPr>
          <a:xfrm>
            <a:off x="5934350" y="2407775"/>
            <a:ext cx="22365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
        <p:nvSpPr>
          <p:cNvPr id="105" name="Google Shape;105;p16"/>
          <p:cNvSpPr txBox="1"/>
          <p:nvPr>
            <p:ph idx="5" type="title"/>
          </p:nvPr>
        </p:nvSpPr>
        <p:spPr>
          <a:xfrm>
            <a:off x="3652288" y="3022385"/>
            <a:ext cx="18414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06" name="Google Shape;106;p16"/>
          <p:cNvSpPr txBox="1"/>
          <p:nvPr>
            <p:ph idx="6" type="subTitle"/>
          </p:nvPr>
        </p:nvSpPr>
        <p:spPr>
          <a:xfrm>
            <a:off x="3394017" y="3470825"/>
            <a:ext cx="235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
        <p:nvSpPr>
          <p:cNvPr id="107" name="Google Shape;107;p16"/>
          <p:cNvSpPr txBox="1"/>
          <p:nvPr>
            <p:ph idx="7" type="title"/>
          </p:nvPr>
        </p:nvSpPr>
        <p:spPr>
          <a:xfrm>
            <a:off x="3651738" y="1959348"/>
            <a:ext cx="18414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08" name="Google Shape;108;p16"/>
          <p:cNvSpPr txBox="1"/>
          <p:nvPr>
            <p:ph idx="8" type="subTitle"/>
          </p:nvPr>
        </p:nvSpPr>
        <p:spPr>
          <a:xfrm>
            <a:off x="3394338" y="2407775"/>
            <a:ext cx="235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
        <p:nvSpPr>
          <p:cNvPr id="109" name="Google Shape;109;p16"/>
          <p:cNvSpPr txBox="1"/>
          <p:nvPr>
            <p:ph idx="9" type="title"/>
          </p:nvPr>
        </p:nvSpPr>
        <p:spPr>
          <a:xfrm>
            <a:off x="1169738" y="3022385"/>
            <a:ext cx="18414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10" name="Google Shape;110;p16"/>
          <p:cNvSpPr txBox="1"/>
          <p:nvPr>
            <p:ph idx="13" type="subTitle"/>
          </p:nvPr>
        </p:nvSpPr>
        <p:spPr>
          <a:xfrm>
            <a:off x="912225" y="3470825"/>
            <a:ext cx="235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
        <p:nvSpPr>
          <p:cNvPr id="111" name="Google Shape;111;p16"/>
          <p:cNvSpPr txBox="1"/>
          <p:nvPr>
            <p:ph idx="14" type="title"/>
          </p:nvPr>
        </p:nvSpPr>
        <p:spPr>
          <a:xfrm>
            <a:off x="6329600" y="3022388"/>
            <a:ext cx="1446300" cy="401700"/>
          </a:xfrm>
          <a:prstGeom prst="rect">
            <a:avLst/>
          </a:prstGeom>
          <a:noFill/>
          <a:ln>
            <a:noFill/>
          </a:ln>
        </p:spPr>
        <p:txBody>
          <a:bodyPr anchorCtr="0" anchor="b" bIns="0" lIns="0" spcFirstLastPara="1" rIns="0" wrap="square" tIns="0">
            <a:noAutofit/>
          </a:bodyPr>
          <a:lstStyle>
            <a:lvl1pPr lvl="0" rtl="0" algn="ctr">
              <a:spcBef>
                <a:spcPts val="0"/>
              </a:spcBef>
              <a:spcAft>
                <a:spcPts val="0"/>
              </a:spcAft>
              <a:buSzPts val="1400"/>
              <a:buNone/>
              <a:defRPr i="0" sz="1200"/>
            </a:lvl1pPr>
            <a:lvl2pPr lvl="1" rtl="0" algn="ctr">
              <a:spcBef>
                <a:spcPts val="0"/>
              </a:spcBef>
              <a:spcAft>
                <a:spcPts val="0"/>
              </a:spcAft>
              <a:buSzPts val="1400"/>
              <a:buNone/>
              <a:defRPr sz="1400"/>
            </a:lvl2pPr>
            <a:lvl3pPr lvl="2" rtl="0" algn="ctr">
              <a:spcBef>
                <a:spcPts val="0"/>
              </a:spcBef>
              <a:spcAft>
                <a:spcPts val="0"/>
              </a:spcAft>
              <a:buSzPts val="1400"/>
              <a:buNone/>
              <a:defRPr sz="1400"/>
            </a:lvl3pPr>
            <a:lvl4pPr lvl="3" rtl="0" algn="ctr">
              <a:spcBef>
                <a:spcPts val="0"/>
              </a:spcBef>
              <a:spcAft>
                <a:spcPts val="0"/>
              </a:spcAft>
              <a:buSzPts val="1400"/>
              <a:buNone/>
              <a:defRPr sz="1400"/>
            </a:lvl4pPr>
            <a:lvl5pPr lvl="4" rtl="0" algn="ctr">
              <a:spcBef>
                <a:spcPts val="0"/>
              </a:spcBef>
              <a:spcAft>
                <a:spcPts val="0"/>
              </a:spcAft>
              <a:buSzPts val="1400"/>
              <a:buNone/>
              <a:defRPr sz="1400"/>
            </a:lvl5pPr>
            <a:lvl6pPr lvl="5" rtl="0" algn="ctr">
              <a:spcBef>
                <a:spcPts val="0"/>
              </a:spcBef>
              <a:spcAft>
                <a:spcPts val="0"/>
              </a:spcAft>
              <a:buSzPts val="1400"/>
              <a:buNone/>
              <a:defRPr sz="1400"/>
            </a:lvl6pPr>
            <a:lvl7pPr lvl="6" rtl="0" algn="ctr">
              <a:spcBef>
                <a:spcPts val="0"/>
              </a:spcBef>
              <a:spcAft>
                <a:spcPts val="0"/>
              </a:spcAft>
              <a:buSzPts val="1400"/>
              <a:buNone/>
              <a:defRPr sz="1400"/>
            </a:lvl7pPr>
            <a:lvl8pPr lvl="7" rtl="0" algn="ctr">
              <a:spcBef>
                <a:spcPts val="0"/>
              </a:spcBef>
              <a:spcAft>
                <a:spcPts val="0"/>
              </a:spcAft>
              <a:buSzPts val="1400"/>
              <a:buNone/>
              <a:defRPr sz="1400"/>
            </a:lvl8pPr>
            <a:lvl9pPr lvl="8" rtl="0" algn="ctr">
              <a:spcBef>
                <a:spcPts val="0"/>
              </a:spcBef>
              <a:spcAft>
                <a:spcPts val="0"/>
              </a:spcAft>
              <a:buSzPts val="1400"/>
              <a:buNone/>
              <a:defRPr sz="1400"/>
            </a:lvl9pPr>
          </a:lstStyle>
          <a:p/>
        </p:txBody>
      </p:sp>
      <p:sp>
        <p:nvSpPr>
          <p:cNvPr id="112" name="Google Shape;112;p16"/>
          <p:cNvSpPr txBox="1"/>
          <p:nvPr>
            <p:ph idx="15" type="subTitle"/>
          </p:nvPr>
        </p:nvSpPr>
        <p:spPr>
          <a:xfrm>
            <a:off x="5875671" y="3470825"/>
            <a:ext cx="2356200" cy="572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None/>
              <a:defRPr sz="1200"/>
            </a:lvl1pPr>
            <a:lvl2pPr lvl="1" rtl="0" algn="ctr">
              <a:lnSpc>
                <a:spcPct val="100000"/>
              </a:lnSpc>
              <a:spcBef>
                <a:spcPts val="1600"/>
              </a:spcBef>
              <a:spcAft>
                <a:spcPts val="0"/>
              </a:spcAft>
              <a:buNone/>
              <a:defRPr sz="1200"/>
            </a:lvl2pPr>
            <a:lvl3pPr lvl="2" rtl="0" algn="ctr">
              <a:lnSpc>
                <a:spcPct val="100000"/>
              </a:lnSpc>
              <a:spcBef>
                <a:spcPts val="1600"/>
              </a:spcBef>
              <a:spcAft>
                <a:spcPts val="0"/>
              </a:spcAft>
              <a:buNone/>
              <a:defRPr sz="1200"/>
            </a:lvl3pPr>
            <a:lvl4pPr lvl="3" rtl="0" algn="ctr">
              <a:lnSpc>
                <a:spcPct val="100000"/>
              </a:lnSpc>
              <a:spcBef>
                <a:spcPts val="1600"/>
              </a:spcBef>
              <a:spcAft>
                <a:spcPts val="0"/>
              </a:spcAft>
              <a:buNone/>
              <a:defRPr sz="1200"/>
            </a:lvl4pPr>
            <a:lvl5pPr lvl="4" rtl="0" algn="ctr">
              <a:lnSpc>
                <a:spcPct val="100000"/>
              </a:lnSpc>
              <a:spcBef>
                <a:spcPts val="1600"/>
              </a:spcBef>
              <a:spcAft>
                <a:spcPts val="0"/>
              </a:spcAft>
              <a:buNone/>
              <a:defRPr sz="1200"/>
            </a:lvl5pPr>
            <a:lvl6pPr lvl="5" rtl="0" algn="ctr">
              <a:lnSpc>
                <a:spcPct val="100000"/>
              </a:lnSpc>
              <a:spcBef>
                <a:spcPts val="1600"/>
              </a:spcBef>
              <a:spcAft>
                <a:spcPts val="0"/>
              </a:spcAft>
              <a:buNone/>
              <a:defRPr sz="1200"/>
            </a:lvl6pPr>
            <a:lvl7pPr lvl="6" rtl="0" algn="ctr">
              <a:lnSpc>
                <a:spcPct val="100000"/>
              </a:lnSpc>
              <a:spcBef>
                <a:spcPts val="1600"/>
              </a:spcBef>
              <a:spcAft>
                <a:spcPts val="0"/>
              </a:spcAft>
              <a:buNone/>
              <a:defRPr sz="1200"/>
            </a:lvl7pPr>
            <a:lvl8pPr lvl="7" rtl="0" algn="ctr">
              <a:lnSpc>
                <a:spcPct val="100000"/>
              </a:lnSpc>
              <a:spcBef>
                <a:spcPts val="1600"/>
              </a:spcBef>
              <a:spcAft>
                <a:spcPts val="0"/>
              </a:spcAft>
              <a:buNone/>
              <a:defRPr sz="1200"/>
            </a:lvl8pPr>
            <a:lvl9pPr lvl="8" rtl="0" algn="ctr">
              <a:lnSpc>
                <a:spcPct val="100000"/>
              </a:lnSpc>
              <a:spcBef>
                <a:spcPts val="1600"/>
              </a:spcBef>
              <a:spcAft>
                <a:spcPts val="1600"/>
              </a:spcAft>
              <a:buNone/>
              <a:defRPr sz="1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113" name="Shape 113"/>
        <p:cNvGrpSpPr/>
        <p:nvPr/>
      </p:nvGrpSpPr>
      <p:grpSpPr>
        <a:xfrm>
          <a:off x="0" y="0"/>
          <a:ext cx="0" cy="0"/>
          <a:chOff x="0" y="0"/>
          <a:chExt cx="0" cy="0"/>
        </a:xfrm>
      </p:grpSpPr>
      <p:sp>
        <p:nvSpPr>
          <p:cNvPr id="114" name="Google Shape;114;p17"/>
          <p:cNvSpPr txBox="1"/>
          <p:nvPr>
            <p:ph type="title"/>
          </p:nvPr>
        </p:nvSpPr>
        <p:spPr>
          <a:xfrm>
            <a:off x="719750" y="1471650"/>
            <a:ext cx="5704200" cy="22002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7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
  <p:cSld name="TITLE_ONLY_1">
    <p:spTree>
      <p:nvGrpSpPr>
        <p:cNvPr id="115" name="Shape 115"/>
        <p:cNvGrpSpPr/>
        <p:nvPr/>
      </p:nvGrpSpPr>
      <p:grpSpPr>
        <a:xfrm>
          <a:off x="0" y="0"/>
          <a:ext cx="0" cy="0"/>
          <a:chOff x="0" y="0"/>
          <a:chExt cx="0" cy="0"/>
        </a:xfrm>
      </p:grpSpPr>
      <p:sp>
        <p:nvSpPr>
          <p:cNvPr id="116" name="Google Shape;116;p18"/>
          <p:cNvSpPr/>
          <p:nvPr/>
        </p:nvSpPr>
        <p:spPr>
          <a:xfrm>
            <a:off x="7239778" y="3190802"/>
            <a:ext cx="1904227" cy="1945172"/>
          </a:xfrm>
          <a:custGeom>
            <a:rect b="b" l="l" r="r" t="t"/>
            <a:pathLst>
              <a:path extrusionOk="0" h="42471" w="41577">
                <a:moveTo>
                  <a:pt x="29484" y="1"/>
                </a:moveTo>
                <a:cubicBezTo>
                  <a:pt x="14365" y="1"/>
                  <a:pt x="1" y="19132"/>
                  <a:pt x="3668" y="42471"/>
                </a:cubicBezTo>
                <a:lnTo>
                  <a:pt x="41576" y="42471"/>
                </a:lnTo>
                <a:lnTo>
                  <a:pt x="41576" y="4496"/>
                </a:lnTo>
                <a:cubicBezTo>
                  <a:pt x="37718" y="1401"/>
                  <a:pt x="33573" y="1"/>
                  <a:pt x="294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p:nvPr/>
        </p:nvSpPr>
        <p:spPr>
          <a:xfrm>
            <a:off x="0" y="0"/>
            <a:ext cx="2675012" cy="966483"/>
          </a:xfrm>
          <a:custGeom>
            <a:rect b="b" l="l" r="r" t="t"/>
            <a:pathLst>
              <a:path extrusionOk="0" h="22371" w="61918">
                <a:moveTo>
                  <a:pt x="1" y="0"/>
                </a:moveTo>
                <a:lnTo>
                  <a:pt x="1" y="19582"/>
                </a:lnTo>
                <a:cubicBezTo>
                  <a:pt x="2348" y="19298"/>
                  <a:pt x="4561" y="19170"/>
                  <a:pt x="6829" y="19170"/>
                </a:cubicBezTo>
                <a:cubicBezTo>
                  <a:pt x="14097" y="19170"/>
                  <a:pt x="21932" y="20484"/>
                  <a:pt x="36559" y="22179"/>
                </a:cubicBezTo>
                <a:cubicBezTo>
                  <a:pt x="37673" y="22308"/>
                  <a:pt x="38754" y="22370"/>
                  <a:pt x="39802" y="22370"/>
                </a:cubicBezTo>
                <a:cubicBezTo>
                  <a:pt x="52890" y="22370"/>
                  <a:pt x="60749" y="12589"/>
                  <a:pt x="6191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8"/>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2">
  <p:cSld name="TITLE_ONLY_1_1">
    <p:spTree>
      <p:nvGrpSpPr>
        <p:cNvPr id="119" name="Shape 119"/>
        <p:cNvGrpSpPr/>
        <p:nvPr/>
      </p:nvGrpSpPr>
      <p:grpSpPr>
        <a:xfrm>
          <a:off x="0" y="0"/>
          <a:ext cx="0" cy="0"/>
          <a:chOff x="0" y="0"/>
          <a:chExt cx="0" cy="0"/>
        </a:xfrm>
      </p:grpSpPr>
      <p:sp>
        <p:nvSpPr>
          <p:cNvPr id="120" name="Google Shape;120;p19"/>
          <p:cNvSpPr/>
          <p:nvPr/>
        </p:nvSpPr>
        <p:spPr>
          <a:xfrm>
            <a:off x="4096400" y="0"/>
            <a:ext cx="5051471" cy="1722297"/>
          </a:xfrm>
          <a:custGeom>
            <a:rect b="b" l="l" r="r" t="t"/>
            <a:pathLst>
              <a:path extrusionOk="0" h="21876" w="64164">
                <a:moveTo>
                  <a:pt x="1" y="0"/>
                </a:moveTo>
                <a:cubicBezTo>
                  <a:pt x="2816" y="5505"/>
                  <a:pt x="7168" y="7234"/>
                  <a:pt x="15608" y="7234"/>
                </a:cubicBezTo>
                <a:cubicBezTo>
                  <a:pt x="17515" y="7234"/>
                  <a:pt x="19630" y="7146"/>
                  <a:pt x="21983" y="6993"/>
                </a:cubicBezTo>
                <a:cubicBezTo>
                  <a:pt x="22445" y="6963"/>
                  <a:pt x="22902" y="6948"/>
                  <a:pt x="23353" y="6948"/>
                </a:cubicBezTo>
                <a:cubicBezTo>
                  <a:pt x="32304" y="6948"/>
                  <a:pt x="39037" y="12718"/>
                  <a:pt x="44477" y="17793"/>
                </a:cubicBezTo>
                <a:cubicBezTo>
                  <a:pt x="47433" y="20550"/>
                  <a:pt x="50813" y="21875"/>
                  <a:pt x="54040" y="21875"/>
                </a:cubicBezTo>
                <a:cubicBezTo>
                  <a:pt x="58002" y="21875"/>
                  <a:pt x="61733" y="19877"/>
                  <a:pt x="64163" y="16081"/>
                </a:cubicBezTo>
                <a:lnTo>
                  <a:pt x="6416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9"/>
          <p:cNvSpPr/>
          <p:nvPr/>
        </p:nvSpPr>
        <p:spPr>
          <a:xfrm flipH="1">
            <a:off x="4" y="3707376"/>
            <a:ext cx="1327392" cy="1436105"/>
          </a:xfrm>
          <a:custGeom>
            <a:rect b="b" l="l" r="r" t="t"/>
            <a:pathLst>
              <a:path extrusionOk="0" h="40938" w="37839">
                <a:moveTo>
                  <a:pt x="37839" y="0"/>
                </a:moveTo>
                <a:cubicBezTo>
                  <a:pt x="31770" y="767"/>
                  <a:pt x="28951" y="3515"/>
                  <a:pt x="26969" y="11313"/>
                </a:cubicBezTo>
                <a:cubicBezTo>
                  <a:pt x="24991" y="19111"/>
                  <a:pt x="19814" y="21473"/>
                  <a:pt x="9908" y="26266"/>
                </a:cubicBezTo>
                <a:cubicBezTo>
                  <a:pt x="1" y="31059"/>
                  <a:pt x="3737" y="40938"/>
                  <a:pt x="3737" y="40938"/>
                </a:cubicBezTo>
                <a:lnTo>
                  <a:pt x="37839" y="40938"/>
                </a:lnTo>
                <a:lnTo>
                  <a:pt x="3783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9"/>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3">
  <p:cSld name="TITLE_ONLY_1_1_1">
    <p:spTree>
      <p:nvGrpSpPr>
        <p:cNvPr id="123" name="Shape 123"/>
        <p:cNvGrpSpPr/>
        <p:nvPr/>
      </p:nvGrpSpPr>
      <p:grpSpPr>
        <a:xfrm>
          <a:off x="0" y="0"/>
          <a:ext cx="0" cy="0"/>
          <a:chOff x="0" y="0"/>
          <a:chExt cx="0" cy="0"/>
        </a:xfrm>
      </p:grpSpPr>
      <p:sp>
        <p:nvSpPr>
          <p:cNvPr id="124" name="Google Shape;124;p20"/>
          <p:cNvSpPr/>
          <p:nvPr/>
        </p:nvSpPr>
        <p:spPr>
          <a:xfrm flipH="1" rot="5400000">
            <a:off x="19026" y="-25799"/>
            <a:ext cx="1401457" cy="1431591"/>
          </a:xfrm>
          <a:custGeom>
            <a:rect b="b" l="l" r="r" t="t"/>
            <a:pathLst>
              <a:path extrusionOk="0" h="42471" w="41577">
                <a:moveTo>
                  <a:pt x="29484" y="1"/>
                </a:moveTo>
                <a:cubicBezTo>
                  <a:pt x="14365" y="1"/>
                  <a:pt x="1" y="19132"/>
                  <a:pt x="3668" y="42471"/>
                </a:cubicBezTo>
                <a:lnTo>
                  <a:pt x="41576" y="42471"/>
                </a:lnTo>
                <a:lnTo>
                  <a:pt x="41576" y="4496"/>
                </a:lnTo>
                <a:cubicBezTo>
                  <a:pt x="37718" y="1401"/>
                  <a:pt x="33573" y="1"/>
                  <a:pt x="294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0"/>
          <p:cNvSpPr/>
          <p:nvPr/>
        </p:nvSpPr>
        <p:spPr>
          <a:xfrm flipH="1" rot="10800000">
            <a:off x="6891026" y="3720503"/>
            <a:ext cx="2252989" cy="1422997"/>
          </a:xfrm>
          <a:custGeom>
            <a:rect b="b" l="l" r="r" t="t"/>
            <a:pathLst>
              <a:path extrusionOk="0" h="24030" w="38046">
                <a:moveTo>
                  <a:pt x="1" y="0"/>
                </a:moveTo>
                <a:cubicBezTo>
                  <a:pt x="623" y="13426"/>
                  <a:pt x="7226" y="24029"/>
                  <a:pt x="16713" y="24029"/>
                </a:cubicBezTo>
                <a:cubicBezTo>
                  <a:pt x="17940" y="24029"/>
                  <a:pt x="19217" y="23851"/>
                  <a:pt x="20534" y="23479"/>
                </a:cubicBezTo>
                <a:cubicBezTo>
                  <a:pt x="27977" y="21378"/>
                  <a:pt x="33287" y="20158"/>
                  <a:pt x="38046" y="19582"/>
                </a:cubicBezTo>
                <a:lnTo>
                  <a:pt x="38046"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0"/>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4">
  <p:cSld name="TITLE_ONLY_1_1_1_1">
    <p:spTree>
      <p:nvGrpSpPr>
        <p:cNvPr id="127" name="Shape 127"/>
        <p:cNvGrpSpPr/>
        <p:nvPr/>
      </p:nvGrpSpPr>
      <p:grpSpPr>
        <a:xfrm>
          <a:off x="0" y="0"/>
          <a:ext cx="0" cy="0"/>
          <a:chOff x="0" y="0"/>
          <a:chExt cx="0" cy="0"/>
        </a:xfrm>
      </p:grpSpPr>
      <p:sp>
        <p:nvSpPr>
          <p:cNvPr id="128" name="Google Shape;128;p21"/>
          <p:cNvSpPr/>
          <p:nvPr/>
        </p:nvSpPr>
        <p:spPr>
          <a:xfrm rot="10800000">
            <a:off x="7" y="3993653"/>
            <a:ext cx="1135943" cy="1149847"/>
          </a:xfrm>
          <a:custGeom>
            <a:rect b="b" l="l" r="r" t="t"/>
            <a:pathLst>
              <a:path extrusionOk="0" h="38373" w="37909">
                <a:moveTo>
                  <a:pt x="0" y="1"/>
                </a:moveTo>
                <a:cubicBezTo>
                  <a:pt x="106" y="687"/>
                  <a:pt x="229" y="1375"/>
                  <a:pt x="369" y="2064"/>
                </a:cubicBezTo>
                <a:cubicBezTo>
                  <a:pt x="3736" y="18816"/>
                  <a:pt x="14366" y="28216"/>
                  <a:pt x="23623" y="33358"/>
                </a:cubicBezTo>
                <a:cubicBezTo>
                  <a:pt x="28156" y="35874"/>
                  <a:pt x="32988" y="37540"/>
                  <a:pt x="37908" y="38373"/>
                </a:cubicBezTo>
                <a:lnTo>
                  <a:pt x="3790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1"/>
          <p:cNvSpPr/>
          <p:nvPr/>
        </p:nvSpPr>
        <p:spPr>
          <a:xfrm rot="-5400000">
            <a:off x="5702519" y="1702008"/>
            <a:ext cx="5160623" cy="1722361"/>
          </a:xfrm>
          <a:custGeom>
            <a:rect b="b" l="l" r="r" t="t"/>
            <a:pathLst>
              <a:path extrusionOk="0" h="23995" w="71895">
                <a:moveTo>
                  <a:pt x="21214" y="0"/>
                </a:moveTo>
                <a:cubicBezTo>
                  <a:pt x="18150" y="0"/>
                  <a:pt x="15133" y="613"/>
                  <a:pt x="12269" y="1887"/>
                </a:cubicBezTo>
                <a:cubicBezTo>
                  <a:pt x="2418" y="6270"/>
                  <a:pt x="0" y="17732"/>
                  <a:pt x="0" y="17732"/>
                </a:cubicBezTo>
                <a:lnTo>
                  <a:pt x="0" y="23995"/>
                </a:lnTo>
                <a:lnTo>
                  <a:pt x="71894" y="23995"/>
                </a:lnTo>
                <a:lnTo>
                  <a:pt x="71894" y="15969"/>
                </a:lnTo>
                <a:cubicBezTo>
                  <a:pt x="69535" y="17370"/>
                  <a:pt x="66828" y="17986"/>
                  <a:pt x="63951" y="17986"/>
                </a:cubicBezTo>
                <a:cubicBezTo>
                  <a:pt x="56074" y="17986"/>
                  <a:pt x="46926" y="13373"/>
                  <a:pt x="40161" y="7661"/>
                </a:cubicBezTo>
                <a:cubicBezTo>
                  <a:pt x="34286" y="2703"/>
                  <a:pt x="27647" y="0"/>
                  <a:pt x="212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1"/>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5">
  <p:cSld name="TITLE_ONLY_1_1_1_1_1">
    <p:spTree>
      <p:nvGrpSpPr>
        <p:cNvPr id="131" name="Shape 131"/>
        <p:cNvGrpSpPr/>
        <p:nvPr/>
      </p:nvGrpSpPr>
      <p:grpSpPr>
        <a:xfrm>
          <a:off x="0" y="0"/>
          <a:ext cx="0" cy="0"/>
          <a:chOff x="0" y="0"/>
          <a:chExt cx="0" cy="0"/>
        </a:xfrm>
      </p:grpSpPr>
      <p:sp>
        <p:nvSpPr>
          <p:cNvPr id="132" name="Google Shape;132;p22"/>
          <p:cNvSpPr/>
          <p:nvPr/>
        </p:nvSpPr>
        <p:spPr>
          <a:xfrm>
            <a:off x="7105950" y="2086750"/>
            <a:ext cx="2037963" cy="3056755"/>
          </a:xfrm>
          <a:custGeom>
            <a:rect b="b" l="l" r="r" t="t"/>
            <a:pathLst>
              <a:path extrusionOk="0" h="24210" w="16141">
                <a:moveTo>
                  <a:pt x="16141" y="0"/>
                </a:moveTo>
                <a:cubicBezTo>
                  <a:pt x="5570" y="1350"/>
                  <a:pt x="0" y="9861"/>
                  <a:pt x="1321" y="19259"/>
                </a:cubicBezTo>
                <a:cubicBezTo>
                  <a:pt x="1729" y="21075"/>
                  <a:pt x="2351" y="22723"/>
                  <a:pt x="3145" y="24209"/>
                </a:cubicBezTo>
                <a:lnTo>
                  <a:pt x="16141" y="24209"/>
                </a:lnTo>
                <a:lnTo>
                  <a:pt x="16141"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2"/>
          <p:cNvSpPr/>
          <p:nvPr/>
        </p:nvSpPr>
        <p:spPr>
          <a:xfrm rot="5400000">
            <a:off x="-1719131" y="1702008"/>
            <a:ext cx="5160623" cy="1722361"/>
          </a:xfrm>
          <a:custGeom>
            <a:rect b="b" l="l" r="r" t="t"/>
            <a:pathLst>
              <a:path extrusionOk="0" h="23995" w="71895">
                <a:moveTo>
                  <a:pt x="21214" y="0"/>
                </a:moveTo>
                <a:cubicBezTo>
                  <a:pt x="18150" y="0"/>
                  <a:pt x="15133" y="613"/>
                  <a:pt x="12269" y="1887"/>
                </a:cubicBezTo>
                <a:cubicBezTo>
                  <a:pt x="2418" y="6270"/>
                  <a:pt x="0" y="17732"/>
                  <a:pt x="0" y="17732"/>
                </a:cubicBezTo>
                <a:lnTo>
                  <a:pt x="0" y="23995"/>
                </a:lnTo>
                <a:lnTo>
                  <a:pt x="71894" y="23995"/>
                </a:lnTo>
                <a:lnTo>
                  <a:pt x="71894" y="15969"/>
                </a:lnTo>
                <a:cubicBezTo>
                  <a:pt x="69535" y="17370"/>
                  <a:pt x="66828" y="17986"/>
                  <a:pt x="63951" y="17986"/>
                </a:cubicBezTo>
                <a:cubicBezTo>
                  <a:pt x="56074" y="17986"/>
                  <a:pt x="46926" y="13373"/>
                  <a:pt x="40161" y="7661"/>
                </a:cubicBezTo>
                <a:cubicBezTo>
                  <a:pt x="34286" y="2703"/>
                  <a:pt x="27647" y="0"/>
                  <a:pt x="2121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2"/>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6">
  <p:cSld name="TITLE_ONLY_1_1_1_1_1_1">
    <p:spTree>
      <p:nvGrpSpPr>
        <p:cNvPr id="135" name="Shape 135"/>
        <p:cNvGrpSpPr/>
        <p:nvPr/>
      </p:nvGrpSpPr>
      <p:grpSpPr>
        <a:xfrm>
          <a:off x="0" y="0"/>
          <a:ext cx="0" cy="0"/>
          <a:chOff x="0" y="0"/>
          <a:chExt cx="0" cy="0"/>
        </a:xfrm>
      </p:grpSpPr>
      <p:sp>
        <p:nvSpPr>
          <p:cNvPr id="136" name="Google Shape;136;p23"/>
          <p:cNvSpPr/>
          <p:nvPr/>
        </p:nvSpPr>
        <p:spPr>
          <a:xfrm>
            <a:off x="13" y="1125875"/>
            <a:ext cx="9144070" cy="4017631"/>
          </a:xfrm>
          <a:custGeom>
            <a:rect b="b" l="l" r="r" t="t"/>
            <a:pathLst>
              <a:path extrusionOk="0" h="31556" w="71821">
                <a:moveTo>
                  <a:pt x="71296" y="0"/>
                </a:moveTo>
                <a:cubicBezTo>
                  <a:pt x="60837" y="0"/>
                  <a:pt x="54281" y="13932"/>
                  <a:pt x="41985" y="17710"/>
                </a:cubicBezTo>
                <a:cubicBezTo>
                  <a:pt x="39771" y="18390"/>
                  <a:pt x="37802" y="18683"/>
                  <a:pt x="35997" y="18683"/>
                </a:cubicBezTo>
                <a:cubicBezTo>
                  <a:pt x="25430" y="18683"/>
                  <a:pt x="20525" y="8623"/>
                  <a:pt x="5409" y="7269"/>
                </a:cubicBezTo>
                <a:cubicBezTo>
                  <a:pt x="4585" y="7195"/>
                  <a:pt x="3783" y="7160"/>
                  <a:pt x="3004" y="7160"/>
                </a:cubicBezTo>
                <a:cubicBezTo>
                  <a:pt x="1963" y="7160"/>
                  <a:pt x="962" y="7224"/>
                  <a:pt x="1" y="7346"/>
                </a:cubicBezTo>
                <a:lnTo>
                  <a:pt x="1" y="31555"/>
                </a:lnTo>
                <a:lnTo>
                  <a:pt x="71820" y="31555"/>
                </a:lnTo>
                <a:lnTo>
                  <a:pt x="71820" y="12"/>
                </a:lnTo>
                <a:cubicBezTo>
                  <a:pt x="71644" y="4"/>
                  <a:pt x="71470" y="0"/>
                  <a:pt x="71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3"/>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7">
  <p:cSld name="TITLE_ONLY_1_1_1_1_1_1_1">
    <p:spTree>
      <p:nvGrpSpPr>
        <p:cNvPr id="138" name="Shape 138"/>
        <p:cNvGrpSpPr/>
        <p:nvPr/>
      </p:nvGrpSpPr>
      <p:grpSpPr>
        <a:xfrm>
          <a:off x="0" y="0"/>
          <a:ext cx="0" cy="0"/>
          <a:chOff x="0" y="0"/>
          <a:chExt cx="0" cy="0"/>
        </a:xfrm>
      </p:grpSpPr>
      <p:sp>
        <p:nvSpPr>
          <p:cNvPr id="139" name="Google Shape;139;p24"/>
          <p:cNvSpPr/>
          <p:nvPr/>
        </p:nvSpPr>
        <p:spPr>
          <a:xfrm>
            <a:off x="0" y="1171175"/>
            <a:ext cx="2299013" cy="3972304"/>
          </a:xfrm>
          <a:custGeom>
            <a:rect b="b" l="l" r="r" t="t"/>
            <a:pathLst>
              <a:path extrusionOk="0" h="31545" w="18257">
                <a:moveTo>
                  <a:pt x="0" y="1"/>
                </a:moveTo>
                <a:lnTo>
                  <a:pt x="0" y="31544"/>
                </a:lnTo>
                <a:lnTo>
                  <a:pt x="15474" y="31544"/>
                </a:lnTo>
                <a:cubicBezTo>
                  <a:pt x="18257" y="20749"/>
                  <a:pt x="16110" y="7817"/>
                  <a:pt x="7588" y="2594"/>
                </a:cubicBezTo>
                <a:cubicBezTo>
                  <a:pt x="4801" y="886"/>
                  <a:pt x="2303" y="106"/>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4"/>
          <p:cNvSpPr/>
          <p:nvPr/>
        </p:nvSpPr>
        <p:spPr>
          <a:xfrm rot="-5400000">
            <a:off x="8051650" y="-137775"/>
            <a:ext cx="954575" cy="1230100"/>
          </a:xfrm>
          <a:custGeom>
            <a:rect b="b" l="l" r="r" t="t"/>
            <a:pathLst>
              <a:path extrusionOk="0" h="49204" w="38183">
                <a:moveTo>
                  <a:pt x="38183" y="1"/>
                </a:moveTo>
                <a:cubicBezTo>
                  <a:pt x="18795" y="4415"/>
                  <a:pt x="3662" y="20067"/>
                  <a:pt x="637" y="39965"/>
                </a:cubicBezTo>
                <a:cubicBezTo>
                  <a:pt x="155" y="43127"/>
                  <a:pt x="1" y="46234"/>
                  <a:pt x="138" y="49203"/>
                </a:cubicBezTo>
                <a:lnTo>
                  <a:pt x="38183" y="49203"/>
                </a:lnTo>
                <a:lnTo>
                  <a:pt x="38183"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4"/>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8">
  <p:cSld name="TITLE_ONLY_1_1_1_1_1_1_1_1">
    <p:spTree>
      <p:nvGrpSpPr>
        <p:cNvPr id="142" name="Shape 142"/>
        <p:cNvGrpSpPr/>
        <p:nvPr/>
      </p:nvGrpSpPr>
      <p:grpSpPr>
        <a:xfrm>
          <a:off x="0" y="0"/>
          <a:ext cx="0" cy="0"/>
          <a:chOff x="0" y="0"/>
          <a:chExt cx="0" cy="0"/>
        </a:xfrm>
      </p:grpSpPr>
      <p:sp>
        <p:nvSpPr>
          <p:cNvPr id="143" name="Google Shape;143;p25"/>
          <p:cNvSpPr/>
          <p:nvPr/>
        </p:nvSpPr>
        <p:spPr>
          <a:xfrm flipH="1" rot="10800000">
            <a:off x="8196275" y="4184175"/>
            <a:ext cx="947725" cy="959325"/>
          </a:xfrm>
          <a:custGeom>
            <a:rect b="b" l="l" r="r" t="t"/>
            <a:pathLst>
              <a:path extrusionOk="0" h="38373" w="37909">
                <a:moveTo>
                  <a:pt x="0" y="1"/>
                </a:moveTo>
                <a:cubicBezTo>
                  <a:pt x="106" y="687"/>
                  <a:pt x="229" y="1375"/>
                  <a:pt x="369" y="2064"/>
                </a:cubicBezTo>
                <a:cubicBezTo>
                  <a:pt x="3736" y="18816"/>
                  <a:pt x="14366" y="28216"/>
                  <a:pt x="23623" y="33358"/>
                </a:cubicBezTo>
                <a:cubicBezTo>
                  <a:pt x="28156" y="35874"/>
                  <a:pt x="32988" y="37540"/>
                  <a:pt x="37908" y="38373"/>
                </a:cubicBezTo>
                <a:lnTo>
                  <a:pt x="37908"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5"/>
          <p:cNvSpPr/>
          <p:nvPr/>
        </p:nvSpPr>
        <p:spPr>
          <a:xfrm rot="-5400000">
            <a:off x="-175200" y="175200"/>
            <a:ext cx="951150" cy="600750"/>
          </a:xfrm>
          <a:custGeom>
            <a:rect b="b" l="l" r="r" t="t"/>
            <a:pathLst>
              <a:path extrusionOk="0" h="24030" w="38046">
                <a:moveTo>
                  <a:pt x="1" y="0"/>
                </a:moveTo>
                <a:cubicBezTo>
                  <a:pt x="623" y="13426"/>
                  <a:pt x="7226" y="24029"/>
                  <a:pt x="16713" y="24029"/>
                </a:cubicBezTo>
                <a:cubicBezTo>
                  <a:pt x="17940" y="24029"/>
                  <a:pt x="19217" y="23851"/>
                  <a:pt x="20534" y="23479"/>
                </a:cubicBezTo>
                <a:cubicBezTo>
                  <a:pt x="27977" y="21378"/>
                  <a:pt x="33287" y="20158"/>
                  <a:pt x="38046" y="19582"/>
                </a:cubicBezTo>
                <a:lnTo>
                  <a:pt x="38046"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5"/>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ign 9">
  <p:cSld name="TITLE_ONLY_1_1_1_1_1_1_1_1_1">
    <p:bg>
      <p:bgPr>
        <a:solidFill>
          <a:schemeClr val="accent5"/>
        </a:solidFill>
      </p:bgPr>
    </p:bg>
    <p:spTree>
      <p:nvGrpSpPr>
        <p:cNvPr id="146" name="Shape 146"/>
        <p:cNvGrpSpPr/>
        <p:nvPr/>
      </p:nvGrpSpPr>
      <p:grpSpPr>
        <a:xfrm>
          <a:off x="0" y="0"/>
          <a:ext cx="0" cy="0"/>
          <a:chOff x="0" y="0"/>
          <a:chExt cx="0" cy="0"/>
        </a:xfrm>
      </p:grpSpPr>
      <p:sp>
        <p:nvSpPr>
          <p:cNvPr id="147" name="Google Shape;147;p26"/>
          <p:cNvSpPr/>
          <p:nvPr/>
        </p:nvSpPr>
        <p:spPr>
          <a:xfrm>
            <a:off x="7623550" y="0"/>
            <a:ext cx="1520413" cy="960299"/>
          </a:xfrm>
          <a:custGeom>
            <a:rect b="b" l="l" r="r" t="t"/>
            <a:pathLst>
              <a:path extrusionOk="0" h="24030" w="38046">
                <a:moveTo>
                  <a:pt x="1" y="0"/>
                </a:moveTo>
                <a:cubicBezTo>
                  <a:pt x="623" y="13426"/>
                  <a:pt x="7226" y="24029"/>
                  <a:pt x="16713" y="24029"/>
                </a:cubicBezTo>
                <a:cubicBezTo>
                  <a:pt x="17940" y="24029"/>
                  <a:pt x="19217" y="23851"/>
                  <a:pt x="20534" y="23479"/>
                </a:cubicBezTo>
                <a:cubicBezTo>
                  <a:pt x="27977" y="21378"/>
                  <a:pt x="33287" y="20158"/>
                  <a:pt x="38046" y="19582"/>
                </a:cubicBezTo>
                <a:lnTo>
                  <a:pt x="3804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6"/>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SECTION_TITLE_AND_DESCRIPTION_1_1">
    <p:spTree>
      <p:nvGrpSpPr>
        <p:cNvPr id="149" name="Shape 149"/>
        <p:cNvGrpSpPr/>
        <p:nvPr/>
      </p:nvGrpSpPr>
      <p:grpSpPr>
        <a:xfrm>
          <a:off x="0" y="0"/>
          <a:ext cx="0" cy="0"/>
          <a:chOff x="0" y="0"/>
          <a:chExt cx="0" cy="0"/>
        </a:xfrm>
      </p:grpSpPr>
      <p:sp>
        <p:nvSpPr>
          <p:cNvPr id="150" name="Google Shape;150;p27"/>
          <p:cNvSpPr/>
          <p:nvPr/>
        </p:nvSpPr>
        <p:spPr>
          <a:xfrm>
            <a:off x="0" y="2909975"/>
            <a:ext cx="2796765" cy="2241910"/>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7"/>
          <p:cNvSpPr/>
          <p:nvPr/>
        </p:nvSpPr>
        <p:spPr>
          <a:xfrm>
            <a:off x="1720951" y="1039928"/>
            <a:ext cx="1592964" cy="1171405"/>
          </a:xfrm>
          <a:custGeom>
            <a:rect b="b" l="l" r="r" t="t"/>
            <a:pathLst>
              <a:path extrusionOk="0" h="12132" w="16498">
                <a:moveTo>
                  <a:pt x="7973" y="1"/>
                </a:moveTo>
                <a:cubicBezTo>
                  <a:pt x="7489" y="1"/>
                  <a:pt x="7030" y="47"/>
                  <a:pt x="6606" y="126"/>
                </a:cubicBezTo>
                <a:cubicBezTo>
                  <a:pt x="3445" y="716"/>
                  <a:pt x="576" y="3394"/>
                  <a:pt x="100" y="6519"/>
                </a:cubicBezTo>
                <a:cubicBezTo>
                  <a:pt x="26" y="7013"/>
                  <a:pt x="1" y="7501"/>
                  <a:pt x="23" y="7969"/>
                </a:cubicBezTo>
                <a:cubicBezTo>
                  <a:pt x="112" y="9903"/>
                  <a:pt x="1424" y="12132"/>
                  <a:pt x="4189" y="12132"/>
                </a:cubicBezTo>
                <a:cubicBezTo>
                  <a:pt x="4828" y="12132"/>
                  <a:pt x="5545" y="12012"/>
                  <a:pt x="6342" y="11743"/>
                </a:cubicBezTo>
                <a:cubicBezTo>
                  <a:pt x="9464" y="10688"/>
                  <a:pt x="14252" y="11303"/>
                  <a:pt x="15724" y="7969"/>
                </a:cubicBezTo>
                <a:cubicBezTo>
                  <a:pt x="16497" y="6214"/>
                  <a:pt x="15097" y="3742"/>
                  <a:pt x="13112" y="1998"/>
                </a:cubicBezTo>
                <a:cubicBezTo>
                  <a:pt x="11406" y="499"/>
                  <a:pt x="9558" y="1"/>
                  <a:pt x="79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7"/>
          <p:cNvSpPr/>
          <p:nvPr/>
        </p:nvSpPr>
        <p:spPr>
          <a:xfrm flipH="1" rot="-5400000">
            <a:off x="5432535" y="1440410"/>
            <a:ext cx="5157107" cy="2265879"/>
          </a:xfrm>
          <a:custGeom>
            <a:rect b="b" l="l" r="r" t="t"/>
            <a:pathLst>
              <a:path extrusionOk="0" h="31556" w="71821">
                <a:moveTo>
                  <a:pt x="71296" y="0"/>
                </a:moveTo>
                <a:cubicBezTo>
                  <a:pt x="60837" y="0"/>
                  <a:pt x="54281" y="13932"/>
                  <a:pt x="41985" y="17710"/>
                </a:cubicBezTo>
                <a:cubicBezTo>
                  <a:pt x="39771" y="18390"/>
                  <a:pt x="37802" y="18683"/>
                  <a:pt x="35997" y="18683"/>
                </a:cubicBezTo>
                <a:cubicBezTo>
                  <a:pt x="25430" y="18683"/>
                  <a:pt x="20525" y="8623"/>
                  <a:pt x="5409" y="7269"/>
                </a:cubicBezTo>
                <a:cubicBezTo>
                  <a:pt x="4585" y="7195"/>
                  <a:pt x="3783" y="7160"/>
                  <a:pt x="3004" y="7160"/>
                </a:cubicBezTo>
                <a:cubicBezTo>
                  <a:pt x="1963" y="7160"/>
                  <a:pt x="962" y="7224"/>
                  <a:pt x="1" y="7346"/>
                </a:cubicBezTo>
                <a:lnTo>
                  <a:pt x="1" y="31555"/>
                </a:lnTo>
                <a:lnTo>
                  <a:pt x="71820" y="31555"/>
                </a:lnTo>
                <a:lnTo>
                  <a:pt x="71820" y="12"/>
                </a:lnTo>
                <a:cubicBezTo>
                  <a:pt x="71644" y="4"/>
                  <a:pt x="71470" y="0"/>
                  <a:pt x="712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53" name="Google Shape;153;p27"/>
          <p:cNvSpPr txBox="1"/>
          <p:nvPr>
            <p:ph hasCustomPrompt="1" type="title"/>
          </p:nvPr>
        </p:nvSpPr>
        <p:spPr>
          <a:xfrm flipH="1">
            <a:off x="1790399" y="1138000"/>
            <a:ext cx="22827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8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154" name="Google Shape;154;p27"/>
          <p:cNvSpPr txBox="1"/>
          <p:nvPr>
            <p:ph idx="1" type="subTitle"/>
          </p:nvPr>
        </p:nvSpPr>
        <p:spPr>
          <a:xfrm flipH="1">
            <a:off x="1720949" y="1714050"/>
            <a:ext cx="2421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5" name="Google Shape;155;p27"/>
          <p:cNvSpPr txBox="1"/>
          <p:nvPr>
            <p:ph hasCustomPrompt="1" idx="2" type="title"/>
          </p:nvPr>
        </p:nvSpPr>
        <p:spPr>
          <a:xfrm flipH="1">
            <a:off x="5070899" y="1138000"/>
            <a:ext cx="22827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8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156" name="Google Shape;156;p27"/>
          <p:cNvSpPr txBox="1"/>
          <p:nvPr>
            <p:ph idx="3" type="subTitle"/>
          </p:nvPr>
        </p:nvSpPr>
        <p:spPr>
          <a:xfrm flipH="1">
            <a:off x="5001449" y="1714050"/>
            <a:ext cx="2421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7" name="Google Shape;157;p27"/>
          <p:cNvSpPr txBox="1"/>
          <p:nvPr>
            <p:ph hasCustomPrompt="1" idx="4" type="title"/>
          </p:nvPr>
        </p:nvSpPr>
        <p:spPr>
          <a:xfrm flipH="1">
            <a:off x="1790399" y="2954700"/>
            <a:ext cx="22827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8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158" name="Google Shape;158;p27"/>
          <p:cNvSpPr txBox="1"/>
          <p:nvPr>
            <p:ph idx="5" type="subTitle"/>
          </p:nvPr>
        </p:nvSpPr>
        <p:spPr>
          <a:xfrm flipH="1">
            <a:off x="1720949" y="3530750"/>
            <a:ext cx="2421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9" name="Google Shape;159;p27"/>
          <p:cNvSpPr txBox="1"/>
          <p:nvPr>
            <p:ph hasCustomPrompt="1" idx="6" type="title"/>
          </p:nvPr>
        </p:nvSpPr>
        <p:spPr>
          <a:xfrm flipH="1">
            <a:off x="5070899" y="2954700"/>
            <a:ext cx="2282700" cy="50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E87E45"/>
              </a:buClr>
              <a:buSzPts val="3600"/>
              <a:buNone/>
              <a:defRPr sz="4800"/>
            </a:lvl1pPr>
            <a:lvl2pPr lvl="1" rtl="0" algn="ctr">
              <a:spcBef>
                <a:spcPts val="0"/>
              </a:spcBef>
              <a:spcAft>
                <a:spcPts val="0"/>
              </a:spcAft>
              <a:buClr>
                <a:srgbClr val="E87E45"/>
              </a:buClr>
              <a:buSzPts val="3600"/>
              <a:buNone/>
              <a:defRPr sz="3600">
                <a:solidFill>
                  <a:srgbClr val="E87E45"/>
                </a:solidFill>
              </a:defRPr>
            </a:lvl2pPr>
            <a:lvl3pPr lvl="2" rtl="0" algn="ctr">
              <a:spcBef>
                <a:spcPts val="0"/>
              </a:spcBef>
              <a:spcAft>
                <a:spcPts val="0"/>
              </a:spcAft>
              <a:buClr>
                <a:srgbClr val="E87E45"/>
              </a:buClr>
              <a:buSzPts val="3600"/>
              <a:buNone/>
              <a:defRPr sz="3600">
                <a:solidFill>
                  <a:srgbClr val="E87E45"/>
                </a:solidFill>
              </a:defRPr>
            </a:lvl3pPr>
            <a:lvl4pPr lvl="3" rtl="0" algn="ctr">
              <a:spcBef>
                <a:spcPts val="0"/>
              </a:spcBef>
              <a:spcAft>
                <a:spcPts val="0"/>
              </a:spcAft>
              <a:buClr>
                <a:srgbClr val="E87E45"/>
              </a:buClr>
              <a:buSzPts val="3600"/>
              <a:buNone/>
              <a:defRPr sz="3600">
                <a:solidFill>
                  <a:srgbClr val="E87E45"/>
                </a:solidFill>
              </a:defRPr>
            </a:lvl4pPr>
            <a:lvl5pPr lvl="4" rtl="0" algn="ctr">
              <a:spcBef>
                <a:spcPts val="0"/>
              </a:spcBef>
              <a:spcAft>
                <a:spcPts val="0"/>
              </a:spcAft>
              <a:buClr>
                <a:srgbClr val="E87E45"/>
              </a:buClr>
              <a:buSzPts val="3600"/>
              <a:buNone/>
              <a:defRPr sz="3600">
                <a:solidFill>
                  <a:srgbClr val="E87E45"/>
                </a:solidFill>
              </a:defRPr>
            </a:lvl5pPr>
            <a:lvl6pPr lvl="5" rtl="0" algn="ctr">
              <a:spcBef>
                <a:spcPts val="0"/>
              </a:spcBef>
              <a:spcAft>
                <a:spcPts val="0"/>
              </a:spcAft>
              <a:buClr>
                <a:srgbClr val="E87E45"/>
              </a:buClr>
              <a:buSzPts val="3600"/>
              <a:buNone/>
              <a:defRPr sz="3600">
                <a:solidFill>
                  <a:srgbClr val="E87E45"/>
                </a:solidFill>
              </a:defRPr>
            </a:lvl6pPr>
            <a:lvl7pPr lvl="6" rtl="0" algn="ctr">
              <a:spcBef>
                <a:spcPts val="0"/>
              </a:spcBef>
              <a:spcAft>
                <a:spcPts val="0"/>
              </a:spcAft>
              <a:buClr>
                <a:srgbClr val="E87E45"/>
              </a:buClr>
              <a:buSzPts val="3600"/>
              <a:buNone/>
              <a:defRPr sz="3600">
                <a:solidFill>
                  <a:srgbClr val="E87E45"/>
                </a:solidFill>
              </a:defRPr>
            </a:lvl7pPr>
            <a:lvl8pPr lvl="7" rtl="0" algn="ctr">
              <a:spcBef>
                <a:spcPts val="0"/>
              </a:spcBef>
              <a:spcAft>
                <a:spcPts val="0"/>
              </a:spcAft>
              <a:buClr>
                <a:srgbClr val="E87E45"/>
              </a:buClr>
              <a:buSzPts val="3600"/>
              <a:buNone/>
              <a:defRPr sz="3600">
                <a:solidFill>
                  <a:srgbClr val="E87E45"/>
                </a:solidFill>
              </a:defRPr>
            </a:lvl8pPr>
            <a:lvl9pPr lvl="8" rtl="0" algn="ctr">
              <a:spcBef>
                <a:spcPts val="0"/>
              </a:spcBef>
              <a:spcAft>
                <a:spcPts val="0"/>
              </a:spcAft>
              <a:buClr>
                <a:srgbClr val="E87E45"/>
              </a:buClr>
              <a:buSzPts val="3600"/>
              <a:buNone/>
              <a:defRPr sz="3600">
                <a:solidFill>
                  <a:srgbClr val="E87E45"/>
                </a:solidFill>
              </a:defRPr>
            </a:lvl9pPr>
          </a:lstStyle>
          <a:p>
            <a:r>
              <a:t>xx%</a:t>
            </a:r>
          </a:p>
        </p:txBody>
      </p:sp>
      <p:sp>
        <p:nvSpPr>
          <p:cNvPr id="160" name="Google Shape;160;p27"/>
          <p:cNvSpPr txBox="1"/>
          <p:nvPr>
            <p:ph idx="7" type="subTitle"/>
          </p:nvPr>
        </p:nvSpPr>
        <p:spPr>
          <a:xfrm flipH="1">
            <a:off x="5001449" y="3530750"/>
            <a:ext cx="24216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
    <p:spTree>
      <p:nvGrpSpPr>
        <p:cNvPr id="161" name="Shape 161"/>
        <p:cNvGrpSpPr/>
        <p:nvPr/>
      </p:nvGrpSpPr>
      <p:grpSpPr>
        <a:xfrm>
          <a:off x="0" y="0"/>
          <a:ext cx="0" cy="0"/>
          <a:chOff x="0" y="0"/>
          <a:chExt cx="0" cy="0"/>
        </a:xfrm>
      </p:grpSpPr>
      <p:sp>
        <p:nvSpPr>
          <p:cNvPr id="162" name="Google Shape;162;p28"/>
          <p:cNvSpPr/>
          <p:nvPr/>
        </p:nvSpPr>
        <p:spPr>
          <a:xfrm rot="2830185">
            <a:off x="2017644" y="1279731"/>
            <a:ext cx="4230620" cy="3110949"/>
          </a:xfrm>
          <a:custGeom>
            <a:rect b="b" l="l" r="r" t="t"/>
            <a:pathLst>
              <a:path extrusionOk="0" h="12132" w="16498">
                <a:moveTo>
                  <a:pt x="7974" y="1"/>
                </a:moveTo>
                <a:cubicBezTo>
                  <a:pt x="7490" y="1"/>
                  <a:pt x="7030" y="47"/>
                  <a:pt x="6606" y="126"/>
                </a:cubicBezTo>
                <a:cubicBezTo>
                  <a:pt x="3445" y="715"/>
                  <a:pt x="576" y="3394"/>
                  <a:pt x="100" y="6518"/>
                </a:cubicBezTo>
                <a:cubicBezTo>
                  <a:pt x="26" y="7013"/>
                  <a:pt x="1" y="7504"/>
                  <a:pt x="23" y="7969"/>
                </a:cubicBezTo>
                <a:cubicBezTo>
                  <a:pt x="112" y="9903"/>
                  <a:pt x="1424" y="12131"/>
                  <a:pt x="4188" y="12131"/>
                </a:cubicBezTo>
                <a:cubicBezTo>
                  <a:pt x="4828" y="12131"/>
                  <a:pt x="5545" y="12012"/>
                  <a:pt x="6342" y="11742"/>
                </a:cubicBezTo>
                <a:cubicBezTo>
                  <a:pt x="9464" y="10687"/>
                  <a:pt x="14252" y="11303"/>
                  <a:pt x="15724" y="7969"/>
                </a:cubicBezTo>
                <a:cubicBezTo>
                  <a:pt x="16497" y="6215"/>
                  <a:pt x="15097" y="3742"/>
                  <a:pt x="13112" y="1998"/>
                </a:cubicBezTo>
                <a:cubicBezTo>
                  <a:pt x="11406" y="500"/>
                  <a:pt x="9558" y="1"/>
                  <a:pt x="79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8"/>
          <p:cNvSpPr/>
          <p:nvPr/>
        </p:nvSpPr>
        <p:spPr>
          <a:xfrm rot="10800000">
            <a:off x="6418873" y="1294808"/>
            <a:ext cx="807612" cy="577801"/>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64" name="Google Shape;164;p28"/>
          <p:cNvSpPr/>
          <p:nvPr/>
        </p:nvSpPr>
        <p:spPr>
          <a:xfrm>
            <a:off x="4059873" y="1841050"/>
            <a:ext cx="2964468" cy="2120912"/>
          </a:xfrm>
          <a:custGeom>
            <a:rect b="b" l="l" r="r" t="t"/>
            <a:pathLst>
              <a:path extrusionOk="0" h="12086" w="16893">
                <a:moveTo>
                  <a:pt x="9064" y="0"/>
                </a:moveTo>
                <a:cubicBezTo>
                  <a:pt x="7693" y="0"/>
                  <a:pt x="6072" y="215"/>
                  <a:pt x="4159" y="725"/>
                </a:cubicBezTo>
                <a:cubicBezTo>
                  <a:pt x="1862" y="1337"/>
                  <a:pt x="375" y="2073"/>
                  <a:pt x="177" y="4208"/>
                </a:cubicBezTo>
                <a:cubicBezTo>
                  <a:pt x="1" y="6113"/>
                  <a:pt x="800" y="8433"/>
                  <a:pt x="2785" y="10176"/>
                </a:cubicBezTo>
                <a:cubicBezTo>
                  <a:pt x="4602" y="11772"/>
                  <a:pt x="6115" y="12085"/>
                  <a:pt x="7966" y="12085"/>
                </a:cubicBezTo>
                <a:cubicBezTo>
                  <a:pt x="8388" y="12085"/>
                  <a:pt x="8827" y="12069"/>
                  <a:pt x="9291" y="12048"/>
                </a:cubicBezTo>
                <a:cubicBezTo>
                  <a:pt x="12991" y="11879"/>
                  <a:pt x="16893" y="8340"/>
                  <a:pt x="15878" y="4208"/>
                </a:cubicBezTo>
                <a:cubicBezTo>
                  <a:pt x="15438" y="2424"/>
                  <a:pt x="13670" y="0"/>
                  <a:pt x="906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sp>
        <p:nvSpPr>
          <p:cNvPr id="165" name="Google Shape;165;p28"/>
          <p:cNvSpPr txBox="1"/>
          <p:nvPr>
            <p:ph idx="1" type="subTitle"/>
          </p:nvPr>
        </p:nvSpPr>
        <p:spPr>
          <a:xfrm flipH="1">
            <a:off x="1303375" y="2299950"/>
            <a:ext cx="2894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6" name="Google Shape;166;p28"/>
          <p:cNvSpPr txBox="1"/>
          <p:nvPr>
            <p:ph idx="2" type="subTitle"/>
          </p:nvPr>
        </p:nvSpPr>
        <p:spPr>
          <a:xfrm flipH="1">
            <a:off x="4946525" y="2299950"/>
            <a:ext cx="2894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7" name="Google Shape;167;p28"/>
          <p:cNvSpPr txBox="1"/>
          <p:nvPr>
            <p:ph idx="3" type="subTitle"/>
          </p:nvPr>
        </p:nvSpPr>
        <p:spPr>
          <a:xfrm flipH="1">
            <a:off x="1303375" y="3863800"/>
            <a:ext cx="2894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8" name="Google Shape;168;p28"/>
          <p:cNvSpPr txBox="1"/>
          <p:nvPr>
            <p:ph idx="4" type="subTitle"/>
          </p:nvPr>
        </p:nvSpPr>
        <p:spPr>
          <a:xfrm flipH="1">
            <a:off x="4946525" y="3863800"/>
            <a:ext cx="2894100" cy="577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4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69" name="Google Shape;169;p28"/>
          <p:cNvSpPr txBox="1"/>
          <p:nvPr>
            <p:ph idx="5" type="subTitle"/>
          </p:nvPr>
        </p:nvSpPr>
        <p:spPr>
          <a:xfrm flipH="1">
            <a:off x="1539599" y="1720225"/>
            <a:ext cx="24216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200"/>
              <a:buFont typeface="Playfair Display"/>
              <a:buNone/>
              <a:defRPr sz="1600">
                <a:latin typeface="Playfair Display"/>
                <a:ea typeface="Playfair Display"/>
                <a:cs typeface="Playfair Display"/>
                <a:sym typeface="Playfair Display"/>
              </a:defRPr>
            </a:lvl1pPr>
            <a:lvl2pPr lvl="1"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2pPr>
            <a:lvl3pPr lvl="2"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3pPr>
            <a:lvl4pPr lvl="3"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4pPr>
            <a:lvl5pPr lvl="4"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5pPr>
            <a:lvl6pPr lvl="5"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6pPr>
            <a:lvl7pPr lvl="6"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7pPr>
            <a:lvl8pPr lvl="7"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8pPr>
            <a:lvl9pPr lvl="8"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9pPr>
          </a:lstStyle>
          <a:p/>
        </p:txBody>
      </p:sp>
      <p:sp>
        <p:nvSpPr>
          <p:cNvPr id="170" name="Google Shape;170;p28"/>
          <p:cNvSpPr txBox="1"/>
          <p:nvPr>
            <p:ph idx="6" type="subTitle"/>
          </p:nvPr>
        </p:nvSpPr>
        <p:spPr>
          <a:xfrm flipH="1">
            <a:off x="5182799" y="1720225"/>
            <a:ext cx="24216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200"/>
              <a:buFont typeface="Playfair Display"/>
              <a:buNone/>
              <a:defRPr sz="1600">
                <a:latin typeface="Playfair Display"/>
                <a:ea typeface="Playfair Display"/>
                <a:cs typeface="Playfair Display"/>
                <a:sym typeface="Playfair Display"/>
              </a:defRPr>
            </a:lvl1pPr>
            <a:lvl2pPr lvl="1"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2pPr>
            <a:lvl3pPr lvl="2"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3pPr>
            <a:lvl4pPr lvl="3"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4pPr>
            <a:lvl5pPr lvl="4"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5pPr>
            <a:lvl6pPr lvl="5"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6pPr>
            <a:lvl7pPr lvl="6"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7pPr>
            <a:lvl8pPr lvl="7"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8pPr>
            <a:lvl9pPr lvl="8"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9pPr>
          </a:lstStyle>
          <a:p/>
        </p:txBody>
      </p:sp>
      <p:sp>
        <p:nvSpPr>
          <p:cNvPr id="171" name="Google Shape;171;p28"/>
          <p:cNvSpPr txBox="1"/>
          <p:nvPr>
            <p:ph idx="7" type="subTitle"/>
          </p:nvPr>
        </p:nvSpPr>
        <p:spPr>
          <a:xfrm flipH="1">
            <a:off x="1539599" y="3284075"/>
            <a:ext cx="24216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200"/>
              <a:buFont typeface="Playfair Display"/>
              <a:buNone/>
              <a:defRPr sz="1600">
                <a:latin typeface="Playfair Display"/>
                <a:ea typeface="Playfair Display"/>
                <a:cs typeface="Playfair Display"/>
                <a:sym typeface="Playfair Display"/>
              </a:defRPr>
            </a:lvl1pPr>
            <a:lvl2pPr lvl="1"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2pPr>
            <a:lvl3pPr lvl="2"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3pPr>
            <a:lvl4pPr lvl="3"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4pPr>
            <a:lvl5pPr lvl="4"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5pPr>
            <a:lvl6pPr lvl="5"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6pPr>
            <a:lvl7pPr lvl="6"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7pPr>
            <a:lvl8pPr lvl="7"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8pPr>
            <a:lvl9pPr lvl="8"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9pPr>
          </a:lstStyle>
          <a:p/>
        </p:txBody>
      </p:sp>
      <p:sp>
        <p:nvSpPr>
          <p:cNvPr id="172" name="Google Shape;172;p28"/>
          <p:cNvSpPr txBox="1"/>
          <p:nvPr>
            <p:ph idx="8" type="subTitle"/>
          </p:nvPr>
        </p:nvSpPr>
        <p:spPr>
          <a:xfrm flipH="1">
            <a:off x="5182799" y="3284075"/>
            <a:ext cx="2421600" cy="577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1200"/>
              <a:buFont typeface="Playfair Display"/>
              <a:buNone/>
              <a:defRPr sz="1600">
                <a:latin typeface="Playfair Display"/>
                <a:ea typeface="Playfair Display"/>
                <a:cs typeface="Playfair Display"/>
                <a:sym typeface="Playfair Display"/>
              </a:defRPr>
            </a:lvl1pPr>
            <a:lvl2pPr lvl="1"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2pPr>
            <a:lvl3pPr lvl="2"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3pPr>
            <a:lvl4pPr lvl="3"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4pPr>
            <a:lvl5pPr lvl="4"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5pPr>
            <a:lvl6pPr lvl="5"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6pPr>
            <a:lvl7pPr lvl="6"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7pPr>
            <a:lvl8pPr lvl="7"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8pPr>
            <a:lvl9pPr lvl="8" rtl="0" algn="ctr">
              <a:lnSpc>
                <a:spcPct val="100000"/>
              </a:lnSpc>
              <a:spcBef>
                <a:spcPts val="0"/>
              </a:spcBef>
              <a:spcAft>
                <a:spcPts val="0"/>
              </a:spcAft>
              <a:buSzPts val="1200"/>
              <a:buFont typeface="Playfair Display"/>
              <a:buNone/>
              <a:defRPr>
                <a:latin typeface="Playfair Display"/>
                <a:ea typeface="Playfair Display"/>
                <a:cs typeface="Playfair Display"/>
                <a:sym typeface="Playfair Display"/>
              </a:defRPr>
            </a:lvl9pPr>
          </a:lstStyle>
          <a:p/>
        </p:txBody>
      </p:sp>
      <p:sp>
        <p:nvSpPr>
          <p:cNvPr id="173" name="Google Shape;173;p28"/>
          <p:cNvSpPr txBox="1"/>
          <p:nvPr>
            <p:ph type="title"/>
          </p:nvPr>
        </p:nvSpPr>
        <p:spPr>
          <a:xfrm>
            <a:off x="719750" y="445025"/>
            <a:ext cx="77046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800"/>
              <a:buNone/>
              <a:defRPr sz="1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BLANK_1_1_1_1">
    <p:spTree>
      <p:nvGrpSpPr>
        <p:cNvPr id="174" name="Shape 174"/>
        <p:cNvGrpSpPr/>
        <p:nvPr/>
      </p:nvGrpSpPr>
      <p:grpSpPr>
        <a:xfrm>
          <a:off x="0" y="0"/>
          <a:ext cx="0" cy="0"/>
          <a:chOff x="0" y="0"/>
          <a:chExt cx="0" cy="0"/>
        </a:xfrm>
      </p:grpSpPr>
      <p:sp>
        <p:nvSpPr>
          <p:cNvPr id="175" name="Google Shape;175;p29"/>
          <p:cNvSpPr/>
          <p:nvPr/>
        </p:nvSpPr>
        <p:spPr>
          <a:xfrm flipH="1" rot="-2253439">
            <a:off x="-74626" y="245131"/>
            <a:ext cx="4205123" cy="3092208"/>
          </a:xfrm>
          <a:custGeom>
            <a:rect b="b" l="l" r="r" t="t"/>
            <a:pathLst>
              <a:path extrusionOk="0" h="12132" w="16498">
                <a:moveTo>
                  <a:pt x="7974" y="1"/>
                </a:moveTo>
                <a:cubicBezTo>
                  <a:pt x="7490" y="1"/>
                  <a:pt x="7030" y="47"/>
                  <a:pt x="6606" y="126"/>
                </a:cubicBezTo>
                <a:cubicBezTo>
                  <a:pt x="3445" y="715"/>
                  <a:pt x="576" y="3394"/>
                  <a:pt x="100" y="6518"/>
                </a:cubicBezTo>
                <a:cubicBezTo>
                  <a:pt x="26" y="7013"/>
                  <a:pt x="1" y="7504"/>
                  <a:pt x="23" y="7969"/>
                </a:cubicBezTo>
                <a:cubicBezTo>
                  <a:pt x="112" y="9903"/>
                  <a:pt x="1424" y="12131"/>
                  <a:pt x="4188" y="12131"/>
                </a:cubicBezTo>
                <a:cubicBezTo>
                  <a:pt x="4828" y="12131"/>
                  <a:pt x="5545" y="12012"/>
                  <a:pt x="6342" y="11742"/>
                </a:cubicBezTo>
                <a:cubicBezTo>
                  <a:pt x="9464" y="10687"/>
                  <a:pt x="14252" y="11303"/>
                  <a:pt x="15724" y="7969"/>
                </a:cubicBezTo>
                <a:cubicBezTo>
                  <a:pt x="16497" y="6215"/>
                  <a:pt x="15097" y="3742"/>
                  <a:pt x="13112" y="1998"/>
                </a:cubicBezTo>
                <a:cubicBezTo>
                  <a:pt x="11406" y="500"/>
                  <a:pt x="9558" y="1"/>
                  <a:pt x="797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9"/>
          <p:cNvSpPr/>
          <p:nvPr/>
        </p:nvSpPr>
        <p:spPr>
          <a:xfrm flipH="1" rot="-5400000">
            <a:off x="7596606" y="3596074"/>
            <a:ext cx="1486600" cy="1608352"/>
          </a:xfrm>
          <a:custGeom>
            <a:rect b="b" l="l" r="r" t="t"/>
            <a:pathLst>
              <a:path extrusionOk="0" h="40938" w="37839">
                <a:moveTo>
                  <a:pt x="37839" y="0"/>
                </a:moveTo>
                <a:cubicBezTo>
                  <a:pt x="31770" y="767"/>
                  <a:pt x="28951" y="3515"/>
                  <a:pt x="26969" y="11313"/>
                </a:cubicBezTo>
                <a:cubicBezTo>
                  <a:pt x="24991" y="19111"/>
                  <a:pt x="19814" y="21473"/>
                  <a:pt x="9908" y="26266"/>
                </a:cubicBezTo>
                <a:cubicBezTo>
                  <a:pt x="1" y="31059"/>
                  <a:pt x="3737" y="40938"/>
                  <a:pt x="3737" y="40938"/>
                </a:cubicBezTo>
                <a:lnTo>
                  <a:pt x="37839" y="40938"/>
                </a:lnTo>
                <a:lnTo>
                  <a:pt x="3783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9"/>
          <p:cNvSpPr txBox="1"/>
          <p:nvPr>
            <p:ph type="ctrTitle"/>
          </p:nvPr>
        </p:nvSpPr>
        <p:spPr>
          <a:xfrm>
            <a:off x="674167" y="757825"/>
            <a:ext cx="5414400" cy="16254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96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178" name="Google Shape;178;p29"/>
          <p:cNvSpPr txBox="1"/>
          <p:nvPr>
            <p:ph idx="1" type="subTitle"/>
          </p:nvPr>
        </p:nvSpPr>
        <p:spPr>
          <a:xfrm>
            <a:off x="719750" y="2526077"/>
            <a:ext cx="3309300" cy="127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sz="1400">
                <a:latin typeface="Abel"/>
                <a:ea typeface="Abel"/>
                <a:cs typeface="Abel"/>
                <a:sym typeface="Abe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179" name="Google Shape;179;p29"/>
          <p:cNvSpPr txBox="1"/>
          <p:nvPr/>
        </p:nvSpPr>
        <p:spPr>
          <a:xfrm>
            <a:off x="720025" y="3799875"/>
            <a:ext cx="2473500" cy="4608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solidFill>
                  <a:schemeClr val="lt1"/>
                </a:solidFill>
                <a:latin typeface="Abel"/>
                <a:ea typeface="Abel"/>
                <a:cs typeface="Abel"/>
                <a:sym typeface="Abel"/>
              </a:rPr>
              <a:t>CREDITS: This presentation template was created by </a:t>
            </a:r>
            <a:r>
              <a:rPr b="1" lang="en" sz="1000">
                <a:solidFill>
                  <a:schemeClr val="lt1"/>
                </a:solidFill>
                <a:uFill>
                  <a:noFill/>
                </a:uFill>
                <a:latin typeface="Abel"/>
                <a:ea typeface="Abel"/>
                <a:cs typeface="Abel"/>
                <a:sym typeface="Abel"/>
                <a:hlinkClick r:id="rId2">
                  <a:extLst>
                    <a:ext uri="{A12FA001-AC4F-418D-AE19-62706E023703}">
                      <ahyp:hlinkClr val="tx"/>
                    </a:ext>
                  </a:extLst>
                </a:hlinkClick>
              </a:rPr>
              <a:t>Slidesgo</a:t>
            </a:r>
            <a:r>
              <a:rPr lang="en" sz="1000">
                <a:solidFill>
                  <a:schemeClr val="lt1"/>
                </a:solidFill>
                <a:latin typeface="Abel"/>
                <a:ea typeface="Abel"/>
                <a:cs typeface="Abel"/>
                <a:sym typeface="Abel"/>
              </a:rPr>
              <a:t>, including icons by </a:t>
            </a:r>
            <a:r>
              <a:rPr b="1" lang="en" sz="1000">
                <a:solidFill>
                  <a:schemeClr val="lt1"/>
                </a:solidFill>
                <a:uFill>
                  <a:noFill/>
                </a:uFill>
                <a:latin typeface="Abel"/>
                <a:ea typeface="Abel"/>
                <a:cs typeface="Abel"/>
                <a:sym typeface="Abel"/>
                <a:hlinkClick r:id="rId3">
                  <a:extLst>
                    <a:ext uri="{A12FA001-AC4F-418D-AE19-62706E023703}">
                      <ahyp:hlinkClr val="tx"/>
                    </a:ext>
                  </a:extLst>
                </a:hlinkClick>
              </a:rPr>
              <a:t>Flaticon</a:t>
            </a:r>
            <a:r>
              <a:rPr lang="en" sz="1000">
                <a:solidFill>
                  <a:schemeClr val="lt1"/>
                </a:solidFill>
                <a:latin typeface="Abel"/>
                <a:ea typeface="Abel"/>
                <a:cs typeface="Abel"/>
                <a:sym typeface="Abel"/>
              </a:rPr>
              <a:t>, and infographics &amp; images by </a:t>
            </a:r>
            <a:r>
              <a:rPr b="1" lang="en" sz="1000">
                <a:solidFill>
                  <a:schemeClr val="lt1"/>
                </a:solidFill>
                <a:uFill>
                  <a:noFill/>
                </a:uFill>
                <a:latin typeface="Abel"/>
                <a:ea typeface="Abel"/>
                <a:cs typeface="Abel"/>
                <a:sym typeface="Abel"/>
                <a:hlinkClick r:id="rId4">
                  <a:extLst>
                    <a:ext uri="{A12FA001-AC4F-418D-AE19-62706E023703}">
                      <ahyp:hlinkClr val="tx"/>
                    </a:ext>
                  </a:extLst>
                </a:hlinkClick>
              </a:rPr>
              <a:t>Freepik</a:t>
            </a:r>
            <a:r>
              <a:rPr lang="en" sz="1000">
                <a:solidFill>
                  <a:schemeClr val="lt1"/>
                </a:solidFill>
                <a:latin typeface="Abel"/>
                <a:ea typeface="Abel"/>
                <a:cs typeface="Abel"/>
                <a:sym typeface="Abel"/>
              </a:rPr>
              <a:t>. </a:t>
            </a:r>
            <a:endParaRPr sz="1000">
              <a:solidFill>
                <a:schemeClr val="lt1"/>
              </a:solidFill>
              <a:latin typeface="Abel"/>
              <a:ea typeface="Abel"/>
              <a:cs typeface="Abel"/>
              <a:sym typeface="Abe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180" name="Shape 180"/>
        <p:cNvGrpSpPr/>
        <p:nvPr/>
      </p:nvGrpSpPr>
      <p:grpSpPr>
        <a:xfrm>
          <a:off x="0" y="0"/>
          <a:ext cx="0" cy="0"/>
          <a:chOff x="0" y="0"/>
          <a:chExt cx="0" cy="0"/>
        </a:xfrm>
      </p:grpSpPr>
      <p:sp>
        <p:nvSpPr>
          <p:cNvPr id="181" name="Google Shape;181;p30"/>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182" name="Google Shape;182;p30"/>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83" name="Google Shape;183;p30"/>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84" name="Google Shape;184;p30"/>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Autofit/>
          </a:bodyPr>
          <a:lstStyle>
            <a:lvl1pPr indent="0" lvl="0" marL="0" marR="0" rtl="0" algn="ctr">
              <a:spcBef>
                <a:spcPts val="0"/>
              </a:spcBef>
              <a:buNone/>
              <a:defRPr sz="1600">
                <a:solidFill>
                  <a:srgbClr val="6F7D94"/>
                </a:solidFill>
                <a:latin typeface="Georgia"/>
                <a:ea typeface="Georgia"/>
                <a:cs typeface="Georgia"/>
                <a:sym typeface="Georgia"/>
              </a:defRPr>
            </a:lvl1pPr>
            <a:lvl2pPr indent="0" lvl="1" marL="0" marR="0" rtl="0" algn="ctr">
              <a:spcBef>
                <a:spcPts val="0"/>
              </a:spcBef>
              <a:buNone/>
              <a:defRPr sz="1600">
                <a:solidFill>
                  <a:srgbClr val="6F7D94"/>
                </a:solidFill>
                <a:latin typeface="Georgia"/>
                <a:ea typeface="Georgia"/>
                <a:cs typeface="Georgia"/>
                <a:sym typeface="Georgia"/>
              </a:defRPr>
            </a:lvl2pPr>
            <a:lvl3pPr indent="0" lvl="2" marL="0" marR="0" rtl="0" algn="ctr">
              <a:spcBef>
                <a:spcPts val="0"/>
              </a:spcBef>
              <a:buNone/>
              <a:defRPr sz="1600">
                <a:solidFill>
                  <a:srgbClr val="6F7D94"/>
                </a:solidFill>
                <a:latin typeface="Georgia"/>
                <a:ea typeface="Georgia"/>
                <a:cs typeface="Georgia"/>
                <a:sym typeface="Georgia"/>
              </a:defRPr>
            </a:lvl3pPr>
            <a:lvl4pPr indent="0" lvl="3" marL="0" marR="0" rtl="0" algn="ctr">
              <a:spcBef>
                <a:spcPts val="0"/>
              </a:spcBef>
              <a:buNone/>
              <a:defRPr sz="1600">
                <a:solidFill>
                  <a:srgbClr val="6F7D94"/>
                </a:solidFill>
                <a:latin typeface="Georgia"/>
                <a:ea typeface="Georgia"/>
                <a:cs typeface="Georgia"/>
                <a:sym typeface="Georgia"/>
              </a:defRPr>
            </a:lvl4pPr>
            <a:lvl5pPr indent="0" lvl="4" marL="0" marR="0" rtl="0" algn="ctr">
              <a:spcBef>
                <a:spcPts val="0"/>
              </a:spcBef>
              <a:buNone/>
              <a:defRPr sz="1600">
                <a:solidFill>
                  <a:srgbClr val="6F7D94"/>
                </a:solidFill>
                <a:latin typeface="Georgia"/>
                <a:ea typeface="Georgia"/>
                <a:cs typeface="Georgia"/>
                <a:sym typeface="Georgia"/>
              </a:defRPr>
            </a:lvl5pPr>
            <a:lvl6pPr indent="0" lvl="5" marL="0" marR="0" rtl="0" algn="ctr">
              <a:spcBef>
                <a:spcPts val="0"/>
              </a:spcBef>
              <a:buNone/>
              <a:defRPr sz="1600">
                <a:solidFill>
                  <a:srgbClr val="6F7D94"/>
                </a:solidFill>
                <a:latin typeface="Georgia"/>
                <a:ea typeface="Georgia"/>
                <a:cs typeface="Georgia"/>
                <a:sym typeface="Georgia"/>
              </a:defRPr>
            </a:lvl6pPr>
            <a:lvl7pPr indent="0" lvl="6" marL="0" marR="0" rtl="0" algn="ctr">
              <a:spcBef>
                <a:spcPts val="0"/>
              </a:spcBef>
              <a:buNone/>
              <a:defRPr sz="1600">
                <a:solidFill>
                  <a:srgbClr val="6F7D94"/>
                </a:solidFill>
                <a:latin typeface="Georgia"/>
                <a:ea typeface="Georgia"/>
                <a:cs typeface="Georgia"/>
                <a:sym typeface="Georgia"/>
              </a:defRPr>
            </a:lvl7pPr>
            <a:lvl8pPr indent="0" lvl="7" marL="0" marR="0" rtl="0" algn="ctr">
              <a:spcBef>
                <a:spcPts val="0"/>
              </a:spcBef>
              <a:buNone/>
              <a:defRPr sz="1600">
                <a:solidFill>
                  <a:srgbClr val="6F7D94"/>
                </a:solidFill>
                <a:latin typeface="Georgia"/>
                <a:ea typeface="Georgia"/>
                <a:cs typeface="Georgia"/>
                <a:sym typeface="Georgia"/>
              </a:defRPr>
            </a:lvl8pPr>
            <a:lvl9pPr indent="0" lvl="8" marL="0" marR="0" rtl="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185" name="Google Shape;185;p30"/>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Autofit/>
          </a:bodyPr>
          <a:lstStyle>
            <a:lvl1pPr indent="-374333"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16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16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16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16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rtl="0" algn="l">
              <a:spcBef>
                <a:spcPts val="16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rtl="0" algn="l">
              <a:spcBef>
                <a:spcPts val="16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6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rtl="0" algn="l">
              <a:spcBef>
                <a:spcPts val="1600"/>
              </a:spcBef>
              <a:spcAft>
                <a:spcPts val="16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2800"/>
              <a:buFont typeface="Playfair Display"/>
              <a:buNone/>
              <a:defRPr sz="2800">
                <a:solidFill>
                  <a:schemeClr val="lt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1"/>
              </a:buClr>
              <a:buSzPts val="1200"/>
              <a:buFont typeface="Abel"/>
              <a:buChar char="●"/>
              <a:defRPr sz="1200">
                <a:solidFill>
                  <a:schemeClr val="lt1"/>
                </a:solidFill>
                <a:latin typeface="Abel"/>
                <a:ea typeface="Abel"/>
                <a:cs typeface="Abel"/>
                <a:sym typeface="Abel"/>
              </a:defRPr>
            </a:lvl1pPr>
            <a:lvl2pPr indent="-304800" lvl="1" marL="9144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2pPr>
            <a:lvl3pPr indent="-304800" lvl="2" marL="13716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3pPr>
            <a:lvl4pPr indent="-304800" lvl="3" marL="18288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4pPr>
            <a:lvl5pPr indent="-304800" lvl="4" marL="22860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5pPr>
            <a:lvl6pPr indent="-304800" lvl="5" marL="27432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6pPr>
            <a:lvl7pPr indent="-304800" lvl="6" marL="32004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7pPr>
            <a:lvl8pPr indent="-304800" lvl="7" marL="3657600">
              <a:lnSpc>
                <a:spcPct val="115000"/>
              </a:lnSpc>
              <a:spcBef>
                <a:spcPts val="1600"/>
              </a:spcBef>
              <a:spcAft>
                <a:spcPts val="0"/>
              </a:spcAft>
              <a:buClr>
                <a:schemeClr val="lt1"/>
              </a:buClr>
              <a:buSzPts val="1200"/>
              <a:buFont typeface="Abel"/>
              <a:buChar char="○"/>
              <a:defRPr sz="1200">
                <a:solidFill>
                  <a:schemeClr val="lt1"/>
                </a:solidFill>
                <a:latin typeface="Abel"/>
                <a:ea typeface="Abel"/>
                <a:cs typeface="Abel"/>
                <a:sym typeface="Abel"/>
              </a:defRPr>
            </a:lvl8pPr>
            <a:lvl9pPr indent="-304800" lvl="8" marL="4114800">
              <a:lnSpc>
                <a:spcPct val="115000"/>
              </a:lnSpc>
              <a:spcBef>
                <a:spcPts val="1600"/>
              </a:spcBef>
              <a:spcAft>
                <a:spcPts val="1600"/>
              </a:spcAft>
              <a:buClr>
                <a:schemeClr val="lt1"/>
              </a:buClr>
              <a:buSzPts val="1200"/>
              <a:buFont typeface="Abel"/>
              <a:buChar char="■"/>
              <a:defRPr sz="1200">
                <a:solidFill>
                  <a:schemeClr val="lt1"/>
                </a:solidFill>
                <a:latin typeface="Abel"/>
                <a:ea typeface="Abel"/>
                <a:cs typeface="Abel"/>
                <a:sym typeface="Abe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DFF9"/>
        </a:solidFill>
      </p:bgPr>
    </p:bg>
    <p:spTree>
      <p:nvGrpSpPr>
        <p:cNvPr id="189" name="Shape 189"/>
        <p:cNvGrpSpPr/>
        <p:nvPr/>
      </p:nvGrpSpPr>
      <p:grpSpPr>
        <a:xfrm>
          <a:off x="0" y="0"/>
          <a:ext cx="0" cy="0"/>
          <a:chOff x="0" y="0"/>
          <a:chExt cx="0" cy="0"/>
        </a:xfrm>
      </p:grpSpPr>
      <p:pic>
        <p:nvPicPr>
          <p:cNvPr id="190" name="Google Shape;190;p31"/>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191" name="Google Shape;191;p31"/>
          <p:cNvSpPr txBox="1"/>
          <p:nvPr/>
        </p:nvSpPr>
        <p:spPr>
          <a:xfrm>
            <a:off x="161375" y="1230400"/>
            <a:ext cx="4027500" cy="10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chemeClr val="lt1"/>
              </a:solidFill>
              <a:latin typeface="Abel"/>
              <a:ea typeface="Abel"/>
              <a:cs typeface="Abel"/>
              <a:sym typeface="Abel"/>
            </a:endParaRPr>
          </a:p>
        </p:txBody>
      </p:sp>
      <p:sp>
        <p:nvSpPr>
          <p:cNvPr id="192" name="Google Shape;192;p31"/>
          <p:cNvSpPr txBox="1"/>
          <p:nvPr>
            <p:ph idx="4294967295" type="subTitle"/>
          </p:nvPr>
        </p:nvSpPr>
        <p:spPr>
          <a:xfrm>
            <a:off x="2426100" y="3689050"/>
            <a:ext cx="4291800" cy="12294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900"/>
              <a:t>WIBC Body Meeting #2</a:t>
            </a:r>
            <a:endParaRPr sz="2900"/>
          </a:p>
          <a:p>
            <a:pPr indent="0" lvl="0" marL="0" rtl="0" algn="ctr">
              <a:lnSpc>
                <a:spcPct val="100000"/>
              </a:lnSpc>
              <a:spcBef>
                <a:spcPts val="1600"/>
              </a:spcBef>
              <a:spcAft>
                <a:spcPts val="1600"/>
              </a:spcAft>
              <a:buNone/>
            </a:pPr>
            <a:r>
              <a:rPr lang="en" sz="2900"/>
              <a:t>9/15</a:t>
            </a:r>
            <a:endParaRPr sz="2900"/>
          </a:p>
        </p:txBody>
      </p:sp>
      <p:sp>
        <p:nvSpPr>
          <p:cNvPr id="193" name="Google Shape;193;p31"/>
          <p:cNvSpPr txBox="1"/>
          <p:nvPr>
            <p:ph idx="4294967295" type="ctrTitle"/>
          </p:nvPr>
        </p:nvSpPr>
        <p:spPr>
          <a:xfrm>
            <a:off x="287700" y="511700"/>
            <a:ext cx="8568600" cy="3032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200"/>
              <a:t>Women in </a:t>
            </a:r>
            <a:endParaRPr sz="6200"/>
          </a:p>
          <a:p>
            <a:pPr indent="0" lvl="0" marL="0" rtl="0" algn="ctr">
              <a:spcBef>
                <a:spcPts val="0"/>
              </a:spcBef>
              <a:spcAft>
                <a:spcPts val="0"/>
              </a:spcAft>
              <a:buNone/>
            </a:pPr>
            <a:r>
              <a:rPr lang="en" sz="6200"/>
              <a:t>Business Council:</a:t>
            </a:r>
            <a:endParaRPr sz="6200"/>
          </a:p>
          <a:p>
            <a:pPr indent="0" lvl="0" marL="0" rtl="0" algn="ctr">
              <a:spcBef>
                <a:spcPts val="0"/>
              </a:spcBef>
              <a:spcAft>
                <a:spcPts val="0"/>
              </a:spcAft>
              <a:buNone/>
            </a:pPr>
            <a:r>
              <a:rPr lang="en" sz="3700"/>
              <a:t>Ace the Recruiting Process with Gartner</a:t>
            </a:r>
            <a:endParaRPr sz="3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descr="Timeline background shape" id="198" name="Google Shape;198;p32"/>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2"/>
          <p:cNvSpPr txBox="1"/>
          <p:nvPr>
            <p:ph type="title"/>
          </p:nvPr>
        </p:nvSpPr>
        <p:spPr>
          <a:xfrm>
            <a:off x="151425" y="190650"/>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WIBternship</a:t>
            </a:r>
            <a:endParaRPr sz="5500"/>
          </a:p>
        </p:txBody>
      </p:sp>
      <p:pic>
        <p:nvPicPr>
          <p:cNvPr id="200" name="Google Shape;200;p32"/>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01" name="Google Shape;201;p32"/>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02" name="Google Shape;202;p32"/>
          <p:cNvSpPr txBox="1"/>
          <p:nvPr/>
        </p:nvSpPr>
        <p:spPr>
          <a:xfrm>
            <a:off x="258300" y="1040075"/>
            <a:ext cx="8627400" cy="3996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b="1" lang="en" sz="1700">
                <a:solidFill>
                  <a:schemeClr val="lt1"/>
                </a:solidFill>
                <a:latin typeface="Lato"/>
                <a:ea typeface="Lato"/>
                <a:cs typeface="Lato"/>
                <a:sym typeface="Lato"/>
              </a:rPr>
              <a:t>What is it and why is it required?</a:t>
            </a:r>
            <a:endParaRPr b="1" sz="1700">
              <a:solidFill>
                <a:schemeClr val="lt1"/>
              </a:solidFill>
              <a:latin typeface="Lato"/>
              <a:ea typeface="Lato"/>
              <a:cs typeface="Lato"/>
              <a:sym typeface="Lato"/>
            </a:endParaRPr>
          </a:p>
          <a:p>
            <a:pPr indent="0" lvl="0" marL="0" rtl="0" algn="l">
              <a:lnSpc>
                <a:spcPct val="115000"/>
              </a:lnSpc>
              <a:spcBef>
                <a:spcPts val="540"/>
              </a:spcBef>
              <a:spcAft>
                <a:spcPts val="0"/>
              </a:spcAft>
              <a:buNone/>
            </a:pPr>
            <a:r>
              <a:rPr lang="en" sz="1700">
                <a:solidFill>
                  <a:schemeClr val="lt1"/>
                </a:solidFill>
                <a:latin typeface="Lato Light"/>
                <a:ea typeface="Lato Light"/>
                <a:cs typeface="Lato Light"/>
                <a:sym typeface="Lato Light"/>
              </a:rPr>
              <a:t>WIBternship is our</a:t>
            </a:r>
            <a:r>
              <a:rPr lang="en" sz="1700" u="sng">
                <a:solidFill>
                  <a:schemeClr val="lt1"/>
                </a:solidFill>
                <a:latin typeface="Lato Light"/>
                <a:ea typeface="Lato Light"/>
                <a:cs typeface="Lato Light"/>
                <a:sym typeface="Lato Light"/>
              </a:rPr>
              <a:t> new member program for freshmen and sophomores </a:t>
            </a:r>
            <a:r>
              <a:rPr lang="en" sz="1700">
                <a:solidFill>
                  <a:schemeClr val="lt1"/>
                </a:solidFill>
                <a:latin typeface="Lato Light"/>
                <a:ea typeface="Lato Light"/>
                <a:cs typeface="Lato Light"/>
                <a:sym typeface="Lato Light"/>
              </a:rPr>
              <a:t>(although any WIB member is welcome to attend any workshops). </a:t>
            </a:r>
            <a:endParaRPr sz="1700">
              <a:solidFill>
                <a:schemeClr val="lt1"/>
              </a:solidFill>
              <a:latin typeface="Lato Light"/>
              <a:ea typeface="Lato Light"/>
              <a:cs typeface="Lato Light"/>
              <a:sym typeface="Lato Light"/>
            </a:endParaRPr>
          </a:p>
          <a:p>
            <a:pPr indent="0" lvl="0" marL="0" rtl="0" algn="l">
              <a:lnSpc>
                <a:spcPct val="115000"/>
              </a:lnSpc>
              <a:spcBef>
                <a:spcPts val="540"/>
              </a:spcBef>
              <a:spcAft>
                <a:spcPts val="0"/>
              </a:spcAft>
              <a:buNone/>
            </a:pPr>
            <a:r>
              <a:rPr lang="en" sz="1700">
                <a:solidFill>
                  <a:schemeClr val="lt1"/>
                </a:solidFill>
                <a:latin typeface="Lato Light"/>
                <a:ea typeface="Lato Light"/>
                <a:cs typeface="Lato Light"/>
                <a:sym typeface="Lato Light"/>
              </a:rPr>
              <a:t>We lay down the </a:t>
            </a:r>
            <a:r>
              <a:rPr lang="en" sz="1700" u="sng">
                <a:solidFill>
                  <a:schemeClr val="lt1"/>
                </a:solidFill>
                <a:latin typeface="Lato Light"/>
                <a:ea typeface="Lato Light"/>
                <a:cs typeface="Lato Light"/>
                <a:sym typeface="Lato Light"/>
              </a:rPr>
              <a:t>basics of employability</a:t>
            </a:r>
            <a:r>
              <a:rPr lang="en" sz="1700">
                <a:solidFill>
                  <a:schemeClr val="lt1"/>
                </a:solidFill>
                <a:latin typeface="Lato Light"/>
                <a:ea typeface="Lato Light"/>
                <a:cs typeface="Lato Light"/>
                <a:sym typeface="Lato Light"/>
              </a:rPr>
              <a:t> in a low stakes environment, focused on learning and development. </a:t>
            </a:r>
            <a:endParaRPr sz="1700">
              <a:solidFill>
                <a:schemeClr val="lt1"/>
              </a:solidFill>
              <a:latin typeface="Lato Light"/>
              <a:ea typeface="Lato Light"/>
              <a:cs typeface="Lato Light"/>
              <a:sym typeface="Lato Light"/>
            </a:endParaRPr>
          </a:p>
          <a:p>
            <a:pPr indent="0" lvl="0" marL="0" rtl="0" algn="l">
              <a:lnSpc>
                <a:spcPct val="115000"/>
              </a:lnSpc>
              <a:spcBef>
                <a:spcPts val="540"/>
              </a:spcBef>
              <a:spcAft>
                <a:spcPts val="0"/>
              </a:spcAft>
              <a:buNone/>
            </a:pPr>
            <a:r>
              <a:rPr lang="en" sz="1700">
                <a:solidFill>
                  <a:schemeClr val="lt1"/>
                </a:solidFill>
                <a:latin typeface="Lato Light"/>
                <a:ea typeface="Lato Light"/>
                <a:cs typeface="Lato Light"/>
                <a:sym typeface="Lato Light"/>
              </a:rPr>
              <a:t>Our speakers and contacts want hire our members, so it is important to employ our members with the necessary skills. </a:t>
            </a:r>
            <a:endParaRPr sz="17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b="1" lang="en" sz="1700">
                <a:solidFill>
                  <a:schemeClr val="lt1"/>
                </a:solidFill>
                <a:latin typeface="Lato"/>
                <a:ea typeface="Lato"/>
                <a:cs typeface="Lato"/>
                <a:sym typeface="Lato"/>
              </a:rPr>
              <a:t>What is the time commitment of WIBternship?</a:t>
            </a:r>
            <a:endParaRPr b="1" sz="1700">
              <a:solidFill>
                <a:schemeClr val="lt1"/>
              </a:solidFill>
              <a:latin typeface="Lato"/>
              <a:ea typeface="Lato"/>
              <a:cs typeface="Lato"/>
              <a:sym typeface="Lato"/>
            </a:endParaRPr>
          </a:p>
          <a:p>
            <a:pPr indent="0" lvl="0" marL="0" rtl="0" algn="l">
              <a:lnSpc>
                <a:spcPct val="115000"/>
              </a:lnSpc>
              <a:spcBef>
                <a:spcPts val="0"/>
              </a:spcBef>
              <a:spcAft>
                <a:spcPts val="0"/>
              </a:spcAft>
              <a:buNone/>
            </a:pPr>
            <a:r>
              <a:rPr lang="en" sz="1700">
                <a:solidFill>
                  <a:schemeClr val="lt1"/>
                </a:solidFill>
                <a:latin typeface="Lato Light"/>
                <a:ea typeface="Lato Light"/>
                <a:cs typeface="Lato Light"/>
                <a:sym typeface="Lato Light"/>
              </a:rPr>
              <a:t>Every other Tuesday at 7:30PM* (opposite weeks as the body meetings)</a:t>
            </a:r>
            <a:endParaRPr sz="1700">
              <a:solidFill>
                <a:schemeClr val="lt1"/>
              </a:solidFill>
              <a:latin typeface="Lato Light"/>
              <a:ea typeface="Lato Light"/>
              <a:cs typeface="Lato Light"/>
              <a:sym typeface="Lato Light"/>
            </a:endParaRPr>
          </a:p>
          <a:p>
            <a:pPr indent="0" lvl="0" marL="0" rtl="0" algn="l">
              <a:lnSpc>
                <a:spcPct val="115000"/>
              </a:lnSpc>
              <a:spcBef>
                <a:spcPts val="1600"/>
              </a:spcBef>
              <a:spcAft>
                <a:spcPts val="0"/>
              </a:spcAft>
              <a:buNone/>
            </a:pPr>
            <a:r>
              <a:rPr b="1" lang="en" sz="1700">
                <a:solidFill>
                  <a:schemeClr val="lt1"/>
                </a:solidFill>
                <a:latin typeface="Lato"/>
                <a:ea typeface="Lato"/>
                <a:cs typeface="Lato"/>
                <a:sym typeface="Lato"/>
              </a:rPr>
              <a:t>Is WIBternship a competitive/rush process?</a:t>
            </a:r>
            <a:endParaRPr b="1" sz="1700">
              <a:solidFill>
                <a:schemeClr val="lt1"/>
              </a:solidFill>
              <a:latin typeface="Lato"/>
              <a:ea typeface="Lato"/>
              <a:cs typeface="Lato"/>
              <a:sym typeface="Lato"/>
            </a:endParaRPr>
          </a:p>
          <a:p>
            <a:pPr indent="0" lvl="0" marL="0" rtl="0" algn="l">
              <a:lnSpc>
                <a:spcPct val="115000"/>
              </a:lnSpc>
              <a:spcBef>
                <a:spcPts val="0"/>
              </a:spcBef>
              <a:spcAft>
                <a:spcPts val="0"/>
              </a:spcAft>
              <a:buNone/>
            </a:pPr>
            <a:r>
              <a:rPr lang="en" sz="1700">
                <a:solidFill>
                  <a:schemeClr val="lt1"/>
                </a:solidFill>
                <a:latin typeface="Lato Light"/>
                <a:ea typeface="Lato Light"/>
                <a:cs typeface="Lato Light"/>
                <a:sym typeface="Lato Light"/>
              </a:rPr>
              <a:t>No! All we ask is that you show up, are engaged, and do your best!</a:t>
            </a:r>
            <a:endParaRPr sz="1700">
              <a:solidFill>
                <a:schemeClr val="lt1"/>
              </a:solidFill>
              <a:latin typeface="Abel"/>
              <a:ea typeface="Abel"/>
              <a:cs typeface="Abel"/>
              <a:sym typeface="Abe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descr="Timeline background shape" id="207" name="Google Shape;207;p33"/>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3"/>
          <p:cNvSpPr txBox="1"/>
          <p:nvPr>
            <p:ph type="title"/>
          </p:nvPr>
        </p:nvSpPr>
        <p:spPr>
          <a:xfrm>
            <a:off x="151425" y="190650"/>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WIBternship Requirement</a:t>
            </a:r>
            <a:endParaRPr sz="5500"/>
          </a:p>
        </p:txBody>
      </p:sp>
      <p:pic>
        <p:nvPicPr>
          <p:cNvPr id="209" name="Google Shape;209;p33"/>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10" name="Google Shape;210;p33"/>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11" name="Google Shape;211;p33"/>
          <p:cNvSpPr txBox="1"/>
          <p:nvPr/>
        </p:nvSpPr>
        <p:spPr>
          <a:xfrm>
            <a:off x="151425" y="996125"/>
            <a:ext cx="8775600" cy="39342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540"/>
              </a:spcBef>
              <a:spcAft>
                <a:spcPts val="0"/>
              </a:spcAft>
              <a:buNone/>
            </a:pPr>
            <a:r>
              <a:rPr b="1" lang="en" sz="1600">
                <a:solidFill>
                  <a:schemeClr val="lt1"/>
                </a:solidFill>
                <a:latin typeface="Lato"/>
                <a:ea typeface="Lato"/>
                <a:cs typeface="Lato"/>
                <a:sym typeface="Lato"/>
              </a:rPr>
              <a:t>Tuesdays at 7:30PM </a:t>
            </a:r>
            <a:endParaRPr b="1" sz="16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b="1" lang="en" sz="1600">
                <a:solidFill>
                  <a:schemeClr val="lt1"/>
                </a:solidFill>
                <a:latin typeface="Lato"/>
                <a:ea typeface="Lato"/>
                <a:cs typeface="Lato"/>
                <a:sym typeface="Lato"/>
              </a:rPr>
              <a:t>Location: mostly Jones 210 (if not, Currell 107) </a:t>
            </a:r>
            <a:endParaRPr b="1" sz="16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b="1" lang="en" sz="1600">
                <a:solidFill>
                  <a:schemeClr val="lt1"/>
                </a:solidFill>
                <a:latin typeface="Lato"/>
                <a:ea typeface="Lato"/>
                <a:cs typeface="Lato"/>
                <a:sym typeface="Lato"/>
              </a:rPr>
              <a:t>Email: uscwibternship@gmail.com</a:t>
            </a:r>
            <a:endParaRPr b="1" sz="16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lang="en" sz="1600">
                <a:solidFill>
                  <a:schemeClr val="lt1"/>
                </a:solidFill>
                <a:latin typeface="Lato Light"/>
                <a:ea typeface="Lato Light"/>
                <a:cs typeface="Lato Light"/>
                <a:sym typeface="Lato Light"/>
              </a:rPr>
              <a:t>We ask you make you best effort to attend all meetings as they will each teach an important skill! However we understand life happens so </a:t>
            </a:r>
            <a:r>
              <a:rPr lang="en" sz="1600" u="sng">
                <a:solidFill>
                  <a:schemeClr val="lt1"/>
                </a:solidFill>
                <a:latin typeface="Lato Light"/>
                <a:ea typeface="Lato Light"/>
                <a:cs typeface="Lato Light"/>
                <a:sym typeface="Lato Light"/>
              </a:rPr>
              <a:t>one (1) workshop absence is allowed</a:t>
            </a:r>
            <a:r>
              <a:rPr lang="en" sz="1600">
                <a:solidFill>
                  <a:schemeClr val="lt1"/>
                </a:solidFill>
                <a:latin typeface="Lato Light"/>
                <a:ea typeface="Lato Light"/>
                <a:cs typeface="Lato Light"/>
                <a:sym typeface="Lato Light"/>
              </a:rPr>
              <a:t>. The case competition is required. </a:t>
            </a:r>
            <a:endParaRPr sz="1600">
              <a:solidFill>
                <a:schemeClr val="lt1"/>
              </a:solidFill>
              <a:latin typeface="Lato Light"/>
              <a:ea typeface="Lato Light"/>
              <a:cs typeface="Lato Light"/>
              <a:sym typeface="Lato Light"/>
            </a:endParaRPr>
          </a:p>
          <a:p>
            <a:pPr indent="0" lvl="0" marL="0" rtl="0" algn="l">
              <a:lnSpc>
                <a:spcPct val="200000"/>
              </a:lnSpc>
              <a:spcBef>
                <a:spcPts val="1600"/>
              </a:spcBef>
              <a:spcAft>
                <a:spcPts val="0"/>
              </a:spcAft>
              <a:buNone/>
            </a:pPr>
            <a:r>
              <a:rPr b="1" lang="en" sz="1600">
                <a:solidFill>
                  <a:schemeClr val="lt1"/>
                </a:solidFill>
                <a:latin typeface="Lato"/>
                <a:ea typeface="Lato"/>
                <a:cs typeface="Lato"/>
                <a:sym typeface="Lato"/>
              </a:rPr>
              <a:t>Once you complete the program - you’re an official WIBC member!</a:t>
            </a:r>
            <a:endParaRPr b="1" sz="1600">
              <a:solidFill>
                <a:schemeClr val="lt1"/>
              </a:solidFill>
              <a:latin typeface="Lato"/>
              <a:ea typeface="Lato"/>
              <a:cs typeface="Lato"/>
              <a:sym typeface="Lato"/>
            </a:endParaRPr>
          </a:p>
          <a:p>
            <a:pPr indent="0" lvl="0" marL="0" rtl="0" algn="l">
              <a:lnSpc>
                <a:spcPct val="115000"/>
              </a:lnSpc>
              <a:spcBef>
                <a:spcPts val="1600"/>
              </a:spcBef>
              <a:spcAft>
                <a:spcPts val="0"/>
              </a:spcAft>
              <a:buNone/>
            </a:pPr>
            <a:r>
              <a:t/>
            </a:r>
            <a:endParaRPr sz="1800">
              <a:solidFill>
                <a:schemeClr val="lt1"/>
              </a:solidFill>
              <a:latin typeface="Lato Light"/>
              <a:ea typeface="Lato Light"/>
              <a:cs typeface="Lato Light"/>
              <a:sym typeface="Lato Light"/>
            </a:endParaRPr>
          </a:p>
          <a:p>
            <a:pPr indent="0" lvl="0" marL="0" rtl="0" algn="l">
              <a:spcBef>
                <a:spcPts val="1600"/>
              </a:spcBef>
              <a:spcAft>
                <a:spcPts val="0"/>
              </a:spcAft>
              <a:buNone/>
            </a:pPr>
            <a:r>
              <a:t/>
            </a:r>
            <a:endParaRPr>
              <a:latin typeface="Abel"/>
              <a:ea typeface="Abel"/>
              <a:cs typeface="Abel"/>
              <a:sym typeface="Abel"/>
            </a:endParaRPr>
          </a:p>
          <a:p>
            <a:pPr indent="0" lvl="0" marL="0" rtl="0" algn="l">
              <a:spcBef>
                <a:spcPts val="0"/>
              </a:spcBef>
              <a:spcAft>
                <a:spcPts val="0"/>
              </a:spcAft>
              <a:buNone/>
            </a:pPr>
            <a:r>
              <a:t/>
            </a:r>
            <a:endParaRPr b="1" sz="1600">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descr="Timeline background shape" id="216" name="Google Shape;216;p34"/>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4"/>
          <p:cNvSpPr txBox="1"/>
          <p:nvPr>
            <p:ph type="title"/>
          </p:nvPr>
        </p:nvSpPr>
        <p:spPr>
          <a:xfrm>
            <a:off x="196350" y="1005575"/>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Next WIBternship</a:t>
            </a:r>
            <a:endParaRPr sz="4700"/>
          </a:p>
          <a:p>
            <a:pPr indent="0" lvl="0" marL="0" rtl="0" algn="l">
              <a:spcBef>
                <a:spcPts val="0"/>
              </a:spcBef>
              <a:spcAft>
                <a:spcPts val="0"/>
              </a:spcAft>
              <a:buNone/>
            </a:pPr>
            <a:r>
              <a:t/>
            </a:r>
            <a:endParaRPr sz="4700"/>
          </a:p>
          <a:p>
            <a:pPr indent="0" lvl="0" marL="0" rtl="0" algn="ctr">
              <a:spcBef>
                <a:spcPts val="0"/>
              </a:spcBef>
              <a:spcAft>
                <a:spcPts val="0"/>
              </a:spcAft>
              <a:buNone/>
            </a:pPr>
            <a:r>
              <a:t/>
            </a:r>
            <a:endParaRPr sz="5500">
              <a:latin typeface="Lato"/>
              <a:ea typeface="Lato"/>
              <a:cs typeface="Lato"/>
              <a:sym typeface="Lato"/>
            </a:endParaRPr>
          </a:p>
        </p:txBody>
      </p:sp>
      <p:pic>
        <p:nvPicPr>
          <p:cNvPr id="218" name="Google Shape;218;p34"/>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19" name="Google Shape;219;p34"/>
          <p:cNvSpPr txBox="1"/>
          <p:nvPr/>
        </p:nvSpPr>
        <p:spPr>
          <a:xfrm>
            <a:off x="304500" y="1150025"/>
            <a:ext cx="8241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latin typeface="Lato"/>
              <a:ea typeface="Lato"/>
              <a:cs typeface="Lato"/>
              <a:sym typeface="Lato"/>
            </a:endParaRPr>
          </a:p>
        </p:txBody>
      </p:sp>
      <p:sp>
        <p:nvSpPr>
          <p:cNvPr id="220" name="Google Shape;220;p34"/>
          <p:cNvSpPr txBox="1"/>
          <p:nvPr/>
        </p:nvSpPr>
        <p:spPr>
          <a:xfrm>
            <a:off x="304500" y="1233025"/>
            <a:ext cx="3972300" cy="35094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Next Tuesday </a:t>
            </a:r>
            <a:r>
              <a:rPr b="1" lang="en" sz="1800">
                <a:solidFill>
                  <a:schemeClr val="lt1"/>
                </a:solidFill>
                <a:latin typeface="Lato"/>
                <a:ea typeface="Lato"/>
                <a:cs typeface="Lato"/>
                <a:sym typeface="Lato"/>
              </a:rPr>
              <a:t>September 22nd, 2026</a:t>
            </a:r>
            <a:endParaRPr b="1" sz="18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Time &amp; Location: 7:30 at Jones 210</a:t>
            </a:r>
            <a:endParaRPr sz="1800">
              <a:solidFill>
                <a:schemeClr val="lt1"/>
              </a:solidFill>
              <a:latin typeface="Lato Light"/>
              <a:ea typeface="Lato Light"/>
              <a:cs typeface="Lato Light"/>
              <a:sym typeface="Lato Light"/>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Meeting Content: Resumes &amp; Interviews</a:t>
            </a:r>
            <a:endParaRPr sz="1800">
              <a:solidFill>
                <a:schemeClr val="lt1"/>
              </a:solidFill>
              <a:latin typeface="Lato Light"/>
              <a:ea typeface="Lato Light"/>
              <a:cs typeface="Lato Light"/>
              <a:sym typeface="Lato Light"/>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Dress code: Business casual </a:t>
            </a:r>
            <a:endParaRPr sz="1800">
              <a:solidFill>
                <a:schemeClr val="lt1"/>
              </a:solidFill>
              <a:latin typeface="Lato Light"/>
              <a:ea typeface="Lato Light"/>
              <a:cs typeface="Lato Light"/>
              <a:sym typeface="Lato Light"/>
            </a:endParaRPr>
          </a:p>
          <a:p>
            <a:pPr indent="0" lvl="0" marL="0" rtl="0" algn="l">
              <a:lnSpc>
                <a:spcPct val="200000"/>
              </a:lnSpc>
              <a:spcBef>
                <a:spcPts val="540"/>
              </a:spcBef>
              <a:spcAft>
                <a:spcPts val="0"/>
              </a:spcAft>
              <a:buNone/>
            </a:pPr>
            <a:r>
              <a:rPr b="1" lang="en" sz="1800" u="sng">
                <a:solidFill>
                  <a:schemeClr val="lt1"/>
                </a:solidFill>
                <a:latin typeface="Lato"/>
                <a:ea typeface="Lato"/>
                <a:cs typeface="Lato"/>
                <a:sym typeface="Lato"/>
              </a:rPr>
              <a:t>Please bring a laptop!!!</a:t>
            </a:r>
            <a:endParaRPr b="1" sz="1800" u="sng">
              <a:solidFill>
                <a:schemeClr val="lt1"/>
              </a:solidFill>
              <a:latin typeface="Lato"/>
              <a:ea typeface="Lato"/>
              <a:cs typeface="Lato"/>
              <a:sym typeface="Lato"/>
            </a:endParaRPr>
          </a:p>
        </p:txBody>
      </p:sp>
      <p:sp>
        <p:nvSpPr>
          <p:cNvPr id="221" name="Google Shape;221;p34"/>
          <p:cNvSpPr txBox="1"/>
          <p:nvPr/>
        </p:nvSpPr>
        <p:spPr>
          <a:xfrm>
            <a:off x="4276850" y="1233025"/>
            <a:ext cx="4268700" cy="29553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540"/>
              </a:spcBef>
              <a:spcAft>
                <a:spcPts val="0"/>
              </a:spcAft>
              <a:buNone/>
            </a:pPr>
            <a:r>
              <a:rPr b="1" lang="en" sz="1800">
                <a:solidFill>
                  <a:schemeClr val="lt1"/>
                </a:solidFill>
                <a:latin typeface="Lato"/>
                <a:ea typeface="Lato"/>
                <a:cs typeface="Lato"/>
                <a:sym typeface="Lato"/>
              </a:rPr>
              <a:t>Next Social Event:</a:t>
            </a:r>
            <a:endParaRPr b="1" sz="18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Wednesday </a:t>
            </a:r>
            <a:r>
              <a:rPr b="1" lang="en" sz="1800">
                <a:solidFill>
                  <a:schemeClr val="lt1"/>
                </a:solidFill>
                <a:latin typeface="Lato"/>
                <a:ea typeface="Lato"/>
                <a:cs typeface="Lato"/>
                <a:sym typeface="Lato"/>
              </a:rPr>
              <a:t>September 23rd, 2026</a:t>
            </a:r>
            <a:endParaRPr b="1" sz="1800">
              <a:solidFill>
                <a:schemeClr val="lt1"/>
              </a:solidFill>
              <a:latin typeface="Lato"/>
              <a:ea typeface="Lato"/>
              <a:cs typeface="Lato"/>
              <a:sym typeface="Lato"/>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Time &amp; Location: 7-8 at Russell 315</a:t>
            </a:r>
            <a:endParaRPr sz="1800">
              <a:solidFill>
                <a:schemeClr val="lt1"/>
              </a:solidFill>
              <a:latin typeface="Lato Light"/>
              <a:ea typeface="Lato Light"/>
              <a:cs typeface="Lato Light"/>
              <a:sym typeface="Lato Light"/>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Event: Resume Workshop &amp; Dirty Soda </a:t>
            </a:r>
            <a:endParaRPr sz="1800">
              <a:solidFill>
                <a:schemeClr val="lt1"/>
              </a:solidFill>
              <a:latin typeface="Lato Light"/>
              <a:ea typeface="Lato Light"/>
              <a:cs typeface="Lato Light"/>
              <a:sym typeface="Lato Light"/>
            </a:endParaRPr>
          </a:p>
          <a:p>
            <a:pPr indent="0" lvl="0" marL="0" rtl="0" algn="l">
              <a:lnSpc>
                <a:spcPct val="200000"/>
              </a:lnSpc>
              <a:spcBef>
                <a:spcPts val="540"/>
              </a:spcBef>
              <a:spcAft>
                <a:spcPts val="0"/>
              </a:spcAft>
              <a:buNone/>
            </a:pPr>
            <a:r>
              <a:rPr lang="en" sz="1800">
                <a:solidFill>
                  <a:schemeClr val="lt1"/>
                </a:solidFill>
                <a:latin typeface="Lato Light"/>
                <a:ea typeface="Lato Light"/>
                <a:cs typeface="Lato Light"/>
                <a:sym typeface="Lato Light"/>
              </a:rPr>
              <a:t>Dress code: casual </a:t>
            </a:r>
            <a:endParaRPr sz="1800">
              <a:solidFill>
                <a:schemeClr val="lt1"/>
              </a:solidFill>
              <a:latin typeface="Lato Light"/>
              <a:ea typeface="Lato Light"/>
              <a:cs typeface="Lato Light"/>
              <a:sym typeface="Lato Light"/>
            </a:endParaRPr>
          </a:p>
        </p:txBody>
      </p:sp>
      <p:cxnSp>
        <p:nvCxnSpPr>
          <p:cNvPr id="222" name="Google Shape;222;p34"/>
          <p:cNvCxnSpPr/>
          <p:nvPr/>
        </p:nvCxnSpPr>
        <p:spPr>
          <a:xfrm flipH="1" rot="10800000">
            <a:off x="4191300" y="1150025"/>
            <a:ext cx="12000" cy="3734400"/>
          </a:xfrm>
          <a:prstGeom prst="straightConnector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descr="Timeline background shape" id="227" name="Google Shape;227;p35"/>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5"/>
          <p:cNvSpPr txBox="1"/>
          <p:nvPr>
            <p:ph type="title"/>
          </p:nvPr>
        </p:nvSpPr>
        <p:spPr>
          <a:xfrm>
            <a:off x="151425" y="264129"/>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Social Event Policy  </a:t>
            </a:r>
            <a:endParaRPr sz="5500"/>
          </a:p>
        </p:txBody>
      </p:sp>
      <p:pic>
        <p:nvPicPr>
          <p:cNvPr id="229" name="Google Shape;229;p35"/>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30" name="Google Shape;230;p35"/>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31" name="Google Shape;231;p35"/>
          <p:cNvSpPr txBox="1"/>
          <p:nvPr/>
        </p:nvSpPr>
        <p:spPr>
          <a:xfrm>
            <a:off x="75750" y="1057050"/>
            <a:ext cx="8319000" cy="275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b="1" lang="en" sz="1800">
                <a:solidFill>
                  <a:schemeClr val="lt1"/>
                </a:solidFill>
                <a:latin typeface="Lato"/>
                <a:ea typeface="Lato"/>
                <a:cs typeface="Lato"/>
                <a:sym typeface="Lato"/>
              </a:rPr>
              <a:t>Policy to Social Events: </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lang="en" sz="1800">
                <a:solidFill>
                  <a:schemeClr val="lt1"/>
                </a:solidFill>
                <a:latin typeface="Lato Light"/>
                <a:ea typeface="Lato Light"/>
                <a:cs typeface="Lato Light"/>
                <a:sym typeface="Lato Light"/>
              </a:rPr>
              <a:t>Members who </a:t>
            </a:r>
            <a:r>
              <a:rPr b="1" lang="en" sz="1800">
                <a:solidFill>
                  <a:schemeClr val="lt1"/>
                </a:solidFill>
                <a:latin typeface="Lato"/>
                <a:ea typeface="Lato"/>
                <a:cs typeface="Lato"/>
                <a:sym typeface="Lato"/>
              </a:rPr>
              <a:t>register &amp; don’t attend events</a:t>
            </a:r>
            <a:r>
              <a:rPr lang="en" sz="1800">
                <a:solidFill>
                  <a:schemeClr val="lt1"/>
                </a:solidFill>
                <a:latin typeface="Lato Light"/>
                <a:ea typeface="Lato Light"/>
                <a:cs typeface="Lato Light"/>
                <a:sym typeface="Lato Light"/>
              </a:rPr>
              <a:t> (or cancel without warning) will receive a penalty.</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lang="en" sz="1800">
                <a:solidFill>
                  <a:schemeClr val="lt1"/>
                </a:solidFill>
                <a:latin typeface="Lato Light"/>
                <a:ea typeface="Lato Light"/>
                <a:cs typeface="Lato Light"/>
                <a:sym typeface="Lato Light"/>
              </a:rPr>
              <a:t>Penalties: </a:t>
            </a:r>
            <a:endParaRPr sz="1800">
              <a:solidFill>
                <a:schemeClr val="lt1"/>
              </a:solidFill>
              <a:latin typeface="Lato Light"/>
              <a:ea typeface="Lato Light"/>
              <a:cs typeface="Lato Light"/>
              <a:sym typeface="Lato Light"/>
            </a:endParaRPr>
          </a:p>
          <a:p>
            <a:pPr indent="-342900" lvl="0" marL="457200" rtl="0" algn="l">
              <a:lnSpc>
                <a:spcPct val="115000"/>
              </a:lnSpc>
              <a:spcBef>
                <a:spcPts val="1000"/>
              </a:spcBef>
              <a:spcAft>
                <a:spcPts val="0"/>
              </a:spcAft>
              <a:buClr>
                <a:schemeClr val="lt1"/>
              </a:buClr>
              <a:buSzPts val="1800"/>
              <a:buFont typeface="Lato Light"/>
              <a:buAutoNum type="arabicPeriod"/>
            </a:pPr>
            <a:r>
              <a:rPr b="1" lang="en" sz="1800">
                <a:solidFill>
                  <a:schemeClr val="lt1"/>
                </a:solidFill>
                <a:latin typeface="Lato"/>
                <a:ea typeface="Lato"/>
                <a:cs typeface="Lato"/>
                <a:sym typeface="Lato"/>
              </a:rPr>
              <a:t>1st Offense: </a:t>
            </a:r>
            <a:r>
              <a:rPr lang="en" sz="1800">
                <a:solidFill>
                  <a:schemeClr val="lt1"/>
                </a:solidFill>
                <a:latin typeface="Lato Light"/>
                <a:ea typeface="Lato Light"/>
                <a:cs typeface="Lato Light"/>
                <a:sym typeface="Lato Light"/>
              </a:rPr>
              <a:t>Reminder &amp; Warning </a:t>
            </a:r>
            <a:endParaRPr sz="1800">
              <a:solidFill>
                <a:schemeClr val="lt1"/>
              </a:solidFill>
              <a:latin typeface="Lato Light"/>
              <a:ea typeface="Lato Light"/>
              <a:cs typeface="Lato Light"/>
              <a:sym typeface="Lato Light"/>
            </a:endParaRPr>
          </a:p>
          <a:p>
            <a:pPr indent="-342900" lvl="0" marL="457200" rtl="0" algn="l">
              <a:lnSpc>
                <a:spcPct val="115000"/>
              </a:lnSpc>
              <a:spcBef>
                <a:spcPts val="0"/>
              </a:spcBef>
              <a:spcAft>
                <a:spcPts val="0"/>
              </a:spcAft>
              <a:buClr>
                <a:schemeClr val="lt1"/>
              </a:buClr>
              <a:buSzPts val="1800"/>
              <a:buFont typeface="Lato Light"/>
              <a:buAutoNum type="arabicPeriod"/>
            </a:pPr>
            <a:r>
              <a:rPr b="1" lang="en" sz="1800">
                <a:solidFill>
                  <a:schemeClr val="lt1"/>
                </a:solidFill>
                <a:latin typeface="Lato"/>
                <a:ea typeface="Lato"/>
                <a:cs typeface="Lato"/>
                <a:sym typeface="Lato"/>
              </a:rPr>
              <a:t>2nd Offense:</a:t>
            </a:r>
            <a:r>
              <a:rPr lang="en" sz="1800">
                <a:solidFill>
                  <a:schemeClr val="lt1"/>
                </a:solidFill>
                <a:latin typeface="Lato Light"/>
                <a:ea typeface="Lato Light"/>
                <a:cs typeface="Lato Light"/>
                <a:sym typeface="Lato Light"/>
              </a:rPr>
              <a:t> 1 Point removed </a:t>
            </a:r>
            <a:endParaRPr sz="1800">
              <a:solidFill>
                <a:schemeClr val="lt1"/>
              </a:solidFill>
              <a:latin typeface="Lato Light"/>
              <a:ea typeface="Lato Light"/>
              <a:cs typeface="Lato Light"/>
              <a:sym typeface="Lato Light"/>
            </a:endParaRPr>
          </a:p>
          <a:p>
            <a:pPr indent="-342900" lvl="0" marL="457200" rtl="0" algn="l">
              <a:lnSpc>
                <a:spcPct val="115000"/>
              </a:lnSpc>
              <a:spcBef>
                <a:spcPts val="0"/>
              </a:spcBef>
              <a:spcAft>
                <a:spcPts val="0"/>
              </a:spcAft>
              <a:buClr>
                <a:schemeClr val="lt1"/>
              </a:buClr>
              <a:buSzPts val="1800"/>
              <a:buFont typeface="Lato Light"/>
              <a:buAutoNum type="arabicPeriod"/>
            </a:pPr>
            <a:r>
              <a:rPr b="1" lang="en" sz="1800">
                <a:solidFill>
                  <a:schemeClr val="lt1"/>
                </a:solidFill>
                <a:latin typeface="Lato"/>
                <a:ea typeface="Lato"/>
                <a:cs typeface="Lato"/>
                <a:sym typeface="Lato"/>
              </a:rPr>
              <a:t>3rd Offense: </a:t>
            </a:r>
            <a:r>
              <a:rPr lang="en" sz="1800">
                <a:solidFill>
                  <a:schemeClr val="lt1"/>
                </a:solidFill>
                <a:latin typeface="Lato Light"/>
                <a:ea typeface="Lato Light"/>
                <a:cs typeface="Lato Light"/>
                <a:sym typeface="Lato Light"/>
              </a:rPr>
              <a:t>Restriction of events sign-up/registration</a:t>
            </a:r>
            <a:endParaRPr sz="1800">
              <a:solidFill>
                <a:schemeClr val="lt1"/>
              </a:solidFill>
              <a:latin typeface="Lato Light"/>
              <a:ea typeface="Lato Light"/>
              <a:cs typeface="Lato Light"/>
              <a:sym typeface="La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descr="Timeline background shape" id="236" name="Google Shape;236;p36"/>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6"/>
          <p:cNvSpPr txBox="1"/>
          <p:nvPr>
            <p:ph type="title"/>
          </p:nvPr>
        </p:nvSpPr>
        <p:spPr>
          <a:xfrm>
            <a:off x="196350" y="1005575"/>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Outreach/R&amp;R</a:t>
            </a:r>
            <a:endParaRPr sz="4700"/>
          </a:p>
          <a:p>
            <a:pPr indent="0" lvl="0" marL="0" rtl="0" algn="l">
              <a:spcBef>
                <a:spcPts val="0"/>
              </a:spcBef>
              <a:spcAft>
                <a:spcPts val="0"/>
              </a:spcAft>
              <a:buNone/>
            </a:pPr>
            <a:r>
              <a:t/>
            </a:r>
            <a:endParaRPr sz="4700"/>
          </a:p>
          <a:p>
            <a:pPr indent="0" lvl="0" marL="0" rtl="0" algn="ctr">
              <a:spcBef>
                <a:spcPts val="0"/>
              </a:spcBef>
              <a:spcAft>
                <a:spcPts val="0"/>
              </a:spcAft>
              <a:buNone/>
            </a:pPr>
            <a:r>
              <a:t/>
            </a:r>
            <a:endParaRPr sz="5500"/>
          </a:p>
        </p:txBody>
      </p:sp>
      <p:pic>
        <p:nvPicPr>
          <p:cNvPr id="238" name="Google Shape;238;p36"/>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39" name="Google Shape;239;p36"/>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40" name="Google Shape;240;p36"/>
          <p:cNvSpPr txBox="1"/>
          <p:nvPr/>
        </p:nvSpPr>
        <p:spPr>
          <a:xfrm>
            <a:off x="58450" y="1080918"/>
            <a:ext cx="6638400" cy="398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lt1"/>
                </a:solidFill>
                <a:latin typeface="Lato"/>
                <a:ea typeface="Lato"/>
                <a:cs typeface="Lato"/>
                <a:sym typeface="Lato"/>
              </a:rPr>
              <a:t>The Hive Community Circle</a:t>
            </a:r>
            <a:endParaRPr b="1" sz="1900">
              <a:solidFill>
                <a:schemeClr val="lt1"/>
              </a:solidFill>
              <a:latin typeface="Lato"/>
              <a:ea typeface="Lato"/>
              <a:cs typeface="Lato"/>
              <a:sym typeface="Lato"/>
            </a:endParaRPr>
          </a:p>
          <a:p>
            <a:pPr indent="0" lvl="0" marL="0" rtl="0" algn="l">
              <a:spcBef>
                <a:spcPts val="0"/>
              </a:spcBef>
              <a:spcAft>
                <a:spcPts val="0"/>
              </a:spcAft>
              <a:buNone/>
            </a:pPr>
            <a:r>
              <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rPr lang="en" sz="1900">
                <a:solidFill>
                  <a:schemeClr val="lt1"/>
                </a:solidFill>
                <a:latin typeface="Lato Light"/>
                <a:ea typeface="Lato Light"/>
                <a:cs typeface="Lato Light"/>
                <a:sym typeface="Lato Light"/>
              </a:rPr>
              <a:t>WIBC is excited to partner with The Hive Community Circle this semester to support survivors in our Columbia community through hands-on service opportunities and fundraising.</a:t>
            </a:r>
            <a:endParaRPr sz="1900">
              <a:solidFill>
                <a:schemeClr val="lt1"/>
              </a:solidFill>
              <a:latin typeface="Lato Light"/>
              <a:ea typeface="Lato Light"/>
              <a:cs typeface="Lato Light"/>
              <a:sym typeface="Lato Light"/>
            </a:endParaRPr>
          </a:p>
          <a:p>
            <a:pPr indent="0" lvl="0" marL="0" rtl="0" algn="ctr">
              <a:spcBef>
                <a:spcPts val="0"/>
              </a:spcBef>
              <a:spcAft>
                <a:spcPts val="0"/>
              </a:spcAft>
              <a:buNone/>
            </a:pPr>
            <a:r>
              <a:t/>
            </a:r>
            <a:endParaRPr b="1" sz="1900" u="sng">
              <a:solidFill>
                <a:schemeClr val="lt1"/>
              </a:solidFill>
              <a:latin typeface="Lato"/>
              <a:ea typeface="Lato"/>
              <a:cs typeface="Lato"/>
              <a:sym typeface="Lato"/>
            </a:endParaRPr>
          </a:p>
          <a:p>
            <a:pPr indent="0" lvl="0" marL="0" rtl="0" algn="l">
              <a:spcBef>
                <a:spcPts val="0"/>
              </a:spcBef>
              <a:spcAft>
                <a:spcPts val="0"/>
              </a:spcAft>
              <a:buNone/>
            </a:pPr>
            <a:r>
              <a:rPr b="1" lang="en" sz="1900">
                <a:solidFill>
                  <a:schemeClr val="lt1"/>
                </a:solidFill>
                <a:latin typeface="Lato"/>
                <a:ea typeface="Lato"/>
                <a:cs typeface="Lato"/>
                <a:sym typeface="Lato"/>
              </a:rPr>
              <a:t>Roast &amp; Toast Fundraiser</a:t>
            </a:r>
            <a:endParaRPr b="1" sz="1900">
              <a:solidFill>
                <a:schemeClr val="lt1"/>
              </a:solidFill>
              <a:latin typeface="Lato"/>
              <a:ea typeface="Lato"/>
              <a:cs typeface="Lato"/>
              <a:sym typeface="Lato"/>
            </a:endParaRPr>
          </a:p>
          <a:p>
            <a:pPr indent="-349250" lvl="0" marL="457200" rtl="0" algn="l">
              <a:spcBef>
                <a:spcPts val="0"/>
              </a:spcBef>
              <a:spcAft>
                <a:spcPts val="0"/>
              </a:spcAft>
              <a:buClr>
                <a:schemeClr val="lt1"/>
              </a:buClr>
              <a:buSzPts val="1900"/>
              <a:buFont typeface="Lato"/>
              <a:buChar char="❖"/>
            </a:pPr>
            <a:r>
              <a:rPr b="1" lang="en" sz="1900">
                <a:solidFill>
                  <a:schemeClr val="lt1"/>
                </a:solidFill>
                <a:latin typeface="Lato"/>
                <a:ea typeface="Lato"/>
                <a:cs typeface="Lato"/>
                <a:sym typeface="Lato"/>
              </a:rPr>
              <a:t>Where</a:t>
            </a:r>
            <a:r>
              <a:rPr lang="en" sz="1900">
                <a:solidFill>
                  <a:schemeClr val="lt1"/>
                </a:solidFill>
                <a:latin typeface="Lato Light"/>
                <a:ea typeface="Lato Light"/>
                <a:cs typeface="Lato Light"/>
                <a:sym typeface="Lato Light"/>
              </a:rPr>
              <a:t>: 2030 Gregg St.</a:t>
            </a:r>
            <a:endParaRPr sz="1900">
              <a:solidFill>
                <a:schemeClr val="lt1"/>
              </a:solidFill>
              <a:latin typeface="Lato Light"/>
              <a:ea typeface="Lato Light"/>
              <a:cs typeface="Lato Light"/>
              <a:sym typeface="Lato Light"/>
            </a:endParaRPr>
          </a:p>
          <a:p>
            <a:pPr indent="-349250" lvl="0" marL="457200" rtl="0" algn="l">
              <a:spcBef>
                <a:spcPts val="0"/>
              </a:spcBef>
              <a:spcAft>
                <a:spcPts val="0"/>
              </a:spcAft>
              <a:buClr>
                <a:schemeClr val="lt1"/>
              </a:buClr>
              <a:buSzPts val="1900"/>
              <a:buFont typeface="Lato"/>
              <a:buChar char="❖"/>
            </a:pPr>
            <a:r>
              <a:rPr b="1" lang="en" sz="1900">
                <a:solidFill>
                  <a:schemeClr val="lt1"/>
                </a:solidFill>
                <a:latin typeface="Lato"/>
                <a:ea typeface="Lato"/>
                <a:cs typeface="Lato"/>
                <a:sym typeface="Lato"/>
              </a:rPr>
              <a:t>When:</a:t>
            </a:r>
            <a:r>
              <a:rPr lang="en" sz="1900">
                <a:solidFill>
                  <a:schemeClr val="lt1"/>
                </a:solidFill>
                <a:latin typeface="Lato Light"/>
                <a:ea typeface="Lato Light"/>
                <a:cs typeface="Lato Light"/>
                <a:sym typeface="Lato Light"/>
              </a:rPr>
              <a:t> Wednesday, 9/30 3-10 PM</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rPr lang="en" sz="1900">
                <a:solidFill>
                  <a:schemeClr val="lt1"/>
                </a:solidFill>
                <a:latin typeface="Lato Light"/>
                <a:ea typeface="Lato Light"/>
                <a:cs typeface="Lato Light"/>
                <a:sym typeface="Lato Light"/>
              </a:rPr>
              <a:t>Double Point Opportunity!</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rPr lang="en" sz="1900">
                <a:solidFill>
                  <a:schemeClr val="lt1"/>
                </a:solidFill>
                <a:latin typeface="Lato Light"/>
                <a:ea typeface="Lato Light"/>
                <a:cs typeface="Lato Light"/>
                <a:sym typeface="Lato Light"/>
              </a:rPr>
              <a:t>There's</a:t>
            </a:r>
            <a:r>
              <a:rPr lang="en" sz="1900">
                <a:solidFill>
                  <a:schemeClr val="lt1"/>
                </a:solidFill>
                <a:latin typeface="Lato Light"/>
                <a:ea typeface="Lato Light"/>
                <a:cs typeface="Lato Light"/>
                <a:sym typeface="Lato Light"/>
              </a:rPr>
              <a:t> still spots available - reach out to me if interested!</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rPr lang="en" sz="1900">
                <a:solidFill>
                  <a:schemeClr val="lt1"/>
                </a:solidFill>
                <a:latin typeface="Lato Light"/>
                <a:ea typeface="Lato Light"/>
                <a:cs typeface="Lato Light"/>
                <a:sym typeface="Lato Light"/>
              </a:rPr>
              <a:t>cdewees@email.sc.edu</a:t>
            </a:r>
            <a:endParaRPr sz="1900">
              <a:solidFill>
                <a:schemeClr val="lt1"/>
              </a:solidFill>
              <a:latin typeface="Lato Light"/>
              <a:ea typeface="Lato Light"/>
              <a:cs typeface="Lato Light"/>
              <a:sym typeface="Lato Light"/>
            </a:endParaRPr>
          </a:p>
        </p:txBody>
      </p:sp>
      <p:pic>
        <p:nvPicPr>
          <p:cNvPr id="241" name="Google Shape;241;p36" title="80220e_b45ea4510c934b649f2cce2d4cb69d4f~mv2.png"/>
          <p:cNvPicPr preferRelativeResize="0"/>
          <p:nvPr/>
        </p:nvPicPr>
        <p:blipFill>
          <a:blip r:embed="rId4">
            <a:alphaModFix/>
          </a:blip>
          <a:stretch>
            <a:fillRect/>
          </a:stretch>
        </p:blipFill>
        <p:spPr>
          <a:xfrm>
            <a:off x="6366728" y="1120401"/>
            <a:ext cx="2682250" cy="2011700"/>
          </a:xfrm>
          <a:prstGeom prst="rect">
            <a:avLst/>
          </a:prstGeom>
          <a:noFill/>
          <a:ln>
            <a:noFill/>
          </a:ln>
        </p:spPr>
      </p:pic>
      <p:pic>
        <p:nvPicPr>
          <p:cNvPr id="242" name="Google Shape;242;p36"/>
          <p:cNvPicPr preferRelativeResize="0"/>
          <p:nvPr/>
        </p:nvPicPr>
        <p:blipFill rotWithShape="1">
          <a:blip r:embed="rId5">
            <a:alphaModFix/>
          </a:blip>
          <a:srcRect b="0" l="9915" r="8810" t="0"/>
          <a:stretch/>
        </p:blipFill>
        <p:spPr>
          <a:xfrm>
            <a:off x="6842700" y="2808175"/>
            <a:ext cx="1806700" cy="16178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descr="Timeline background shape" id="247" name="Google Shape;247;p37"/>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7"/>
          <p:cNvSpPr txBox="1"/>
          <p:nvPr>
            <p:ph type="title"/>
          </p:nvPr>
        </p:nvSpPr>
        <p:spPr>
          <a:xfrm>
            <a:off x="258300" y="1049450"/>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Outreach/R&amp;R</a:t>
            </a:r>
            <a:endParaRPr sz="4700"/>
          </a:p>
          <a:p>
            <a:pPr indent="0" lvl="0" marL="0" rtl="0" algn="l">
              <a:spcBef>
                <a:spcPts val="0"/>
              </a:spcBef>
              <a:spcAft>
                <a:spcPts val="0"/>
              </a:spcAft>
              <a:buNone/>
            </a:pPr>
            <a:r>
              <a:t/>
            </a:r>
            <a:endParaRPr sz="4700"/>
          </a:p>
          <a:p>
            <a:pPr indent="0" lvl="0" marL="0" rtl="0" algn="ctr">
              <a:spcBef>
                <a:spcPts val="0"/>
              </a:spcBef>
              <a:spcAft>
                <a:spcPts val="0"/>
              </a:spcAft>
              <a:buNone/>
            </a:pPr>
            <a:r>
              <a:t/>
            </a:r>
            <a:endParaRPr sz="5500"/>
          </a:p>
        </p:txBody>
      </p:sp>
      <p:pic>
        <p:nvPicPr>
          <p:cNvPr id="249" name="Google Shape;249;p37"/>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50" name="Google Shape;250;p37"/>
          <p:cNvSpPr txBox="1"/>
          <p:nvPr/>
        </p:nvSpPr>
        <p:spPr>
          <a:xfrm>
            <a:off x="258300" y="2019800"/>
            <a:ext cx="72996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lt1"/>
                </a:solidFill>
                <a:latin typeface="Lato"/>
                <a:ea typeface="Lato"/>
                <a:cs typeface="Lato"/>
                <a:sym typeface="Lato"/>
              </a:rPr>
              <a:t>PLAYA BOWLS PERCENT</a:t>
            </a:r>
            <a:endParaRPr b="1" sz="1900">
              <a:solidFill>
                <a:schemeClr val="lt1"/>
              </a:solidFill>
              <a:latin typeface="Lato"/>
              <a:ea typeface="Lato"/>
              <a:cs typeface="Lato"/>
              <a:sym typeface="Lato"/>
            </a:endParaRPr>
          </a:p>
          <a:p>
            <a:pPr indent="0" lvl="0" marL="0" rtl="0" algn="l">
              <a:spcBef>
                <a:spcPts val="0"/>
              </a:spcBef>
              <a:spcAft>
                <a:spcPts val="0"/>
              </a:spcAft>
              <a:buNone/>
            </a:pPr>
            <a:r>
              <a:rPr lang="en" sz="1900">
                <a:solidFill>
                  <a:schemeClr val="lt1"/>
                </a:solidFill>
                <a:latin typeface="Lato Light"/>
                <a:ea typeface="Lato Light"/>
                <a:cs typeface="Lato Light"/>
                <a:sym typeface="Lato Light"/>
              </a:rPr>
              <a:t>Benefiting the Hive!</a:t>
            </a:r>
            <a:endParaRPr sz="1900">
              <a:solidFill>
                <a:schemeClr val="lt1"/>
              </a:solidFill>
              <a:latin typeface="Lato Light"/>
              <a:ea typeface="Lato Light"/>
              <a:cs typeface="Lato Light"/>
              <a:sym typeface="Lato Light"/>
            </a:endParaRPr>
          </a:p>
          <a:p>
            <a:pPr indent="0" lvl="0" marL="0" rtl="0" algn="l">
              <a:spcBef>
                <a:spcPts val="0"/>
              </a:spcBef>
              <a:spcAft>
                <a:spcPts val="0"/>
              </a:spcAft>
              <a:buNone/>
            </a:pPr>
            <a:r>
              <a:t/>
            </a:r>
            <a:endParaRPr sz="1900">
              <a:solidFill>
                <a:schemeClr val="lt1"/>
              </a:solidFill>
              <a:latin typeface="Lato Light"/>
              <a:ea typeface="Lato Light"/>
              <a:cs typeface="Lato Light"/>
              <a:sym typeface="Lato Light"/>
            </a:endParaRPr>
          </a:p>
          <a:p>
            <a:pPr indent="-349250" lvl="0" marL="457200" rtl="0" algn="l">
              <a:spcBef>
                <a:spcPts val="0"/>
              </a:spcBef>
              <a:spcAft>
                <a:spcPts val="0"/>
              </a:spcAft>
              <a:buClr>
                <a:schemeClr val="lt1"/>
              </a:buClr>
              <a:buSzPts val="1900"/>
              <a:buFont typeface="Lato"/>
              <a:buChar char="❖"/>
            </a:pPr>
            <a:r>
              <a:rPr b="1" lang="en" sz="1900">
                <a:solidFill>
                  <a:schemeClr val="lt1"/>
                </a:solidFill>
                <a:latin typeface="Lato"/>
                <a:ea typeface="Lato"/>
                <a:cs typeface="Lato"/>
                <a:sym typeface="Lato"/>
              </a:rPr>
              <a:t>Where:</a:t>
            </a:r>
            <a:r>
              <a:rPr lang="en" sz="1900">
                <a:solidFill>
                  <a:schemeClr val="lt1"/>
                </a:solidFill>
                <a:latin typeface="Lato Light"/>
                <a:ea typeface="Lato Light"/>
                <a:cs typeface="Lato Light"/>
                <a:sym typeface="Lato Light"/>
              </a:rPr>
              <a:t> Playa Bowls at 737 Gadsden St.</a:t>
            </a:r>
            <a:endParaRPr sz="1900">
              <a:solidFill>
                <a:schemeClr val="lt1"/>
              </a:solidFill>
              <a:latin typeface="Lato Light"/>
              <a:ea typeface="Lato Light"/>
              <a:cs typeface="Lato Light"/>
              <a:sym typeface="Lato Light"/>
            </a:endParaRPr>
          </a:p>
          <a:p>
            <a:pPr indent="-349250" lvl="0" marL="457200" rtl="0" algn="l">
              <a:spcBef>
                <a:spcPts val="0"/>
              </a:spcBef>
              <a:spcAft>
                <a:spcPts val="0"/>
              </a:spcAft>
              <a:buClr>
                <a:schemeClr val="lt1"/>
              </a:buClr>
              <a:buSzPts val="1900"/>
              <a:buFont typeface="Lato"/>
              <a:buChar char="❖"/>
            </a:pPr>
            <a:r>
              <a:rPr b="1" lang="en" sz="1900">
                <a:solidFill>
                  <a:schemeClr val="lt1"/>
                </a:solidFill>
                <a:latin typeface="Lato"/>
                <a:ea typeface="Lato"/>
                <a:cs typeface="Lato"/>
                <a:sym typeface="Lato"/>
              </a:rPr>
              <a:t>When: </a:t>
            </a:r>
            <a:r>
              <a:rPr lang="en" sz="1900">
                <a:solidFill>
                  <a:schemeClr val="lt1"/>
                </a:solidFill>
                <a:latin typeface="Lato Light"/>
                <a:ea typeface="Lato Light"/>
                <a:cs typeface="Lato Light"/>
                <a:sym typeface="Lato Light"/>
              </a:rPr>
              <a:t>Friday, 10/9 @2-9PM</a:t>
            </a:r>
            <a:endParaRPr b="1" sz="1500">
              <a:latin typeface="Abel"/>
              <a:ea typeface="Abel"/>
              <a:cs typeface="Abel"/>
              <a:sym typeface="Abel"/>
            </a:endParaRPr>
          </a:p>
        </p:txBody>
      </p:sp>
      <p:pic>
        <p:nvPicPr>
          <p:cNvPr id="251" name="Google Shape;251;p37" title="Playa_Bowls_Logo.jpg"/>
          <p:cNvPicPr preferRelativeResize="0"/>
          <p:nvPr/>
        </p:nvPicPr>
        <p:blipFill rotWithShape="1">
          <a:blip r:embed="rId4">
            <a:alphaModFix/>
          </a:blip>
          <a:srcRect b="0" l="24333" r="22974" t="0"/>
          <a:stretch/>
        </p:blipFill>
        <p:spPr>
          <a:xfrm>
            <a:off x="5724950" y="1498087"/>
            <a:ext cx="2712476" cy="2690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descr="Timeline background shape" id="256" name="Google Shape;256;p38"/>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8"/>
          <p:cNvSpPr txBox="1"/>
          <p:nvPr>
            <p:ph type="title"/>
          </p:nvPr>
        </p:nvSpPr>
        <p:spPr>
          <a:xfrm>
            <a:off x="196350" y="291725"/>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Mentorship</a:t>
            </a:r>
            <a:endParaRPr sz="5500"/>
          </a:p>
        </p:txBody>
      </p:sp>
      <p:pic>
        <p:nvPicPr>
          <p:cNvPr id="258" name="Google Shape;258;p38"/>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59" name="Google Shape;259;p38"/>
          <p:cNvSpPr txBox="1"/>
          <p:nvPr/>
        </p:nvSpPr>
        <p:spPr>
          <a:xfrm>
            <a:off x="75750" y="1057050"/>
            <a:ext cx="8319000" cy="403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lang="en" sz="1800">
                <a:solidFill>
                  <a:schemeClr val="lt1"/>
                </a:solidFill>
                <a:latin typeface="Lato Light"/>
                <a:ea typeface="Lato Light"/>
                <a:cs typeface="Lato Light"/>
                <a:sym typeface="Lato Light"/>
              </a:rPr>
              <a:t>Mentor-Mentee pairings were sent out via email to Mentors at the end of last week. Please reach out to your mentees ASAP if you have not yet. Mentees please contact me (lenahanl@email.sc.edu) if you have not heard from your mentor yet. We’ll be sending out an email at the end of the week with topic ideas for you to cover in your first meeting. Our next event will be a paint &amp; sip on October 7th so sign ups will come out in a few weeks!</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lang="en" sz="1800" u="sng">
                <a:solidFill>
                  <a:schemeClr val="lt1"/>
                </a:solidFill>
                <a:latin typeface="Lato Light"/>
                <a:ea typeface="Lato Light"/>
                <a:cs typeface="Lato Light"/>
                <a:sym typeface="Lato Light"/>
              </a:rPr>
              <a:t>Reminders for meetings:</a:t>
            </a:r>
            <a:r>
              <a:rPr lang="en" sz="1800">
                <a:solidFill>
                  <a:schemeClr val="lt1"/>
                </a:solidFill>
                <a:latin typeface="Lato Light"/>
                <a:ea typeface="Lato Light"/>
                <a:cs typeface="Lato Light"/>
                <a:sym typeface="Lato Light"/>
              </a:rPr>
              <a:t> </a:t>
            </a:r>
            <a:endParaRPr sz="1800">
              <a:solidFill>
                <a:schemeClr val="lt1"/>
              </a:solidFill>
              <a:latin typeface="Lato Light"/>
              <a:ea typeface="Lato Light"/>
              <a:cs typeface="Lato Light"/>
              <a:sym typeface="Lato Light"/>
            </a:endParaRPr>
          </a:p>
          <a:p>
            <a:pPr indent="-342900" lvl="0" marL="457200" rtl="0" algn="l">
              <a:lnSpc>
                <a:spcPct val="115000"/>
              </a:lnSpc>
              <a:spcBef>
                <a:spcPts val="1000"/>
              </a:spcBef>
              <a:spcAft>
                <a:spcPts val="0"/>
              </a:spcAft>
              <a:buClr>
                <a:schemeClr val="lt1"/>
              </a:buClr>
              <a:buSzPts val="1800"/>
              <a:buFont typeface="Lato Light"/>
              <a:buChar char="-"/>
            </a:pPr>
            <a:r>
              <a:rPr lang="en" sz="1800">
                <a:solidFill>
                  <a:schemeClr val="lt1"/>
                </a:solidFill>
                <a:latin typeface="Lato Light"/>
                <a:ea typeface="Lato Light"/>
                <a:cs typeface="Lato Light"/>
                <a:sym typeface="Lato Light"/>
              </a:rPr>
              <a:t>Try to meet with your mentor/mentee three times this semester. Fill out the Google form </a:t>
            </a:r>
            <a:r>
              <a:rPr lang="en" sz="1800">
                <a:solidFill>
                  <a:schemeClr val="lt1"/>
                </a:solidFill>
                <a:latin typeface="Lato Light"/>
                <a:ea typeface="Lato Light"/>
                <a:cs typeface="Lato Light"/>
                <a:sym typeface="Lato Light"/>
              </a:rPr>
              <a:t>every time</a:t>
            </a:r>
            <a:r>
              <a:rPr lang="en" sz="1800">
                <a:solidFill>
                  <a:schemeClr val="lt1"/>
                </a:solidFill>
                <a:latin typeface="Lato Light"/>
                <a:ea typeface="Lato Light"/>
                <a:cs typeface="Lato Light"/>
                <a:sym typeface="Lato Light"/>
              </a:rPr>
              <a:t> you meet- the link was included with the email to mentors!</a:t>
            </a:r>
            <a:endParaRPr sz="1800">
              <a:solidFill>
                <a:schemeClr val="lt1"/>
              </a:solidFill>
              <a:latin typeface="Lato Light"/>
              <a:ea typeface="Lato Light"/>
              <a:cs typeface="Lato Light"/>
              <a:sym typeface="Lato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descr="Timeline background shape" id="264" name="Google Shape;264;p39"/>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9"/>
          <p:cNvSpPr txBox="1"/>
          <p:nvPr>
            <p:ph type="title"/>
          </p:nvPr>
        </p:nvSpPr>
        <p:spPr>
          <a:xfrm>
            <a:off x="151425" y="264129"/>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Next Body Meeting</a:t>
            </a:r>
            <a:endParaRPr sz="5500"/>
          </a:p>
        </p:txBody>
      </p:sp>
      <p:pic>
        <p:nvPicPr>
          <p:cNvPr id="266" name="Google Shape;266;p39"/>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67" name="Google Shape;267;p39"/>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68" name="Google Shape;268;p39"/>
          <p:cNvSpPr txBox="1"/>
          <p:nvPr/>
        </p:nvSpPr>
        <p:spPr>
          <a:xfrm>
            <a:off x="4876800" y="1192650"/>
            <a:ext cx="4267200" cy="275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b="1" lang="en" sz="1800">
                <a:solidFill>
                  <a:schemeClr val="lt1"/>
                </a:solidFill>
                <a:latin typeface="Lato"/>
                <a:ea typeface="Lato"/>
                <a:cs typeface="Lato"/>
                <a:sym typeface="Lato"/>
              </a:rPr>
              <a:t>Meeting Etiquette: </a:t>
            </a:r>
            <a:endParaRPr b="1" sz="1800">
              <a:solidFill>
                <a:schemeClr val="lt1"/>
              </a:solidFill>
              <a:latin typeface="Lato"/>
              <a:ea typeface="Lato"/>
              <a:cs typeface="Lato"/>
              <a:sym typeface="Lato"/>
            </a:endParaRPr>
          </a:p>
          <a:p>
            <a:pPr indent="0" lvl="0" marL="0" rtl="0" algn="l">
              <a:lnSpc>
                <a:spcPct val="115000"/>
              </a:lnSpc>
              <a:spcBef>
                <a:spcPts val="1000"/>
              </a:spcBef>
              <a:spcAft>
                <a:spcPts val="0"/>
              </a:spcAft>
              <a:buNone/>
            </a:pPr>
            <a:r>
              <a:rPr lang="en" sz="1800">
                <a:solidFill>
                  <a:schemeClr val="lt1"/>
                </a:solidFill>
                <a:latin typeface="Lato Light"/>
                <a:ea typeface="Lato Light"/>
                <a:cs typeface="Lato Light"/>
                <a:sym typeface="Lato Light"/>
              </a:rPr>
              <a:t>During body meetings (virtual &amp; in-person), please be as </a:t>
            </a:r>
            <a:r>
              <a:rPr b="1" lang="en" sz="1800">
                <a:solidFill>
                  <a:schemeClr val="lt1"/>
                </a:solidFill>
                <a:latin typeface="Lato"/>
                <a:ea typeface="Lato"/>
                <a:cs typeface="Lato"/>
                <a:sym typeface="Lato"/>
              </a:rPr>
              <a:t>respectful as possible to our speakers and your peers.</a:t>
            </a:r>
            <a:r>
              <a:rPr lang="en" sz="1800">
                <a:solidFill>
                  <a:schemeClr val="lt1"/>
                </a:solidFill>
                <a:latin typeface="Lato Light"/>
                <a:ea typeface="Lato Light"/>
                <a:cs typeface="Lato Light"/>
                <a:sym typeface="Lato Light"/>
              </a:rPr>
              <a:t> </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lang="en" sz="1800">
                <a:solidFill>
                  <a:schemeClr val="lt1"/>
                </a:solidFill>
                <a:latin typeface="Lato Light"/>
                <a:ea typeface="Lato Light"/>
                <a:cs typeface="Lato Light"/>
                <a:sym typeface="Lato Light"/>
              </a:rPr>
              <a:t>This includes: showing up on time &amp;  staying engaged throughout the meeting</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1000"/>
              </a:spcAft>
              <a:buNone/>
            </a:pPr>
            <a:r>
              <a:t/>
            </a:r>
            <a:endParaRPr sz="1800">
              <a:solidFill>
                <a:schemeClr val="lt1"/>
              </a:solidFill>
              <a:latin typeface="Lato Light"/>
              <a:ea typeface="Lato Light"/>
              <a:cs typeface="Lato Light"/>
              <a:sym typeface="Lato Light"/>
            </a:endParaRPr>
          </a:p>
        </p:txBody>
      </p:sp>
      <p:sp>
        <p:nvSpPr>
          <p:cNvPr id="269" name="Google Shape;269;p39"/>
          <p:cNvSpPr txBox="1"/>
          <p:nvPr/>
        </p:nvSpPr>
        <p:spPr>
          <a:xfrm>
            <a:off x="331050" y="2055375"/>
            <a:ext cx="4138800" cy="1200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Lato"/>
                <a:ea typeface="Lato"/>
                <a:cs typeface="Lato"/>
                <a:sym typeface="Lato"/>
              </a:rPr>
              <a:t>From Campus to Career: Building Your Brand with PGIM </a:t>
            </a:r>
            <a:endParaRPr b="1" sz="1800">
              <a:solidFill>
                <a:schemeClr val="lt1"/>
              </a:solidFill>
              <a:latin typeface="Lato"/>
              <a:ea typeface="Lato"/>
              <a:cs typeface="Lato"/>
              <a:sym typeface="Lato"/>
            </a:endParaRPr>
          </a:p>
          <a:p>
            <a:pPr indent="0" lvl="0" marL="0" rtl="0" algn="ctr">
              <a:spcBef>
                <a:spcPts val="0"/>
              </a:spcBef>
              <a:spcAft>
                <a:spcPts val="0"/>
              </a:spcAft>
              <a:buNone/>
            </a:pPr>
            <a:r>
              <a:t/>
            </a:r>
            <a:endParaRPr b="1" sz="1800">
              <a:solidFill>
                <a:schemeClr val="lt1"/>
              </a:solidFill>
              <a:latin typeface="Lato"/>
              <a:ea typeface="Lato"/>
              <a:cs typeface="Lato"/>
              <a:sym typeface="Lato"/>
            </a:endParaRPr>
          </a:p>
          <a:p>
            <a:pPr indent="0" lvl="0" marL="0" rtl="0" algn="ctr">
              <a:spcBef>
                <a:spcPts val="0"/>
              </a:spcBef>
              <a:spcAft>
                <a:spcPts val="0"/>
              </a:spcAft>
              <a:buNone/>
            </a:pPr>
            <a:r>
              <a:rPr lang="en" sz="1200">
                <a:solidFill>
                  <a:schemeClr val="lt1"/>
                </a:solidFill>
                <a:latin typeface="Lato"/>
                <a:ea typeface="Lato"/>
                <a:cs typeface="Lato"/>
                <a:sym typeface="Lato"/>
              </a:rPr>
              <a:t>Tuesday, </a:t>
            </a:r>
            <a:r>
              <a:rPr lang="en" sz="1200">
                <a:solidFill>
                  <a:schemeClr val="lt1"/>
                </a:solidFill>
                <a:latin typeface="Lato"/>
                <a:ea typeface="Lato"/>
                <a:cs typeface="Lato"/>
                <a:sym typeface="Lato"/>
              </a:rPr>
              <a:t>September</a:t>
            </a:r>
            <a:r>
              <a:rPr lang="en" sz="1200">
                <a:solidFill>
                  <a:schemeClr val="lt1"/>
                </a:solidFill>
                <a:latin typeface="Lato"/>
                <a:ea typeface="Lato"/>
                <a:cs typeface="Lato"/>
                <a:sym typeface="Lato"/>
              </a:rPr>
              <a:t> 29th @ 7:</a:t>
            </a:r>
            <a:r>
              <a:rPr lang="en" sz="1200">
                <a:solidFill>
                  <a:schemeClr val="lt1"/>
                </a:solidFill>
                <a:latin typeface="Lato"/>
                <a:ea typeface="Lato"/>
                <a:cs typeface="Lato"/>
                <a:sym typeface="Lato"/>
              </a:rPr>
              <a:t>30 PM</a:t>
            </a:r>
            <a:r>
              <a:rPr lang="en" sz="1200">
                <a:solidFill>
                  <a:schemeClr val="lt1"/>
                </a:solidFill>
                <a:latin typeface="Lato"/>
                <a:ea typeface="Lato"/>
                <a:cs typeface="Lato"/>
                <a:sym typeface="Lato"/>
              </a:rPr>
              <a:t> Jones 210</a:t>
            </a:r>
            <a:endParaRPr sz="1200">
              <a:solidFill>
                <a:schemeClr val="lt1"/>
              </a:solidFill>
              <a:latin typeface="Lato"/>
              <a:ea typeface="Lato"/>
              <a:cs typeface="Lato"/>
              <a:sym typeface="Lato"/>
            </a:endParaRPr>
          </a:p>
        </p:txBody>
      </p:sp>
      <p:pic>
        <p:nvPicPr>
          <p:cNvPr id="270" name="Google Shape;270;p39"/>
          <p:cNvPicPr preferRelativeResize="0"/>
          <p:nvPr/>
        </p:nvPicPr>
        <p:blipFill rotWithShape="1">
          <a:blip r:embed="rId4">
            <a:alphaModFix/>
          </a:blip>
          <a:srcRect b="26344" l="-24" r="20646" t="21499"/>
          <a:stretch/>
        </p:blipFill>
        <p:spPr>
          <a:xfrm>
            <a:off x="688775" y="3415400"/>
            <a:ext cx="3325250" cy="1213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descr="Timeline background shape" id="275" name="Google Shape;275;p40"/>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0"/>
          <p:cNvSpPr txBox="1"/>
          <p:nvPr>
            <p:ph type="title"/>
          </p:nvPr>
        </p:nvSpPr>
        <p:spPr>
          <a:xfrm>
            <a:off x="151425" y="264129"/>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HARVARD CONFERENCE!</a:t>
            </a:r>
            <a:endParaRPr sz="5500"/>
          </a:p>
        </p:txBody>
      </p:sp>
      <p:pic>
        <p:nvPicPr>
          <p:cNvPr id="277" name="Google Shape;277;p40"/>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78" name="Google Shape;278;p40"/>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79" name="Google Shape;279;p40"/>
          <p:cNvSpPr txBox="1"/>
          <p:nvPr/>
        </p:nvSpPr>
        <p:spPr>
          <a:xfrm>
            <a:off x="151425" y="1348650"/>
            <a:ext cx="61158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Lato"/>
                <a:ea typeface="Lato"/>
                <a:cs typeface="Lato"/>
                <a:sym typeface="Lato"/>
              </a:rPr>
              <a:t>Each year, we send a group of members to attend the Harvard Women in Business Conference in Boston, MA. </a:t>
            </a:r>
            <a:r>
              <a:rPr lang="en" sz="2000" u="sng">
                <a:solidFill>
                  <a:schemeClr val="lt1"/>
                </a:solidFill>
                <a:latin typeface="Lato"/>
                <a:ea typeface="Lato"/>
                <a:cs typeface="Lato"/>
                <a:sym typeface="Lato"/>
              </a:rPr>
              <a:t>WIB pays for the flights, hotels, and tickets for each remember selected. </a:t>
            </a:r>
            <a:endParaRPr sz="2000" u="sng">
              <a:solidFill>
                <a:schemeClr val="lt1"/>
              </a:solidFill>
              <a:latin typeface="Lato"/>
              <a:ea typeface="Lato"/>
              <a:cs typeface="Lato"/>
              <a:sym typeface="Lato"/>
            </a:endParaRPr>
          </a:p>
          <a:p>
            <a:pPr indent="0" lvl="0" marL="0" rtl="0" algn="l">
              <a:spcBef>
                <a:spcPts val="0"/>
              </a:spcBef>
              <a:spcAft>
                <a:spcPts val="0"/>
              </a:spcAft>
              <a:buNone/>
            </a:pPr>
            <a:r>
              <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When: 11/6-11/8</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a:solidFill>
                  <a:schemeClr val="lt1"/>
                </a:solidFill>
                <a:latin typeface="Lato"/>
                <a:ea typeface="Lato"/>
                <a:cs typeface="Lato"/>
                <a:sym typeface="Lato"/>
              </a:rPr>
              <a:t>***MUST miss Friday 11/6</a:t>
            </a:r>
            <a:endParaRPr sz="2000">
              <a:solidFill>
                <a:schemeClr val="lt1"/>
              </a:solidFill>
              <a:latin typeface="Lato"/>
              <a:ea typeface="Lato"/>
              <a:cs typeface="Lato"/>
              <a:sym typeface="Lato"/>
            </a:endParaRPr>
          </a:p>
          <a:p>
            <a:pPr indent="0" lvl="0" marL="0" rtl="0" algn="l">
              <a:spcBef>
                <a:spcPts val="0"/>
              </a:spcBef>
              <a:spcAft>
                <a:spcPts val="0"/>
              </a:spcAft>
              <a:buNone/>
            </a:pPr>
            <a:r>
              <a:t/>
            </a:r>
            <a:endParaRPr sz="2000">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This application is due on September 22nd at 11:59PM.</a:t>
            </a:r>
            <a:endParaRPr sz="2000" u="sng">
              <a:solidFill>
                <a:schemeClr val="lt1"/>
              </a:solidFill>
              <a:latin typeface="Lato"/>
              <a:ea typeface="Lato"/>
              <a:cs typeface="Lato"/>
              <a:sym typeface="Lato"/>
            </a:endParaRPr>
          </a:p>
        </p:txBody>
      </p:sp>
      <p:pic>
        <p:nvPicPr>
          <p:cNvPr id="280" name="Google Shape;280;p40"/>
          <p:cNvPicPr preferRelativeResize="0"/>
          <p:nvPr/>
        </p:nvPicPr>
        <p:blipFill rotWithShape="1">
          <a:blip r:embed="rId4">
            <a:alphaModFix/>
          </a:blip>
          <a:srcRect b="14692" l="0" r="0" t="8426"/>
          <a:stretch/>
        </p:blipFill>
        <p:spPr>
          <a:xfrm>
            <a:off x="6068964" y="1348650"/>
            <a:ext cx="3075035" cy="29552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descr="Timeline background shape" id="285" name="Google Shape;285;p41"/>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1"/>
          <p:cNvSpPr txBox="1"/>
          <p:nvPr>
            <p:ph type="title"/>
          </p:nvPr>
        </p:nvSpPr>
        <p:spPr>
          <a:xfrm>
            <a:off x="196350" y="1005575"/>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WIBC Emails</a:t>
            </a:r>
            <a:endParaRPr sz="4700"/>
          </a:p>
          <a:p>
            <a:pPr indent="0" lvl="0" marL="0" rtl="0" algn="l">
              <a:spcBef>
                <a:spcPts val="0"/>
              </a:spcBef>
              <a:spcAft>
                <a:spcPts val="0"/>
              </a:spcAft>
              <a:buNone/>
            </a:pPr>
            <a:r>
              <a:t/>
            </a:r>
            <a:endParaRPr sz="4700"/>
          </a:p>
          <a:p>
            <a:pPr indent="0" lvl="0" marL="0" rtl="0" algn="ctr">
              <a:spcBef>
                <a:spcPts val="0"/>
              </a:spcBef>
              <a:spcAft>
                <a:spcPts val="0"/>
              </a:spcAft>
              <a:buNone/>
            </a:pPr>
            <a:r>
              <a:t/>
            </a:r>
            <a:endParaRPr sz="5500"/>
          </a:p>
        </p:txBody>
      </p:sp>
      <p:pic>
        <p:nvPicPr>
          <p:cNvPr id="287" name="Google Shape;287;p41"/>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88" name="Google Shape;288;p41"/>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pic>
        <p:nvPicPr>
          <p:cNvPr id="289" name="Google Shape;289;p41"/>
          <p:cNvPicPr preferRelativeResize="0"/>
          <p:nvPr/>
        </p:nvPicPr>
        <p:blipFill>
          <a:blip r:embed="rId4">
            <a:alphaModFix/>
          </a:blip>
          <a:stretch>
            <a:fillRect/>
          </a:stretch>
        </p:blipFill>
        <p:spPr>
          <a:xfrm>
            <a:off x="3266625" y="2193887"/>
            <a:ext cx="2610750" cy="2610750"/>
          </a:xfrm>
          <a:prstGeom prst="rect">
            <a:avLst/>
          </a:prstGeom>
          <a:noFill/>
          <a:ln>
            <a:noFill/>
          </a:ln>
        </p:spPr>
      </p:pic>
      <p:sp>
        <p:nvSpPr>
          <p:cNvPr id="290" name="Google Shape;290;p41"/>
          <p:cNvSpPr txBox="1"/>
          <p:nvPr/>
        </p:nvSpPr>
        <p:spPr>
          <a:xfrm>
            <a:off x="196350" y="996125"/>
            <a:ext cx="7828200" cy="167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lang="en" sz="1800">
                <a:solidFill>
                  <a:schemeClr val="lt1"/>
                </a:solidFill>
                <a:latin typeface="Lato Light"/>
                <a:ea typeface="Lato Light"/>
                <a:cs typeface="Lato Light"/>
                <a:sym typeface="Lato Light"/>
              </a:rPr>
              <a:t>If you have </a:t>
            </a:r>
            <a:r>
              <a:rPr lang="en" sz="1800" u="sng">
                <a:solidFill>
                  <a:schemeClr val="lt1"/>
                </a:solidFill>
                <a:latin typeface="Lato Light"/>
                <a:ea typeface="Lato Light"/>
                <a:cs typeface="Lato Light"/>
                <a:sym typeface="Lato Light"/>
              </a:rPr>
              <a:t>paid your dues</a:t>
            </a:r>
            <a:r>
              <a:rPr lang="en" sz="1800">
                <a:solidFill>
                  <a:schemeClr val="lt1"/>
                </a:solidFill>
                <a:latin typeface="Lato Light"/>
                <a:ea typeface="Lato Light"/>
                <a:cs typeface="Lato Light"/>
                <a:sym typeface="Lato Light"/>
              </a:rPr>
              <a:t> and are </a:t>
            </a:r>
            <a:r>
              <a:rPr lang="en" sz="1800" u="sng">
                <a:solidFill>
                  <a:schemeClr val="lt1"/>
                </a:solidFill>
                <a:latin typeface="Lato Light"/>
                <a:ea typeface="Lato Light"/>
                <a:cs typeface="Lato Light"/>
                <a:sym typeface="Lato Light"/>
              </a:rPr>
              <a:t>NOT receiving body meeting reminder/recap emails</a:t>
            </a:r>
            <a:r>
              <a:rPr lang="en" sz="1800">
                <a:solidFill>
                  <a:schemeClr val="lt1"/>
                </a:solidFill>
                <a:latin typeface="Lato Light"/>
                <a:ea typeface="Lato Light"/>
                <a:cs typeface="Lato Light"/>
                <a:sym typeface="Lato Light"/>
              </a:rPr>
              <a:t> from “WIBC Exec Team”, please fill out this form! </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0"/>
              </a:spcAft>
              <a:buNone/>
            </a:pPr>
            <a:r>
              <a:rPr b="1" lang="en" sz="1800">
                <a:solidFill>
                  <a:schemeClr val="lt1"/>
                </a:solidFill>
                <a:latin typeface="Lato"/>
                <a:ea typeface="Lato"/>
                <a:cs typeface="Lato"/>
                <a:sym typeface="Lato"/>
              </a:rPr>
              <a:t>Note:</a:t>
            </a:r>
            <a:r>
              <a:rPr lang="en" sz="1800">
                <a:solidFill>
                  <a:schemeClr val="lt1"/>
                </a:solidFill>
                <a:latin typeface="Lato Light"/>
                <a:ea typeface="Lato Light"/>
                <a:cs typeface="Lato Light"/>
                <a:sym typeface="Lato Light"/>
              </a:rPr>
              <a:t> Check your </a:t>
            </a:r>
            <a:r>
              <a:rPr lang="en" sz="1800" u="sng">
                <a:solidFill>
                  <a:schemeClr val="lt1"/>
                </a:solidFill>
                <a:latin typeface="Lato Light"/>
                <a:ea typeface="Lato Light"/>
                <a:cs typeface="Lato Light"/>
                <a:sym typeface="Lato Light"/>
              </a:rPr>
              <a:t>junk/spam folder</a:t>
            </a:r>
            <a:r>
              <a:rPr lang="en" sz="1800">
                <a:solidFill>
                  <a:schemeClr val="lt1"/>
                </a:solidFill>
                <a:latin typeface="Lato Light"/>
                <a:ea typeface="Lato Light"/>
                <a:cs typeface="Lato Light"/>
                <a:sym typeface="Lato Light"/>
              </a:rPr>
              <a:t> first!</a:t>
            </a:r>
            <a:endParaRPr sz="1800">
              <a:solidFill>
                <a:schemeClr val="lt1"/>
              </a:solidFill>
              <a:latin typeface="Lato Light"/>
              <a:ea typeface="Lato Light"/>
              <a:cs typeface="Lato Light"/>
              <a:sym typeface="Lato Light"/>
            </a:endParaRPr>
          </a:p>
          <a:p>
            <a:pPr indent="0" lvl="0" marL="0" rtl="0" algn="l">
              <a:lnSpc>
                <a:spcPct val="115000"/>
              </a:lnSpc>
              <a:spcBef>
                <a:spcPts val="1000"/>
              </a:spcBef>
              <a:spcAft>
                <a:spcPts val="1000"/>
              </a:spcAft>
              <a:buNone/>
            </a:pPr>
            <a:r>
              <a:t/>
            </a:r>
            <a:endParaRPr sz="1800">
              <a:solidFill>
                <a:schemeClr val="lt1"/>
              </a:solidFill>
              <a:latin typeface="Lato Light"/>
              <a:ea typeface="Lato Light"/>
              <a:cs typeface="Lato Light"/>
              <a:sym typeface="Lato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descr="Timeline background shape" id="295" name="Google Shape;295;p42"/>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2"/>
          <p:cNvSpPr txBox="1"/>
          <p:nvPr>
            <p:ph type="title"/>
          </p:nvPr>
        </p:nvSpPr>
        <p:spPr>
          <a:xfrm>
            <a:off x="151425" y="190650"/>
            <a:ext cx="8627400" cy="704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700"/>
              <a:t>Structure- Points System</a:t>
            </a:r>
            <a:endParaRPr sz="5500"/>
          </a:p>
        </p:txBody>
      </p:sp>
      <p:pic>
        <p:nvPicPr>
          <p:cNvPr id="297" name="Google Shape;297;p42"/>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298" name="Google Shape;298;p42"/>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299" name="Google Shape;299;p42"/>
          <p:cNvSpPr txBox="1"/>
          <p:nvPr/>
        </p:nvSpPr>
        <p:spPr>
          <a:xfrm>
            <a:off x="75750" y="928828"/>
            <a:ext cx="8243100" cy="4191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00"/>
              </a:spcBef>
              <a:spcAft>
                <a:spcPts val="0"/>
              </a:spcAft>
              <a:buNone/>
            </a:pPr>
            <a:r>
              <a:rPr b="1" lang="en" sz="1600">
                <a:solidFill>
                  <a:schemeClr val="lt1"/>
                </a:solidFill>
                <a:latin typeface="Lato"/>
                <a:ea typeface="Lato"/>
                <a:cs typeface="Lato"/>
                <a:sym typeface="Lato"/>
              </a:rPr>
              <a:t>New Members</a:t>
            </a:r>
            <a:endParaRPr b="1" sz="1600">
              <a:solidFill>
                <a:schemeClr val="lt1"/>
              </a:solidFill>
              <a:latin typeface="Lato"/>
              <a:ea typeface="Lato"/>
              <a:cs typeface="Lato"/>
              <a:sym typeface="Lato"/>
            </a:endParaRPr>
          </a:p>
          <a:p>
            <a:pPr indent="-330200" lvl="0" marL="457200" rtl="0" algn="l">
              <a:lnSpc>
                <a:spcPct val="100000"/>
              </a:lnSpc>
              <a:spcBef>
                <a:spcPts val="1200"/>
              </a:spcBef>
              <a:spcAft>
                <a:spcPts val="0"/>
              </a:spcAft>
              <a:buClr>
                <a:schemeClr val="lt1"/>
              </a:buClr>
              <a:buSzPts val="1600"/>
              <a:buChar char="●"/>
            </a:pPr>
            <a:r>
              <a:rPr lang="en" sz="1600">
                <a:solidFill>
                  <a:schemeClr val="lt1"/>
                </a:solidFill>
                <a:latin typeface="Lato"/>
                <a:ea typeface="Lato"/>
                <a:cs typeface="Lato"/>
                <a:sym typeface="Lato"/>
              </a:rPr>
              <a:t>Must obtain </a:t>
            </a:r>
            <a:r>
              <a:rPr b="1" lang="en" sz="1600">
                <a:solidFill>
                  <a:schemeClr val="lt1"/>
                </a:solidFill>
                <a:latin typeface="Lato"/>
                <a:ea typeface="Lato"/>
                <a:cs typeface="Lato"/>
                <a:sym typeface="Lato"/>
              </a:rPr>
              <a:t>16 total points</a:t>
            </a:r>
            <a:endParaRPr b="1" sz="1600">
              <a:solidFill>
                <a:schemeClr val="lt1"/>
              </a:solidFill>
              <a:latin typeface="Lato"/>
              <a:ea typeface="Lato"/>
              <a:cs typeface="Lato"/>
              <a:sym typeface="Lato"/>
            </a:endParaRPr>
          </a:p>
          <a:p>
            <a:pPr indent="-330200" lvl="0" marL="457200" rtl="0" algn="l">
              <a:lnSpc>
                <a:spcPct val="100000"/>
              </a:lnSpc>
              <a:spcBef>
                <a:spcPts val="0"/>
              </a:spcBef>
              <a:spcAft>
                <a:spcPts val="0"/>
              </a:spcAft>
              <a:buClr>
                <a:schemeClr val="lt1"/>
              </a:buClr>
              <a:buSzPts val="1600"/>
              <a:buChar char="●"/>
            </a:pPr>
            <a:r>
              <a:rPr lang="en" sz="1600">
                <a:solidFill>
                  <a:schemeClr val="lt1"/>
                </a:solidFill>
                <a:latin typeface="Lato"/>
                <a:ea typeface="Lato"/>
                <a:cs typeface="Lato"/>
                <a:sym typeface="Lato"/>
              </a:rPr>
              <a:t>Attend at least </a:t>
            </a:r>
            <a:r>
              <a:rPr b="1" lang="en" sz="1600">
                <a:solidFill>
                  <a:schemeClr val="lt1"/>
                </a:solidFill>
                <a:latin typeface="Lato"/>
                <a:ea typeface="Lato"/>
                <a:cs typeface="Lato"/>
                <a:sym typeface="Lato"/>
              </a:rPr>
              <a:t>4 out of 5 WIBternship meetings</a:t>
            </a:r>
            <a:endParaRPr b="1" sz="1600">
              <a:solidFill>
                <a:schemeClr val="lt1"/>
              </a:solidFill>
              <a:latin typeface="Lato"/>
              <a:ea typeface="Lato"/>
              <a:cs typeface="Lato"/>
              <a:sym typeface="Lato"/>
            </a:endParaRPr>
          </a:p>
          <a:p>
            <a:pPr indent="-330200" lvl="0" marL="457200" rtl="0" algn="l">
              <a:lnSpc>
                <a:spcPct val="100000"/>
              </a:lnSpc>
              <a:spcBef>
                <a:spcPts val="0"/>
              </a:spcBef>
              <a:spcAft>
                <a:spcPts val="0"/>
              </a:spcAft>
              <a:buClr>
                <a:schemeClr val="lt1"/>
              </a:buClr>
              <a:buSzPts val="1600"/>
              <a:buChar char="●"/>
            </a:pPr>
            <a:r>
              <a:rPr lang="en" sz="1600">
                <a:solidFill>
                  <a:schemeClr val="lt1"/>
                </a:solidFill>
                <a:latin typeface="Lato"/>
                <a:ea typeface="Lato"/>
                <a:cs typeface="Lato"/>
                <a:sym typeface="Lato"/>
              </a:rPr>
              <a:t>Attend at least </a:t>
            </a:r>
            <a:r>
              <a:rPr b="1" lang="en" sz="1600">
                <a:solidFill>
                  <a:schemeClr val="lt1"/>
                </a:solidFill>
                <a:latin typeface="Lato"/>
                <a:ea typeface="Lato"/>
                <a:cs typeface="Lato"/>
                <a:sym typeface="Lato"/>
              </a:rPr>
              <a:t>2 WIBternship/Mentorship social events</a:t>
            </a:r>
            <a:endParaRPr b="1" sz="1600">
              <a:solidFill>
                <a:schemeClr val="lt1"/>
              </a:solidFill>
              <a:latin typeface="Lato"/>
              <a:ea typeface="Lato"/>
              <a:cs typeface="Lato"/>
              <a:sym typeface="Lato"/>
            </a:endParaRPr>
          </a:p>
          <a:p>
            <a:pPr indent="-330200" lvl="0" marL="457200" rtl="0" algn="l">
              <a:lnSpc>
                <a:spcPct val="100000"/>
              </a:lnSpc>
              <a:spcBef>
                <a:spcPts val="0"/>
              </a:spcBef>
              <a:spcAft>
                <a:spcPts val="0"/>
              </a:spcAft>
              <a:buClr>
                <a:schemeClr val="lt1"/>
              </a:buClr>
              <a:buSzPts val="1600"/>
              <a:buChar char="●"/>
            </a:pPr>
            <a:r>
              <a:rPr lang="en" sz="1600">
                <a:solidFill>
                  <a:schemeClr val="lt1"/>
                </a:solidFill>
                <a:latin typeface="Lato"/>
                <a:ea typeface="Lato"/>
                <a:cs typeface="Lato"/>
                <a:sym typeface="Lato"/>
              </a:rPr>
              <a:t>Participate in at least </a:t>
            </a:r>
            <a:r>
              <a:rPr b="1" lang="en" sz="1600">
                <a:solidFill>
                  <a:schemeClr val="lt1"/>
                </a:solidFill>
                <a:latin typeface="Lato"/>
                <a:ea typeface="Lato"/>
                <a:cs typeface="Lato"/>
                <a:sym typeface="Lato"/>
              </a:rPr>
              <a:t>1 event</a:t>
            </a:r>
            <a:r>
              <a:rPr lang="en" sz="1600">
                <a:solidFill>
                  <a:schemeClr val="lt1"/>
                </a:solidFill>
                <a:latin typeface="Lato"/>
                <a:ea typeface="Lato"/>
                <a:cs typeface="Lato"/>
                <a:sym typeface="Lato"/>
              </a:rPr>
              <a:t> outside of body meetings</a:t>
            </a:r>
            <a:endParaRPr sz="1600">
              <a:solidFill>
                <a:schemeClr val="lt1"/>
              </a:solidFill>
              <a:latin typeface="Lato"/>
              <a:ea typeface="Lato"/>
              <a:cs typeface="Lato"/>
              <a:sym typeface="Lato"/>
            </a:endParaRPr>
          </a:p>
          <a:p>
            <a:pPr indent="0" lvl="0" marL="0" rtl="0" algn="l">
              <a:lnSpc>
                <a:spcPct val="100000"/>
              </a:lnSpc>
              <a:spcBef>
                <a:spcPts val="1200"/>
              </a:spcBef>
              <a:spcAft>
                <a:spcPts val="0"/>
              </a:spcAft>
              <a:buNone/>
            </a:pPr>
            <a:r>
              <a:rPr b="1" lang="en" sz="1600">
                <a:solidFill>
                  <a:schemeClr val="lt1"/>
                </a:solidFill>
                <a:latin typeface="Lato"/>
                <a:ea typeface="Lato"/>
                <a:cs typeface="Lato"/>
                <a:sym typeface="Lato"/>
              </a:rPr>
              <a:t>Returning Members</a:t>
            </a:r>
            <a:endParaRPr b="1" sz="1600">
              <a:solidFill>
                <a:schemeClr val="lt1"/>
              </a:solidFill>
              <a:latin typeface="Lato"/>
              <a:ea typeface="Lato"/>
              <a:cs typeface="Lato"/>
              <a:sym typeface="Lato"/>
            </a:endParaRPr>
          </a:p>
          <a:p>
            <a:pPr indent="-330200" lvl="0" marL="457200" rtl="0" algn="l">
              <a:lnSpc>
                <a:spcPct val="100000"/>
              </a:lnSpc>
              <a:spcBef>
                <a:spcPts val="1200"/>
              </a:spcBef>
              <a:spcAft>
                <a:spcPts val="0"/>
              </a:spcAft>
              <a:buClr>
                <a:schemeClr val="lt1"/>
              </a:buClr>
              <a:buSzPts val="1600"/>
              <a:buChar char="●"/>
            </a:pPr>
            <a:r>
              <a:rPr lang="en" sz="1600">
                <a:solidFill>
                  <a:schemeClr val="lt1"/>
                </a:solidFill>
                <a:latin typeface="Lato"/>
                <a:ea typeface="Lato"/>
                <a:cs typeface="Lato"/>
                <a:sym typeface="Lato"/>
              </a:rPr>
              <a:t>Must obtain </a:t>
            </a:r>
            <a:r>
              <a:rPr b="1" lang="en" sz="1600">
                <a:solidFill>
                  <a:schemeClr val="lt1"/>
                </a:solidFill>
                <a:latin typeface="Lato"/>
                <a:ea typeface="Lato"/>
                <a:cs typeface="Lato"/>
                <a:sym typeface="Lato"/>
              </a:rPr>
              <a:t>16 total points</a:t>
            </a:r>
            <a:endParaRPr b="1" sz="1600">
              <a:solidFill>
                <a:schemeClr val="lt1"/>
              </a:solidFill>
              <a:latin typeface="Lato"/>
              <a:ea typeface="Lato"/>
              <a:cs typeface="Lato"/>
              <a:sym typeface="Lato"/>
            </a:endParaRPr>
          </a:p>
          <a:p>
            <a:pPr indent="-330200" lvl="0" marL="457200" rtl="0" algn="l">
              <a:lnSpc>
                <a:spcPct val="100000"/>
              </a:lnSpc>
              <a:spcBef>
                <a:spcPts val="0"/>
              </a:spcBef>
              <a:spcAft>
                <a:spcPts val="0"/>
              </a:spcAft>
              <a:buClr>
                <a:schemeClr val="lt1"/>
              </a:buClr>
              <a:buSzPts val="1600"/>
              <a:buChar char="●"/>
            </a:pPr>
            <a:r>
              <a:rPr lang="en" sz="1600">
                <a:solidFill>
                  <a:schemeClr val="lt1"/>
                </a:solidFill>
                <a:latin typeface="Lato"/>
                <a:ea typeface="Lato"/>
                <a:cs typeface="Lato"/>
                <a:sym typeface="Lato"/>
              </a:rPr>
              <a:t>Participate in at least </a:t>
            </a:r>
            <a:r>
              <a:rPr b="1" lang="en" sz="1600">
                <a:solidFill>
                  <a:schemeClr val="lt1"/>
                </a:solidFill>
                <a:latin typeface="Lato"/>
                <a:ea typeface="Lato"/>
                <a:cs typeface="Lato"/>
                <a:sym typeface="Lato"/>
              </a:rPr>
              <a:t>1 event</a:t>
            </a:r>
            <a:r>
              <a:rPr lang="en" sz="1600">
                <a:solidFill>
                  <a:schemeClr val="lt1"/>
                </a:solidFill>
                <a:latin typeface="Lato"/>
                <a:ea typeface="Lato"/>
                <a:cs typeface="Lato"/>
                <a:sym typeface="Lato"/>
              </a:rPr>
              <a:t> outside of body meetings</a:t>
            </a:r>
            <a:endParaRPr sz="1600">
              <a:solidFill>
                <a:schemeClr val="lt1"/>
              </a:solidFill>
              <a:latin typeface="Lato"/>
              <a:ea typeface="Lato"/>
              <a:cs typeface="Lato"/>
              <a:sym typeface="Lato"/>
            </a:endParaRPr>
          </a:p>
          <a:p>
            <a:pPr indent="0" lvl="0" marL="0" rtl="0" algn="l">
              <a:lnSpc>
                <a:spcPct val="100000"/>
              </a:lnSpc>
              <a:spcBef>
                <a:spcPts val="1200"/>
              </a:spcBef>
              <a:spcAft>
                <a:spcPts val="0"/>
              </a:spcAft>
              <a:buNone/>
            </a:pPr>
            <a:r>
              <a:rPr b="1" lang="en" sz="1600">
                <a:solidFill>
                  <a:schemeClr val="lt1"/>
                </a:solidFill>
                <a:latin typeface="Lato"/>
                <a:ea typeface="Lato"/>
                <a:cs typeface="Lato"/>
                <a:sym typeface="Lato"/>
              </a:rPr>
              <a:t>All Members</a:t>
            </a:r>
            <a:endParaRPr b="1" sz="1600">
              <a:solidFill>
                <a:schemeClr val="lt1"/>
              </a:solidFill>
              <a:latin typeface="Lato"/>
              <a:ea typeface="Lato"/>
              <a:cs typeface="Lato"/>
              <a:sym typeface="Lato"/>
            </a:endParaRPr>
          </a:p>
          <a:p>
            <a:pPr indent="-330200" lvl="0" marL="457200" rtl="0" algn="l">
              <a:lnSpc>
                <a:spcPct val="100000"/>
              </a:lnSpc>
              <a:spcBef>
                <a:spcPts val="1200"/>
              </a:spcBef>
              <a:spcAft>
                <a:spcPts val="0"/>
              </a:spcAft>
              <a:buClr>
                <a:schemeClr val="lt1"/>
              </a:buClr>
              <a:buSzPts val="1600"/>
              <a:buChar char="●"/>
            </a:pPr>
            <a:r>
              <a:rPr lang="en" sz="1600">
                <a:solidFill>
                  <a:schemeClr val="lt1"/>
                </a:solidFill>
                <a:latin typeface="Lato"/>
                <a:ea typeface="Lato"/>
                <a:cs typeface="Lato"/>
                <a:sym typeface="Lato"/>
              </a:rPr>
              <a:t>Must attend at least </a:t>
            </a:r>
            <a:r>
              <a:rPr b="1" lang="en" sz="1600">
                <a:solidFill>
                  <a:schemeClr val="lt1"/>
                </a:solidFill>
                <a:latin typeface="Lato"/>
                <a:ea typeface="Lato"/>
                <a:cs typeface="Lato"/>
                <a:sym typeface="Lato"/>
              </a:rPr>
              <a:t>4 out of 7 body meetings</a:t>
            </a:r>
            <a:endParaRPr sz="1600">
              <a:solidFill>
                <a:schemeClr val="lt1"/>
              </a:solidFill>
              <a:latin typeface="Lato Light"/>
              <a:ea typeface="Lato Light"/>
              <a:cs typeface="Lato Light"/>
              <a:sym typeface="Lato Light"/>
            </a:endParaRPr>
          </a:p>
          <a:p>
            <a:pPr indent="0" lvl="0" marL="0" rtl="0" algn="l">
              <a:lnSpc>
                <a:spcPct val="100000"/>
              </a:lnSpc>
              <a:spcBef>
                <a:spcPts val="1200"/>
              </a:spcBef>
              <a:spcAft>
                <a:spcPts val="0"/>
              </a:spcAft>
              <a:buNone/>
            </a:pPr>
            <a:r>
              <a:rPr b="1" lang="en" sz="1600">
                <a:solidFill>
                  <a:schemeClr val="lt1"/>
                </a:solidFill>
                <a:latin typeface="Lato"/>
                <a:ea typeface="Lato"/>
                <a:cs typeface="Lato"/>
                <a:sym typeface="Lato"/>
              </a:rPr>
              <a:t>Free t-shirt at 16 points</a:t>
            </a:r>
            <a:endParaRPr b="1" sz="1600">
              <a:solidFill>
                <a:schemeClr val="lt1"/>
              </a:solidFill>
              <a:latin typeface="Lato"/>
              <a:ea typeface="Lato"/>
              <a:cs typeface="Lato"/>
              <a:sym typeface="Lato"/>
            </a:endParaRPr>
          </a:p>
          <a:p>
            <a:pPr indent="-330200" lvl="1" marL="914400" rtl="0" algn="l">
              <a:lnSpc>
                <a:spcPct val="100000"/>
              </a:lnSpc>
              <a:spcBef>
                <a:spcPts val="1000"/>
              </a:spcBef>
              <a:spcAft>
                <a:spcPts val="1000"/>
              </a:spcAft>
              <a:buClr>
                <a:schemeClr val="lt1"/>
              </a:buClr>
              <a:buSzPts val="1600"/>
              <a:buFont typeface="Lato"/>
              <a:buChar char="○"/>
            </a:pPr>
            <a:r>
              <a:rPr b="1" lang="en" sz="1600">
                <a:solidFill>
                  <a:schemeClr val="lt1"/>
                </a:solidFill>
                <a:latin typeface="Lato"/>
                <a:ea typeface="Lato"/>
                <a:cs typeface="Lato"/>
                <a:sym typeface="Lato"/>
              </a:rPr>
              <a:t>Top 3 point earners will receive a gift card at the end of the semester</a:t>
            </a:r>
            <a:endParaRPr b="1" sz="1600">
              <a:solidFill>
                <a:schemeClr val="lt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43"/>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305" name="Google Shape;305;p43"/>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306" name="Google Shape;306;p43"/>
          <p:cNvSpPr txBox="1"/>
          <p:nvPr>
            <p:ph idx="4294967295" type="ctrTitle"/>
          </p:nvPr>
        </p:nvSpPr>
        <p:spPr>
          <a:xfrm>
            <a:off x="106943" y="166200"/>
            <a:ext cx="3809100" cy="70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700"/>
              <a:t>Fall 2026 WIBC</a:t>
            </a:r>
            <a:r>
              <a:rPr lang="en" sz="4700"/>
              <a:t> Schedule </a:t>
            </a:r>
            <a:endParaRPr sz="5500"/>
          </a:p>
        </p:txBody>
      </p:sp>
      <p:pic>
        <p:nvPicPr>
          <p:cNvPr id="307" name="Google Shape;307;p43" title="Fall 2026 Calendar (1).png"/>
          <p:cNvPicPr preferRelativeResize="0"/>
          <p:nvPr/>
        </p:nvPicPr>
        <p:blipFill>
          <a:blip r:embed="rId4">
            <a:alphaModFix/>
          </a:blip>
          <a:stretch>
            <a:fillRect/>
          </a:stretch>
        </p:blipFill>
        <p:spPr>
          <a:xfrm>
            <a:off x="3310575" y="114750"/>
            <a:ext cx="3645101" cy="48601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descr="Timeline background shape" id="312" name="Google Shape;312;p44"/>
          <p:cNvSpPr/>
          <p:nvPr/>
        </p:nvSpPr>
        <p:spPr>
          <a:xfrm>
            <a:off x="19640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4"/>
          <p:cNvSpPr txBox="1"/>
          <p:nvPr/>
        </p:nvSpPr>
        <p:spPr>
          <a:xfrm>
            <a:off x="138800" y="182750"/>
            <a:ext cx="8452200" cy="63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700">
                <a:solidFill>
                  <a:schemeClr val="lt1"/>
                </a:solidFill>
                <a:latin typeface="Playfair Display"/>
                <a:ea typeface="Playfair Display"/>
                <a:cs typeface="Playfair Display"/>
                <a:sym typeface="Playfair Display"/>
              </a:rPr>
              <a:t>GroupMe - WIBC</a:t>
            </a:r>
            <a:endParaRPr sz="5500">
              <a:solidFill>
                <a:schemeClr val="lt1"/>
              </a:solidFill>
              <a:latin typeface="Playfair Display"/>
              <a:ea typeface="Playfair Display"/>
              <a:cs typeface="Playfair Display"/>
              <a:sym typeface="Playfair Display"/>
            </a:endParaRPr>
          </a:p>
          <a:p>
            <a:pPr indent="0" lvl="0" marL="0" rtl="0" algn="l">
              <a:spcBef>
                <a:spcPts val="0"/>
              </a:spcBef>
              <a:spcAft>
                <a:spcPts val="0"/>
              </a:spcAft>
              <a:buNone/>
            </a:pPr>
            <a:r>
              <a:t/>
            </a:r>
            <a:endParaRPr>
              <a:latin typeface="Abel"/>
              <a:ea typeface="Abel"/>
              <a:cs typeface="Abel"/>
              <a:sym typeface="Abel"/>
            </a:endParaRPr>
          </a:p>
        </p:txBody>
      </p:sp>
      <p:sp>
        <p:nvSpPr>
          <p:cNvPr id="314" name="Google Shape;314;p44"/>
          <p:cNvSpPr txBox="1"/>
          <p:nvPr/>
        </p:nvSpPr>
        <p:spPr>
          <a:xfrm>
            <a:off x="5221275" y="1149825"/>
            <a:ext cx="3486300" cy="8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latin typeface="Abel"/>
              <a:ea typeface="Abel"/>
              <a:cs typeface="Abel"/>
              <a:sym typeface="Abel"/>
            </a:endParaRPr>
          </a:p>
        </p:txBody>
      </p:sp>
      <p:sp>
        <p:nvSpPr>
          <p:cNvPr id="315" name="Google Shape;315;p44"/>
          <p:cNvSpPr/>
          <p:nvPr/>
        </p:nvSpPr>
        <p:spPr>
          <a:xfrm>
            <a:off x="2556975" y="1256425"/>
            <a:ext cx="3816300" cy="3543600"/>
          </a:xfrm>
          <a:prstGeom prst="rect">
            <a:avLst/>
          </a:prstGeom>
          <a:solidFill>
            <a:srgbClr val="CFE2F3"/>
          </a:solidFill>
          <a:ln>
            <a:noFill/>
          </a:ln>
        </p:spPr>
        <p:txBody>
          <a:bodyPr anchorCtr="0" anchor="ctr" bIns="80075" lIns="80075" spcFirstLastPara="1" rIns="80075" wrap="square" tIns="80075">
            <a:noAutofit/>
          </a:bodyPr>
          <a:lstStyle/>
          <a:p>
            <a:pPr indent="0" lvl="0" marL="0" rtl="0" algn="ctr">
              <a:spcBef>
                <a:spcPts val="0"/>
              </a:spcBef>
              <a:spcAft>
                <a:spcPts val="0"/>
              </a:spcAft>
              <a:buNone/>
            </a:pPr>
            <a:r>
              <a:t/>
            </a:r>
            <a:endParaRPr sz="1226">
              <a:latin typeface="Abel"/>
              <a:ea typeface="Abel"/>
              <a:cs typeface="Abel"/>
              <a:sym typeface="Abel"/>
            </a:endParaRPr>
          </a:p>
        </p:txBody>
      </p:sp>
      <p:pic>
        <p:nvPicPr>
          <p:cNvPr id="316" name="Google Shape;316;p44" title="groupmeqr.png"/>
          <p:cNvPicPr preferRelativeResize="0"/>
          <p:nvPr/>
        </p:nvPicPr>
        <p:blipFill>
          <a:blip r:embed="rId3">
            <a:alphaModFix/>
          </a:blip>
          <a:stretch>
            <a:fillRect/>
          </a:stretch>
        </p:blipFill>
        <p:spPr>
          <a:xfrm>
            <a:off x="2861020" y="1424125"/>
            <a:ext cx="3208220" cy="32082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grpSp>
        <p:nvGrpSpPr>
          <p:cNvPr id="321" name="Google Shape;321;p45"/>
          <p:cNvGrpSpPr/>
          <p:nvPr/>
        </p:nvGrpSpPr>
        <p:grpSpPr>
          <a:xfrm>
            <a:off x="472981" y="1651286"/>
            <a:ext cx="4486788" cy="3417263"/>
            <a:chOff x="3578510" y="1419647"/>
            <a:chExt cx="4021500" cy="3062887"/>
          </a:xfrm>
        </p:grpSpPr>
        <p:sp>
          <p:nvSpPr>
            <p:cNvPr id="322" name="Google Shape;322;p45"/>
            <p:cNvSpPr/>
            <p:nvPr/>
          </p:nvSpPr>
          <p:spPr>
            <a:xfrm>
              <a:off x="3716658" y="1548119"/>
              <a:ext cx="3748500" cy="22857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5"/>
            <p:cNvSpPr/>
            <p:nvPr/>
          </p:nvSpPr>
          <p:spPr>
            <a:xfrm>
              <a:off x="3578510" y="1419647"/>
              <a:ext cx="4021500" cy="2544300"/>
            </a:xfrm>
            <a:prstGeom prst="roundRect">
              <a:avLst>
                <a:gd fmla="val 3857"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4" name="Google Shape;324;p45"/>
            <p:cNvGrpSpPr/>
            <p:nvPr/>
          </p:nvGrpSpPr>
          <p:grpSpPr>
            <a:xfrm>
              <a:off x="3605853" y="1447364"/>
              <a:ext cx="3966900" cy="3035170"/>
              <a:chOff x="3605853" y="1447364"/>
              <a:chExt cx="3966900" cy="3035170"/>
            </a:xfrm>
          </p:grpSpPr>
          <p:sp>
            <p:nvSpPr>
              <p:cNvPr id="325" name="Google Shape;325;p45"/>
              <p:cNvSpPr/>
              <p:nvPr/>
            </p:nvSpPr>
            <p:spPr>
              <a:xfrm>
                <a:off x="3605853" y="1447364"/>
                <a:ext cx="3966900" cy="2488800"/>
              </a:xfrm>
              <a:prstGeom prst="roundRect">
                <a:avLst>
                  <a:gd fmla="val 3282"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5"/>
              <p:cNvSpPr/>
              <p:nvPr/>
            </p:nvSpPr>
            <p:spPr>
              <a:xfrm>
                <a:off x="4900908" y="3963886"/>
                <a:ext cx="1373274" cy="518648"/>
              </a:xfrm>
              <a:custGeom>
                <a:rect b="b" l="l" r="r" t="t"/>
                <a:pathLst>
                  <a:path extrusionOk="0" h="24926" w="65999">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noFill/>
              <a:ln cap="flat" cmpd="sng" w="19050">
                <a:solidFill>
                  <a:schemeClr val="lt1"/>
                </a:solidFill>
                <a:prstDash val="solid"/>
                <a:round/>
                <a:headEnd len="med" w="med" type="none"/>
                <a:tailEnd len="med" w="med" type="none"/>
              </a:ln>
            </p:spPr>
          </p:sp>
        </p:grpSp>
        <p:cxnSp>
          <p:nvCxnSpPr>
            <p:cNvPr id="327" name="Google Shape;327;p45"/>
            <p:cNvCxnSpPr/>
            <p:nvPr/>
          </p:nvCxnSpPr>
          <p:spPr>
            <a:xfrm>
              <a:off x="4915750" y="4433452"/>
              <a:ext cx="1353300" cy="0"/>
            </a:xfrm>
            <a:prstGeom prst="straightConnector1">
              <a:avLst/>
            </a:prstGeom>
            <a:noFill/>
            <a:ln cap="flat" cmpd="sng" w="19050">
              <a:solidFill>
                <a:schemeClr val="lt1"/>
              </a:solidFill>
              <a:prstDash val="solid"/>
              <a:round/>
              <a:headEnd len="med" w="med" type="none"/>
              <a:tailEnd len="med" w="med" type="none"/>
            </a:ln>
          </p:spPr>
        </p:cxnSp>
      </p:grpSp>
      <p:sp>
        <p:nvSpPr>
          <p:cNvPr id="328" name="Google Shape;328;p45"/>
          <p:cNvSpPr/>
          <p:nvPr/>
        </p:nvSpPr>
        <p:spPr>
          <a:xfrm>
            <a:off x="5505558" y="1576319"/>
            <a:ext cx="1788911" cy="3567189"/>
          </a:xfrm>
          <a:custGeom>
            <a:rect b="b" l="l" r="r" t="t"/>
            <a:pathLst>
              <a:path extrusionOk="0" h="206345" w="10348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400"/>
          </a:p>
        </p:txBody>
      </p:sp>
      <p:sp>
        <p:nvSpPr>
          <p:cNvPr id="329" name="Google Shape;329;p45"/>
          <p:cNvSpPr txBox="1"/>
          <p:nvPr/>
        </p:nvSpPr>
        <p:spPr>
          <a:xfrm>
            <a:off x="1801475" y="977525"/>
            <a:ext cx="1869600" cy="51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200">
                <a:solidFill>
                  <a:schemeClr val="lt1"/>
                </a:solidFill>
                <a:latin typeface="Lato"/>
                <a:ea typeface="Lato"/>
                <a:cs typeface="Lato"/>
                <a:sym typeface="Lato"/>
              </a:rPr>
              <a:t>uscwibc.com</a:t>
            </a:r>
            <a:endParaRPr>
              <a:solidFill>
                <a:schemeClr val="lt1"/>
              </a:solidFill>
              <a:latin typeface="Lato"/>
              <a:ea typeface="Lato"/>
              <a:cs typeface="Lato"/>
              <a:sym typeface="Lato"/>
            </a:endParaRPr>
          </a:p>
        </p:txBody>
      </p:sp>
      <p:sp>
        <p:nvSpPr>
          <p:cNvPr id="330" name="Google Shape;330;p45"/>
          <p:cNvSpPr txBox="1"/>
          <p:nvPr/>
        </p:nvSpPr>
        <p:spPr>
          <a:xfrm>
            <a:off x="5431888" y="977525"/>
            <a:ext cx="1788900" cy="51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2200">
                <a:solidFill>
                  <a:schemeClr val="lt1"/>
                </a:solidFill>
                <a:latin typeface="Lato"/>
                <a:ea typeface="Lato"/>
                <a:cs typeface="Lato"/>
                <a:sym typeface="Lato"/>
              </a:rPr>
              <a:t>@uscwibc</a:t>
            </a:r>
            <a:endParaRPr>
              <a:solidFill>
                <a:schemeClr val="lt1"/>
              </a:solidFill>
              <a:latin typeface="Lato"/>
              <a:ea typeface="Lato"/>
              <a:cs typeface="Lato"/>
              <a:sym typeface="Lato"/>
            </a:endParaRPr>
          </a:p>
        </p:txBody>
      </p:sp>
      <p:sp>
        <p:nvSpPr>
          <p:cNvPr descr="Timeline background shape" id="331" name="Google Shape;331;p45"/>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5"/>
          <p:cNvSpPr txBox="1"/>
          <p:nvPr>
            <p:ph idx="4294967295" type="ctrTitle"/>
          </p:nvPr>
        </p:nvSpPr>
        <p:spPr>
          <a:xfrm>
            <a:off x="-628375" y="273125"/>
            <a:ext cx="8627400" cy="704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700"/>
              <a:t>Where to Find Information</a:t>
            </a:r>
            <a:endParaRPr sz="5500"/>
          </a:p>
        </p:txBody>
      </p:sp>
      <p:pic>
        <p:nvPicPr>
          <p:cNvPr id="333" name="Google Shape;333;p45"/>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pic>
        <p:nvPicPr>
          <p:cNvPr id="334" name="Google Shape;334;p45"/>
          <p:cNvPicPr preferRelativeResize="0"/>
          <p:nvPr/>
        </p:nvPicPr>
        <p:blipFill rotWithShape="1">
          <a:blip r:embed="rId4">
            <a:alphaModFix/>
          </a:blip>
          <a:srcRect b="0" l="9084" r="8557" t="0"/>
          <a:stretch/>
        </p:blipFill>
        <p:spPr>
          <a:xfrm>
            <a:off x="650792" y="1822861"/>
            <a:ext cx="4129480" cy="2494573"/>
          </a:xfrm>
          <a:prstGeom prst="rect">
            <a:avLst/>
          </a:prstGeom>
          <a:noFill/>
          <a:ln>
            <a:noFill/>
          </a:ln>
        </p:spPr>
      </p:pic>
      <p:pic>
        <p:nvPicPr>
          <p:cNvPr id="335" name="Google Shape;335;p45"/>
          <p:cNvPicPr preferRelativeResize="0"/>
          <p:nvPr/>
        </p:nvPicPr>
        <p:blipFill rotWithShape="1">
          <a:blip r:embed="rId5">
            <a:alphaModFix/>
          </a:blip>
          <a:srcRect b="3507" l="0" r="0" t="5178"/>
          <a:stretch/>
        </p:blipFill>
        <p:spPr>
          <a:xfrm>
            <a:off x="5579069" y="1890193"/>
            <a:ext cx="1641726" cy="29576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descr="Timeline background shape" id="340" name="Google Shape;340;p46"/>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6"/>
          <p:cNvSpPr txBox="1"/>
          <p:nvPr>
            <p:ph idx="4294967295" type="ctrTitle"/>
          </p:nvPr>
        </p:nvSpPr>
        <p:spPr>
          <a:xfrm>
            <a:off x="0" y="254525"/>
            <a:ext cx="8627400" cy="70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700"/>
              <a:t>Attendance!</a:t>
            </a:r>
            <a:endParaRPr sz="4700"/>
          </a:p>
          <a:p>
            <a:pPr indent="0" lvl="0" marL="0" rtl="0" algn="ctr">
              <a:spcBef>
                <a:spcPts val="0"/>
              </a:spcBef>
              <a:spcAft>
                <a:spcPts val="0"/>
              </a:spcAft>
              <a:buNone/>
            </a:pPr>
            <a:r>
              <a:t/>
            </a:r>
            <a:endParaRPr sz="4700"/>
          </a:p>
        </p:txBody>
      </p:sp>
      <p:pic>
        <p:nvPicPr>
          <p:cNvPr id="342" name="Google Shape;342;p46"/>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pic>
        <p:nvPicPr>
          <p:cNvPr id="343" name="Google Shape;343;p46" title="qr-code (15).png"/>
          <p:cNvPicPr preferRelativeResize="0"/>
          <p:nvPr/>
        </p:nvPicPr>
        <p:blipFill>
          <a:blip r:embed="rId4">
            <a:alphaModFix/>
          </a:blip>
          <a:stretch>
            <a:fillRect/>
          </a:stretch>
        </p:blipFill>
        <p:spPr>
          <a:xfrm>
            <a:off x="2392413" y="1148525"/>
            <a:ext cx="3842577" cy="38425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descr="Timeline background shape" id="348" name="Google Shape;348;p47"/>
          <p:cNvSpPr/>
          <p:nvPr/>
        </p:nvSpPr>
        <p:spPr>
          <a:xfrm>
            <a:off x="0" y="2200950"/>
            <a:ext cx="91440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7"/>
          <p:cNvSpPr txBox="1"/>
          <p:nvPr>
            <p:ph idx="4294967295" type="ctrTitle"/>
          </p:nvPr>
        </p:nvSpPr>
        <p:spPr>
          <a:xfrm>
            <a:off x="1519800" y="2081576"/>
            <a:ext cx="6104400" cy="1351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t>Thank you!</a:t>
            </a:r>
            <a:endParaRPr sz="4800"/>
          </a:p>
          <a:p>
            <a:pPr indent="0" lvl="0" marL="0" rtl="0" algn="ctr">
              <a:spcBef>
                <a:spcPts val="0"/>
              </a:spcBef>
              <a:spcAft>
                <a:spcPts val="0"/>
              </a:spcAft>
              <a:buNone/>
            </a:pPr>
            <a:r>
              <a:t/>
            </a:r>
            <a:endParaRPr sz="4800"/>
          </a:p>
          <a:p>
            <a:pPr indent="0" lvl="0" marL="0" rtl="0" algn="ctr">
              <a:spcBef>
                <a:spcPts val="0"/>
              </a:spcBef>
              <a:spcAft>
                <a:spcPts val="0"/>
              </a:spcAft>
              <a:buNone/>
            </a:pPr>
            <a:r>
              <a:t/>
            </a:r>
            <a:endParaRPr sz="2700"/>
          </a:p>
        </p:txBody>
      </p:sp>
      <p:pic>
        <p:nvPicPr>
          <p:cNvPr id="350" name="Google Shape;350;p47"/>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Hygge general by Slidesgo">
  <a:themeElements>
    <a:clrScheme name="Simple Light">
      <a:dk1>
        <a:srgbClr val="FBFBFB"/>
      </a:dk1>
      <a:lt1>
        <a:srgbClr val="434343"/>
      </a:lt1>
      <a:dk2>
        <a:srgbClr val="F0D07E"/>
      </a:dk2>
      <a:lt2>
        <a:srgbClr val="E6B8AF"/>
      </a:lt2>
      <a:accent1>
        <a:srgbClr val="EC9482"/>
      </a:accent1>
      <a:accent2>
        <a:srgbClr val="DCC1BE"/>
      </a:accent2>
      <a:accent3>
        <a:srgbClr val="FBFBFB"/>
      </a:accent3>
      <a:accent4>
        <a:srgbClr val="8A675B"/>
      </a:accent4>
      <a:accent5>
        <a:srgbClr val="F0D07E"/>
      </a:accent5>
      <a:accent6>
        <a:srgbClr val="EC9482"/>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