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5143500" cx="9144000"/>
  <p:notesSz cx="6858000" cy="9144000"/>
  <p:embeddedFontLst>
    <p:embeddedFont>
      <p:font typeface="Playfair Display"/>
      <p:regular r:id="rId29"/>
      <p:bold r:id="rId30"/>
      <p:italic r:id="rId31"/>
      <p:boldItalic r:id="rId32"/>
    </p:embeddedFont>
    <p:embeddedFont>
      <p:font typeface="Lato"/>
      <p:regular r:id="rId33"/>
      <p:bold r:id="rId34"/>
      <p:italic r:id="rId35"/>
      <p:boldItalic r:id="rId36"/>
    </p:embeddedFont>
    <p:embeddedFont>
      <p:font typeface="Fira Sans Extra Condensed Medium"/>
      <p:regular r:id="rId37"/>
      <p:bold r:id="rId38"/>
      <p:italic r:id="rId39"/>
      <p:boldItalic r:id="rId40"/>
    </p:embeddedFont>
    <p:embeddedFont>
      <p:font typeface="Lato Light"/>
      <p:regular r:id="rId41"/>
      <p:bold r:id="rId42"/>
      <p:italic r:id="rId43"/>
      <p:boldItalic r:id="rId44"/>
    </p:embeddedFont>
    <p:embeddedFont>
      <p:font typeface="Abel"/>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FiraSansExtraCondensedMedium-boldItalic.fntdata"/><Relationship Id="rId20" Type="http://schemas.openxmlformats.org/officeDocument/2006/relationships/slide" Target="slides/slide16.xml"/><Relationship Id="rId42" Type="http://schemas.openxmlformats.org/officeDocument/2006/relationships/font" Target="fonts/LatoLight-bold.fntdata"/><Relationship Id="rId41" Type="http://schemas.openxmlformats.org/officeDocument/2006/relationships/font" Target="fonts/LatoLight-regular.fntdata"/><Relationship Id="rId22" Type="http://schemas.openxmlformats.org/officeDocument/2006/relationships/slide" Target="slides/slide18.xml"/><Relationship Id="rId44" Type="http://schemas.openxmlformats.org/officeDocument/2006/relationships/font" Target="fonts/LatoLight-boldItalic.fntdata"/><Relationship Id="rId21" Type="http://schemas.openxmlformats.org/officeDocument/2006/relationships/slide" Target="slides/slide17.xml"/><Relationship Id="rId43" Type="http://schemas.openxmlformats.org/officeDocument/2006/relationships/font" Target="fonts/LatoLight-italic.fntdata"/><Relationship Id="rId24" Type="http://schemas.openxmlformats.org/officeDocument/2006/relationships/slide" Target="slides/slide20.xml"/><Relationship Id="rId23" Type="http://schemas.openxmlformats.org/officeDocument/2006/relationships/slide" Target="slides/slide19.xml"/><Relationship Id="rId45" Type="http://schemas.openxmlformats.org/officeDocument/2006/relationships/font" Target="fonts/Abel-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layfairDisplay-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layfairDisplay-italic.fntdata"/><Relationship Id="rId30" Type="http://schemas.openxmlformats.org/officeDocument/2006/relationships/font" Target="fonts/PlayfairDisplay-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layfairDisplay-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FiraSansExtraCondensedMedium-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FiraSansExtraCondensedMedium-italic.fntdata"/><Relationship Id="rId16" Type="http://schemas.openxmlformats.org/officeDocument/2006/relationships/slide" Target="slides/slide12.xml"/><Relationship Id="rId38" Type="http://schemas.openxmlformats.org/officeDocument/2006/relationships/font" Target="fonts/FiraSansExtraCondensedMedium-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7ac28df6c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7ac28df6c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bdfe0bcc21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bdfe0bcc21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bdfe0bcc21_0_4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bdfe0bcc21_0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b1159755a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fb1159755a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8688942703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8688942703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fb0f4b1101_1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fb0f4b1101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bdfe0bcc21_0_4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bdfe0bcc21_0_4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bdfe0bcc21_0_4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bdfe0bcc21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bdfe0bcc21_0_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bdfe0bcc21_0_4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7ac28df6c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27ac28df6c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bfac940513_4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bfac940513_4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bdfe0bcc21_0_1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bdfe0bcc21_0_1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78cd65b88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378cd65b8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bdfe0bcc21_0_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bdfe0bcc21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95f0f2f12b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95f0f2f12b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be2a462174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be2a462174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ca34671e4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ca34671e4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f9b9720ff5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f9b9720ff5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f9b9720ff5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f9b9720ff5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f9b9720ff5_1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f9b9720ff5_1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9b9720ff5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f9b9720ff5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f9b9720ff5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f9b9720ff5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b1159755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fb1159755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bdfe0bcc21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bdfe0bcc21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rot="5400000">
            <a:off x="60824" y="3596074"/>
            <a:ext cx="1486600" cy="1608352"/>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flipH="1" rot="10800000">
            <a:off x="4392925" y="-1"/>
            <a:ext cx="4751065" cy="5140175"/>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489450" y="767538"/>
            <a:ext cx="3934800" cy="2815800"/>
          </a:xfrm>
          <a:prstGeom prst="rect">
            <a:avLst/>
          </a:prstGeom>
        </p:spPr>
        <p:txBody>
          <a:bodyPr anchorCtr="0" anchor="b" bIns="91425" lIns="91425" spcFirstLastPara="1" rIns="91425" wrap="square" tIns="91425">
            <a:noAutofit/>
          </a:bodyPr>
          <a:lstStyle>
            <a:lvl1pPr lvl="0" algn="r">
              <a:spcBef>
                <a:spcPts val="0"/>
              </a:spcBef>
              <a:spcAft>
                <a:spcPts val="0"/>
              </a:spcAft>
              <a:buSzPts val="5200"/>
              <a:buNone/>
              <a:defRPr sz="9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6404525" y="3526660"/>
            <a:ext cx="2019900" cy="7926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600">
                <a:latin typeface="Abel"/>
                <a:ea typeface="Abel"/>
                <a:cs typeface="Abel"/>
                <a:sym typeface="Abe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2" name="Shape 62"/>
        <p:cNvGrpSpPr/>
        <p:nvPr/>
      </p:nvGrpSpPr>
      <p:grpSpPr>
        <a:xfrm>
          <a:off x="0" y="0"/>
          <a:ext cx="0" cy="0"/>
          <a:chOff x="0" y="0"/>
          <a:chExt cx="0" cy="0"/>
        </a:xfrm>
      </p:grpSpPr>
      <p:sp>
        <p:nvSpPr>
          <p:cNvPr id="63" name="Google Shape;63;p11"/>
          <p:cNvSpPr/>
          <p:nvPr/>
        </p:nvSpPr>
        <p:spPr>
          <a:xfrm>
            <a:off x="4528424" y="2063522"/>
            <a:ext cx="2961886" cy="2178058"/>
          </a:xfrm>
          <a:custGeom>
            <a:rect b="b" l="l" r="r" t="t"/>
            <a:pathLst>
              <a:path extrusionOk="0" h="12132" w="16498">
                <a:moveTo>
                  <a:pt x="7973" y="1"/>
                </a:moveTo>
                <a:cubicBezTo>
                  <a:pt x="7489" y="1"/>
                  <a:pt x="7030" y="47"/>
                  <a:pt x="6606" y="126"/>
                </a:cubicBezTo>
                <a:cubicBezTo>
                  <a:pt x="3445" y="716"/>
                  <a:pt x="576" y="3394"/>
                  <a:pt x="100" y="6519"/>
                </a:cubicBezTo>
                <a:cubicBezTo>
                  <a:pt x="26" y="7013"/>
                  <a:pt x="1" y="7501"/>
                  <a:pt x="23" y="7969"/>
                </a:cubicBezTo>
                <a:cubicBezTo>
                  <a:pt x="112" y="9903"/>
                  <a:pt x="1424" y="12132"/>
                  <a:pt x="4189" y="12132"/>
                </a:cubicBezTo>
                <a:cubicBezTo>
                  <a:pt x="4828" y="12132"/>
                  <a:pt x="5545" y="12012"/>
                  <a:pt x="6342" y="11743"/>
                </a:cubicBezTo>
                <a:cubicBezTo>
                  <a:pt x="9464" y="10688"/>
                  <a:pt x="14252" y="11303"/>
                  <a:pt x="15724" y="7969"/>
                </a:cubicBezTo>
                <a:cubicBezTo>
                  <a:pt x="16497" y="6214"/>
                  <a:pt x="15097" y="3742"/>
                  <a:pt x="13112" y="1998"/>
                </a:cubicBezTo>
                <a:cubicBezTo>
                  <a:pt x="11406" y="499"/>
                  <a:pt x="9558" y="1"/>
                  <a:pt x="79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1"/>
          <p:cNvSpPr/>
          <p:nvPr/>
        </p:nvSpPr>
        <p:spPr>
          <a:xfrm flipH="1" rot="5400000">
            <a:off x="6714033" y="2713533"/>
            <a:ext cx="2270301" cy="2589632"/>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1"/>
          <p:cNvSpPr/>
          <p:nvPr/>
        </p:nvSpPr>
        <p:spPr>
          <a:xfrm flipH="1" rot="10800000">
            <a:off x="0" y="4168375"/>
            <a:ext cx="1265300" cy="975125"/>
          </a:xfrm>
          <a:custGeom>
            <a:rect b="b" l="l" r="r" t="t"/>
            <a:pathLst>
              <a:path extrusionOk="0" h="39005" w="50612">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 name="Google Shape;67;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SzPts val="1200"/>
              <a:buChar char="●"/>
              <a:defRPr/>
            </a:lvl1pPr>
            <a:lvl2pPr indent="-304800" lvl="1" marL="914400" algn="ctr">
              <a:spcBef>
                <a:spcPts val="1600"/>
              </a:spcBef>
              <a:spcAft>
                <a:spcPts val="0"/>
              </a:spcAft>
              <a:buSzPts val="1200"/>
              <a:buChar char="○"/>
              <a:defRPr/>
            </a:lvl2pPr>
            <a:lvl3pPr indent="-304800" lvl="2" marL="1371600" algn="ctr">
              <a:spcBef>
                <a:spcPts val="1600"/>
              </a:spcBef>
              <a:spcAft>
                <a:spcPts val="0"/>
              </a:spcAft>
              <a:buSzPts val="1200"/>
              <a:buChar char="■"/>
              <a:defRPr/>
            </a:lvl3pPr>
            <a:lvl4pPr indent="-304800" lvl="3" marL="1828800" algn="ctr">
              <a:spcBef>
                <a:spcPts val="1600"/>
              </a:spcBef>
              <a:spcAft>
                <a:spcPts val="0"/>
              </a:spcAft>
              <a:buSzPts val="1200"/>
              <a:buChar char="●"/>
              <a:defRPr/>
            </a:lvl4pPr>
            <a:lvl5pPr indent="-304800" lvl="4" marL="2286000" algn="ctr">
              <a:spcBef>
                <a:spcPts val="1600"/>
              </a:spcBef>
              <a:spcAft>
                <a:spcPts val="0"/>
              </a:spcAft>
              <a:buSzPts val="1200"/>
              <a:buChar char="○"/>
              <a:defRPr/>
            </a:lvl5pPr>
            <a:lvl6pPr indent="-304800" lvl="5" marL="2743200" algn="ctr">
              <a:spcBef>
                <a:spcPts val="1600"/>
              </a:spcBef>
              <a:spcAft>
                <a:spcPts val="0"/>
              </a:spcAft>
              <a:buSzPts val="1200"/>
              <a:buChar char="■"/>
              <a:defRPr/>
            </a:lvl6pPr>
            <a:lvl7pPr indent="-304800" lvl="6" marL="3200400" algn="ctr">
              <a:spcBef>
                <a:spcPts val="1600"/>
              </a:spcBef>
              <a:spcAft>
                <a:spcPts val="0"/>
              </a:spcAft>
              <a:buSzPts val="1200"/>
              <a:buChar char="●"/>
              <a:defRPr/>
            </a:lvl7pPr>
            <a:lvl8pPr indent="-304800" lvl="7" marL="3657600" algn="ctr">
              <a:spcBef>
                <a:spcPts val="1600"/>
              </a:spcBef>
              <a:spcAft>
                <a:spcPts val="0"/>
              </a:spcAft>
              <a:buSzPts val="1200"/>
              <a:buChar char="○"/>
              <a:defRPr/>
            </a:lvl8pPr>
            <a:lvl9pPr indent="-304800" lvl="8" marL="4114800" algn="ctr">
              <a:spcBef>
                <a:spcPts val="1600"/>
              </a:spcBef>
              <a:spcAft>
                <a:spcPts val="1600"/>
              </a:spcAft>
              <a:buSzPts val="12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68" name="Shape 6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BLANK_2">
    <p:spTree>
      <p:nvGrpSpPr>
        <p:cNvPr id="69" name="Shape 69"/>
        <p:cNvGrpSpPr/>
        <p:nvPr/>
      </p:nvGrpSpPr>
      <p:grpSpPr>
        <a:xfrm>
          <a:off x="0" y="0"/>
          <a:ext cx="0" cy="0"/>
          <a:chOff x="0" y="0"/>
          <a:chExt cx="0" cy="0"/>
        </a:xfrm>
      </p:grpSpPr>
      <p:sp>
        <p:nvSpPr>
          <p:cNvPr id="70" name="Google Shape;70;p13"/>
          <p:cNvSpPr/>
          <p:nvPr/>
        </p:nvSpPr>
        <p:spPr>
          <a:xfrm flipH="1">
            <a:off x="0" y="1125900"/>
            <a:ext cx="9144070" cy="4017631"/>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71" name="Google Shape;71;p13"/>
          <p:cNvSpPr txBox="1"/>
          <p:nvPr>
            <p:ph idx="1" type="subTitle"/>
          </p:nvPr>
        </p:nvSpPr>
        <p:spPr>
          <a:xfrm flipH="1">
            <a:off x="5987974" y="2825713"/>
            <a:ext cx="2229000" cy="6705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72" name="Google Shape;72;p13"/>
          <p:cNvSpPr txBox="1"/>
          <p:nvPr>
            <p:ph idx="2" type="subTitle"/>
          </p:nvPr>
        </p:nvSpPr>
        <p:spPr>
          <a:xfrm flipH="1">
            <a:off x="927040" y="1249988"/>
            <a:ext cx="2229000" cy="6705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73" name="Google Shape;73;p13"/>
          <p:cNvSpPr txBox="1"/>
          <p:nvPr>
            <p:ph idx="3" type="subTitle"/>
          </p:nvPr>
        </p:nvSpPr>
        <p:spPr>
          <a:xfrm flipH="1">
            <a:off x="927040" y="2825713"/>
            <a:ext cx="2229000" cy="6705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74" name="Google Shape;74;p13"/>
          <p:cNvSpPr txBox="1"/>
          <p:nvPr>
            <p:ph hasCustomPrompt="1" type="title"/>
          </p:nvPr>
        </p:nvSpPr>
        <p:spPr>
          <a:xfrm flipH="1">
            <a:off x="4912038" y="3128245"/>
            <a:ext cx="7395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0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75" name="Google Shape;75;p13"/>
          <p:cNvSpPr txBox="1"/>
          <p:nvPr>
            <p:ph hasCustomPrompt="1" idx="4" type="title"/>
          </p:nvPr>
        </p:nvSpPr>
        <p:spPr>
          <a:xfrm flipH="1">
            <a:off x="3474314" y="1548787"/>
            <a:ext cx="7395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0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76" name="Google Shape;76;p13"/>
          <p:cNvSpPr txBox="1"/>
          <p:nvPr>
            <p:ph hasCustomPrompt="1" idx="5" type="title"/>
          </p:nvPr>
        </p:nvSpPr>
        <p:spPr>
          <a:xfrm flipH="1">
            <a:off x="3474314" y="3128245"/>
            <a:ext cx="7395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0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77" name="Google Shape;77;p13"/>
          <p:cNvSpPr txBox="1"/>
          <p:nvPr>
            <p:ph idx="6" type="subTitle"/>
          </p:nvPr>
        </p:nvSpPr>
        <p:spPr>
          <a:xfrm flipH="1">
            <a:off x="1314640" y="1790813"/>
            <a:ext cx="1841400" cy="577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78" name="Google Shape;78;p13"/>
          <p:cNvSpPr txBox="1"/>
          <p:nvPr>
            <p:ph idx="7" type="subTitle"/>
          </p:nvPr>
        </p:nvSpPr>
        <p:spPr>
          <a:xfrm flipH="1">
            <a:off x="1314640" y="3391888"/>
            <a:ext cx="1841400" cy="5778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79" name="Google Shape;79;p13"/>
          <p:cNvSpPr txBox="1"/>
          <p:nvPr>
            <p:ph idx="8" type="subTitle"/>
          </p:nvPr>
        </p:nvSpPr>
        <p:spPr>
          <a:xfrm flipH="1">
            <a:off x="5987974" y="3287938"/>
            <a:ext cx="1841400" cy="577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80" name="Google Shape;80;p13"/>
          <p:cNvSpPr txBox="1"/>
          <p:nvPr>
            <p:ph idx="9" type="subTitle"/>
          </p:nvPr>
        </p:nvSpPr>
        <p:spPr>
          <a:xfrm flipH="1">
            <a:off x="5987974" y="1249988"/>
            <a:ext cx="2229000" cy="6705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rgbClr val="E87E45"/>
              </a:buClr>
              <a:buSzPts val="1400"/>
              <a:buFont typeface="Playfair Display"/>
              <a:buNone/>
              <a:defRPr sz="3600">
                <a:latin typeface="Playfair Display"/>
                <a:ea typeface="Playfair Display"/>
                <a:cs typeface="Playfair Display"/>
                <a:sym typeface="Playfair Display"/>
              </a:defRPr>
            </a:lvl1pPr>
            <a:lvl2pPr lvl="1"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2pPr>
            <a:lvl3pPr lvl="2"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3pPr>
            <a:lvl4pPr lvl="3"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4pPr>
            <a:lvl5pPr lvl="4"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5pPr>
            <a:lvl6pPr lvl="5"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6pPr>
            <a:lvl7pPr lvl="6"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7pPr>
            <a:lvl8pPr lvl="7"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8pPr>
            <a:lvl9pPr lvl="8" rtl="0" algn="ctr">
              <a:lnSpc>
                <a:spcPct val="100000"/>
              </a:lnSpc>
              <a:spcBef>
                <a:spcPts val="0"/>
              </a:spcBef>
              <a:spcAft>
                <a:spcPts val="0"/>
              </a:spcAft>
              <a:buClr>
                <a:srgbClr val="E87E45"/>
              </a:buClr>
              <a:buSzPts val="1400"/>
              <a:buFont typeface="Playfair Display"/>
              <a:buNone/>
              <a:defRPr sz="1400">
                <a:solidFill>
                  <a:srgbClr val="E87E45"/>
                </a:solidFill>
                <a:latin typeface="Playfair Display"/>
                <a:ea typeface="Playfair Display"/>
                <a:cs typeface="Playfair Display"/>
                <a:sym typeface="Playfair Display"/>
              </a:defRPr>
            </a:lvl9pPr>
          </a:lstStyle>
          <a:p/>
        </p:txBody>
      </p:sp>
      <p:sp>
        <p:nvSpPr>
          <p:cNvPr id="81" name="Google Shape;81;p13"/>
          <p:cNvSpPr txBox="1"/>
          <p:nvPr>
            <p:ph hasCustomPrompt="1" idx="13" type="title"/>
          </p:nvPr>
        </p:nvSpPr>
        <p:spPr>
          <a:xfrm flipH="1">
            <a:off x="4912060" y="1548787"/>
            <a:ext cx="7395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0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82" name="Google Shape;82;p13"/>
          <p:cNvSpPr txBox="1"/>
          <p:nvPr>
            <p:ph idx="14" type="subTitle"/>
          </p:nvPr>
        </p:nvSpPr>
        <p:spPr>
          <a:xfrm flipH="1">
            <a:off x="5987974" y="1807138"/>
            <a:ext cx="1841400" cy="577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BLANK_1">
    <p:spTree>
      <p:nvGrpSpPr>
        <p:cNvPr id="83" name="Shape 83"/>
        <p:cNvGrpSpPr/>
        <p:nvPr/>
      </p:nvGrpSpPr>
      <p:grpSpPr>
        <a:xfrm>
          <a:off x="0" y="0"/>
          <a:ext cx="0" cy="0"/>
          <a:chOff x="0" y="0"/>
          <a:chExt cx="0" cy="0"/>
        </a:xfrm>
      </p:grpSpPr>
      <p:sp>
        <p:nvSpPr>
          <p:cNvPr id="84" name="Google Shape;84;p14"/>
          <p:cNvSpPr txBox="1"/>
          <p:nvPr>
            <p:ph type="title"/>
          </p:nvPr>
        </p:nvSpPr>
        <p:spPr>
          <a:xfrm>
            <a:off x="719750" y="1159200"/>
            <a:ext cx="4664400" cy="1598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4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5" name="Google Shape;85;p14"/>
          <p:cNvSpPr txBox="1"/>
          <p:nvPr>
            <p:ph idx="1" type="subTitle"/>
          </p:nvPr>
        </p:nvSpPr>
        <p:spPr>
          <a:xfrm flipH="1">
            <a:off x="719750" y="2840325"/>
            <a:ext cx="6657600" cy="1932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Font typeface="Nunito Light"/>
              <a:buChar char="●"/>
              <a:defRPr sz="1400"/>
            </a:lvl1pPr>
            <a:lvl2pPr lvl="1" rtl="0" algn="ctr">
              <a:lnSpc>
                <a:spcPct val="100000"/>
              </a:lnSpc>
              <a:spcBef>
                <a:spcPts val="0"/>
              </a:spcBef>
              <a:spcAft>
                <a:spcPts val="0"/>
              </a:spcAft>
              <a:buSzPts val="1600"/>
              <a:buFont typeface="Nunito Light"/>
              <a:buChar char="○"/>
              <a:defRPr sz="1000"/>
            </a:lvl2pPr>
            <a:lvl3pPr lvl="2" rtl="0" algn="ctr">
              <a:lnSpc>
                <a:spcPct val="100000"/>
              </a:lnSpc>
              <a:spcBef>
                <a:spcPts val="0"/>
              </a:spcBef>
              <a:spcAft>
                <a:spcPts val="0"/>
              </a:spcAft>
              <a:buSzPts val="1500"/>
              <a:buFont typeface="Nunito Light"/>
              <a:buChar char="■"/>
              <a:defRPr sz="1000"/>
            </a:lvl3pPr>
            <a:lvl4pPr lvl="3" rtl="0" algn="ctr">
              <a:lnSpc>
                <a:spcPct val="100000"/>
              </a:lnSpc>
              <a:spcBef>
                <a:spcPts val="0"/>
              </a:spcBef>
              <a:spcAft>
                <a:spcPts val="0"/>
              </a:spcAft>
              <a:buSzPts val="1500"/>
              <a:buFont typeface="Nunito Light"/>
              <a:buChar char="●"/>
              <a:defRPr sz="1000"/>
            </a:lvl4pPr>
            <a:lvl5pPr lvl="4" rtl="0" algn="ctr">
              <a:lnSpc>
                <a:spcPct val="100000"/>
              </a:lnSpc>
              <a:spcBef>
                <a:spcPts val="0"/>
              </a:spcBef>
              <a:spcAft>
                <a:spcPts val="0"/>
              </a:spcAft>
              <a:buSzPts val="1400"/>
              <a:buFont typeface="Nunito Light"/>
              <a:buChar char="○"/>
              <a:defRPr sz="1000"/>
            </a:lvl5pPr>
            <a:lvl6pPr lvl="5" rtl="0" algn="ctr">
              <a:lnSpc>
                <a:spcPct val="100000"/>
              </a:lnSpc>
              <a:spcBef>
                <a:spcPts val="0"/>
              </a:spcBef>
              <a:spcAft>
                <a:spcPts val="0"/>
              </a:spcAft>
              <a:buSzPts val="1400"/>
              <a:buFont typeface="Nunito Light"/>
              <a:buChar char="■"/>
              <a:defRPr sz="1000"/>
            </a:lvl6pPr>
            <a:lvl7pPr lvl="6" rtl="0" algn="ctr">
              <a:lnSpc>
                <a:spcPct val="100000"/>
              </a:lnSpc>
              <a:spcBef>
                <a:spcPts val="0"/>
              </a:spcBef>
              <a:spcAft>
                <a:spcPts val="0"/>
              </a:spcAft>
              <a:buSzPts val="1300"/>
              <a:buFont typeface="Nunito Light"/>
              <a:buChar char="●"/>
              <a:defRPr sz="1000"/>
            </a:lvl7pPr>
            <a:lvl8pPr lvl="7" rtl="0" algn="ctr">
              <a:lnSpc>
                <a:spcPct val="100000"/>
              </a:lnSpc>
              <a:spcBef>
                <a:spcPts val="0"/>
              </a:spcBef>
              <a:spcAft>
                <a:spcPts val="0"/>
              </a:spcAft>
              <a:buSzPts val="1300"/>
              <a:buFont typeface="Nunito Light"/>
              <a:buChar char="○"/>
              <a:defRPr sz="1000"/>
            </a:lvl8pPr>
            <a:lvl9pPr lvl="8" rtl="0" algn="ctr">
              <a:lnSpc>
                <a:spcPct val="100000"/>
              </a:lnSpc>
              <a:spcBef>
                <a:spcPts val="0"/>
              </a:spcBef>
              <a:spcAft>
                <a:spcPts val="0"/>
              </a:spcAft>
              <a:buSzPts val="1200"/>
              <a:buFont typeface="Nunito Light"/>
              <a:buChar char="■"/>
              <a:defRPr sz="1000"/>
            </a:lvl9pPr>
          </a:lstStyle>
          <a:p/>
        </p:txBody>
      </p:sp>
      <p:sp>
        <p:nvSpPr>
          <p:cNvPr id="86" name="Google Shape;86;p14"/>
          <p:cNvSpPr/>
          <p:nvPr/>
        </p:nvSpPr>
        <p:spPr>
          <a:xfrm flipH="1" rot="10800000">
            <a:off x="4931991" y="12"/>
            <a:ext cx="4212025" cy="5143476"/>
          </a:xfrm>
          <a:custGeom>
            <a:rect b="b" l="l" r="r" t="t"/>
            <a:pathLst>
              <a:path extrusionOk="0" h="47931" w="39251">
                <a:moveTo>
                  <a:pt x="21033" y="0"/>
                </a:moveTo>
                <a:cubicBezTo>
                  <a:pt x="24804" y="8909"/>
                  <a:pt x="24227" y="19157"/>
                  <a:pt x="15856" y="27953"/>
                </a:cubicBezTo>
                <a:cubicBezTo>
                  <a:pt x="8909" y="35252"/>
                  <a:pt x="3511" y="39402"/>
                  <a:pt x="0" y="47931"/>
                </a:cubicBezTo>
                <a:lnTo>
                  <a:pt x="39251" y="47931"/>
                </a:lnTo>
                <a:lnTo>
                  <a:pt x="3925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4"/>
          <p:cNvSpPr/>
          <p:nvPr/>
        </p:nvSpPr>
        <p:spPr>
          <a:xfrm flipH="1" rot="10800000">
            <a:off x="5490175" y="2835719"/>
            <a:ext cx="3653843" cy="2307781"/>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
    <p:spTree>
      <p:nvGrpSpPr>
        <p:cNvPr id="88" name="Shape 88"/>
        <p:cNvGrpSpPr/>
        <p:nvPr/>
      </p:nvGrpSpPr>
      <p:grpSpPr>
        <a:xfrm>
          <a:off x="0" y="0"/>
          <a:ext cx="0" cy="0"/>
          <a:chOff x="0" y="0"/>
          <a:chExt cx="0" cy="0"/>
        </a:xfrm>
      </p:grpSpPr>
      <p:sp>
        <p:nvSpPr>
          <p:cNvPr id="89" name="Google Shape;89;p15"/>
          <p:cNvSpPr/>
          <p:nvPr/>
        </p:nvSpPr>
        <p:spPr>
          <a:xfrm flipH="1" rot="5400000">
            <a:off x="24840"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5"/>
          <p:cNvSpPr/>
          <p:nvPr/>
        </p:nvSpPr>
        <p:spPr>
          <a:xfrm flipH="1" rot="5400000">
            <a:off x="5902170" y="1897985"/>
            <a:ext cx="3032226" cy="3458727"/>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5"/>
          <p:cNvSpPr txBox="1"/>
          <p:nvPr>
            <p:ph type="ctrTitle"/>
          </p:nvPr>
        </p:nvSpPr>
        <p:spPr>
          <a:xfrm flipH="1">
            <a:off x="1140763" y="2970025"/>
            <a:ext cx="20484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92" name="Google Shape;92;p15"/>
          <p:cNvSpPr txBox="1"/>
          <p:nvPr>
            <p:ph idx="1" type="subTitle"/>
          </p:nvPr>
        </p:nvSpPr>
        <p:spPr>
          <a:xfrm flipH="1">
            <a:off x="1140746" y="3512450"/>
            <a:ext cx="2048400" cy="852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93" name="Google Shape;93;p15"/>
          <p:cNvSpPr txBox="1"/>
          <p:nvPr>
            <p:ph idx="2" type="ctrTitle"/>
          </p:nvPr>
        </p:nvSpPr>
        <p:spPr>
          <a:xfrm flipH="1">
            <a:off x="3547763" y="2970025"/>
            <a:ext cx="20484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94" name="Google Shape;94;p15"/>
          <p:cNvSpPr txBox="1"/>
          <p:nvPr>
            <p:ph idx="3" type="subTitle"/>
          </p:nvPr>
        </p:nvSpPr>
        <p:spPr>
          <a:xfrm flipH="1">
            <a:off x="3547742" y="3512450"/>
            <a:ext cx="2048400" cy="852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95" name="Google Shape;95;p15"/>
          <p:cNvSpPr txBox="1"/>
          <p:nvPr>
            <p:ph idx="4" type="ctrTitle"/>
          </p:nvPr>
        </p:nvSpPr>
        <p:spPr>
          <a:xfrm flipH="1">
            <a:off x="5954801" y="2970025"/>
            <a:ext cx="20484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96" name="Google Shape;96;p15"/>
          <p:cNvSpPr txBox="1"/>
          <p:nvPr>
            <p:ph idx="5" type="subTitle"/>
          </p:nvPr>
        </p:nvSpPr>
        <p:spPr>
          <a:xfrm flipH="1">
            <a:off x="5954775" y="3512450"/>
            <a:ext cx="2048400" cy="852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97" name="Google Shape;97;p15"/>
          <p:cNvSpPr txBox="1"/>
          <p:nvPr>
            <p:ph idx="6"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
    <p:spTree>
      <p:nvGrpSpPr>
        <p:cNvPr id="98" name="Shape 98"/>
        <p:cNvGrpSpPr/>
        <p:nvPr/>
      </p:nvGrpSpPr>
      <p:grpSpPr>
        <a:xfrm>
          <a:off x="0" y="0"/>
          <a:ext cx="0" cy="0"/>
          <a:chOff x="0" y="0"/>
          <a:chExt cx="0" cy="0"/>
        </a:xfrm>
      </p:grpSpPr>
      <p:sp>
        <p:nvSpPr>
          <p:cNvPr id="99" name="Google Shape;99;p16"/>
          <p:cNvSpPr/>
          <p:nvPr/>
        </p:nvSpPr>
        <p:spPr>
          <a:xfrm rot="-5400000">
            <a:off x="-1019018" y="3311041"/>
            <a:ext cx="2851474" cy="813444"/>
          </a:xfrm>
          <a:custGeom>
            <a:rect b="b" l="l" r="r" t="t"/>
            <a:pathLst>
              <a:path extrusionOk="0" h="17023" w="59673">
                <a:moveTo>
                  <a:pt x="1" y="0"/>
                </a:moveTo>
                <a:lnTo>
                  <a:pt x="1" y="10300"/>
                </a:lnTo>
                <a:cubicBezTo>
                  <a:pt x="1816" y="14963"/>
                  <a:pt x="5927" y="17022"/>
                  <a:pt x="10137" y="17022"/>
                </a:cubicBezTo>
                <a:cubicBezTo>
                  <a:pt x="13923" y="17022"/>
                  <a:pt x="17789" y="15356"/>
                  <a:pt x="20137" y="12420"/>
                </a:cubicBezTo>
                <a:cubicBezTo>
                  <a:pt x="23652" y="8026"/>
                  <a:pt x="27201" y="4744"/>
                  <a:pt x="32830" y="4744"/>
                </a:cubicBezTo>
                <a:cubicBezTo>
                  <a:pt x="34252" y="4744"/>
                  <a:pt x="35808" y="4954"/>
                  <a:pt x="37529" y="5408"/>
                </a:cubicBezTo>
                <a:cubicBezTo>
                  <a:pt x="43485" y="6981"/>
                  <a:pt x="47292" y="8462"/>
                  <a:pt x="50664" y="8462"/>
                </a:cubicBezTo>
                <a:cubicBezTo>
                  <a:pt x="52120" y="8462"/>
                  <a:pt x="53496" y="8186"/>
                  <a:pt x="54928" y="7521"/>
                </a:cubicBezTo>
                <a:cubicBezTo>
                  <a:pt x="59672" y="5314"/>
                  <a:pt x="59672" y="0"/>
                  <a:pt x="5967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6"/>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1" name="Google Shape;101;p16"/>
          <p:cNvSpPr txBox="1"/>
          <p:nvPr>
            <p:ph idx="2" type="title"/>
          </p:nvPr>
        </p:nvSpPr>
        <p:spPr>
          <a:xfrm>
            <a:off x="1170501" y="1959348"/>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02" name="Google Shape;102;p16"/>
          <p:cNvSpPr txBox="1"/>
          <p:nvPr>
            <p:ph idx="1" type="subTitle"/>
          </p:nvPr>
        </p:nvSpPr>
        <p:spPr>
          <a:xfrm>
            <a:off x="913025" y="240777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03" name="Google Shape;103;p16"/>
          <p:cNvSpPr txBox="1"/>
          <p:nvPr>
            <p:ph idx="3" type="title"/>
          </p:nvPr>
        </p:nvSpPr>
        <p:spPr>
          <a:xfrm>
            <a:off x="6131126" y="1959348"/>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04" name="Google Shape;104;p16"/>
          <p:cNvSpPr txBox="1"/>
          <p:nvPr>
            <p:ph idx="4" type="subTitle"/>
          </p:nvPr>
        </p:nvSpPr>
        <p:spPr>
          <a:xfrm>
            <a:off x="5934350" y="2407775"/>
            <a:ext cx="2236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05" name="Google Shape;105;p16"/>
          <p:cNvSpPr txBox="1"/>
          <p:nvPr>
            <p:ph idx="5" type="title"/>
          </p:nvPr>
        </p:nvSpPr>
        <p:spPr>
          <a:xfrm>
            <a:off x="3652288" y="3022385"/>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06" name="Google Shape;106;p16"/>
          <p:cNvSpPr txBox="1"/>
          <p:nvPr>
            <p:ph idx="6" type="subTitle"/>
          </p:nvPr>
        </p:nvSpPr>
        <p:spPr>
          <a:xfrm>
            <a:off x="3394017" y="347082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07" name="Google Shape;107;p16"/>
          <p:cNvSpPr txBox="1"/>
          <p:nvPr>
            <p:ph idx="7" type="title"/>
          </p:nvPr>
        </p:nvSpPr>
        <p:spPr>
          <a:xfrm>
            <a:off x="3651738" y="1959348"/>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08" name="Google Shape;108;p16"/>
          <p:cNvSpPr txBox="1"/>
          <p:nvPr>
            <p:ph idx="8" type="subTitle"/>
          </p:nvPr>
        </p:nvSpPr>
        <p:spPr>
          <a:xfrm>
            <a:off x="3394338" y="240777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09" name="Google Shape;109;p16"/>
          <p:cNvSpPr txBox="1"/>
          <p:nvPr>
            <p:ph idx="9" type="title"/>
          </p:nvPr>
        </p:nvSpPr>
        <p:spPr>
          <a:xfrm>
            <a:off x="1169738" y="3022385"/>
            <a:ext cx="18414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10" name="Google Shape;110;p16"/>
          <p:cNvSpPr txBox="1"/>
          <p:nvPr>
            <p:ph idx="13" type="subTitle"/>
          </p:nvPr>
        </p:nvSpPr>
        <p:spPr>
          <a:xfrm>
            <a:off x="912225" y="347082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
        <p:nvSpPr>
          <p:cNvPr id="111" name="Google Shape;111;p16"/>
          <p:cNvSpPr txBox="1"/>
          <p:nvPr>
            <p:ph idx="14" type="title"/>
          </p:nvPr>
        </p:nvSpPr>
        <p:spPr>
          <a:xfrm>
            <a:off x="6329600" y="3022388"/>
            <a:ext cx="1446300" cy="401700"/>
          </a:xfrm>
          <a:prstGeom prst="rect">
            <a:avLst/>
          </a:prstGeom>
          <a:noFill/>
          <a:ln>
            <a:noFill/>
          </a:ln>
        </p:spPr>
        <p:txBody>
          <a:bodyPr anchorCtr="0" anchor="b" bIns="0" lIns="0" spcFirstLastPara="1" rIns="0" wrap="square" tIns="0">
            <a:noAutofit/>
          </a:bodyPr>
          <a:lstStyle>
            <a:lvl1pPr lvl="0" rtl="0" algn="ctr">
              <a:spcBef>
                <a:spcPts val="0"/>
              </a:spcBef>
              <a:spcAft>
                <a:spcPts val="0"/>
              </a:spcAft>
              <a:buSzPts val="1400"/>
              <a:buNone/>
              <a:defRPr i="0" sz="1200"/>
            </a:lvl1pPr>
            <a:lvl2pPr lvl="1" rtl="0" algn="ctr">
              <a:spcBef>
                <a:spcPts val="0"/>
              </a:spcBef>
              <a:spcAft>
                <a:spcPts val="0"/>
              </a:spcAft>
              <a:buSzPts val="1400"/>
              <a:buNone/>
              <a:defRPr sz="1400"/>
            </a:lvl2pPr>
            <a:lvl3pPr lvl="2" rtl="0" algn="ctr">
              <a:spcBef>
                <a:spcPts val="0"/>
              </a:spcBef>
              <a:spcAft>
                <a:spcPts val="0"/>
              </a:spcAft>
              <a:buSzPts val="1400"/>
              <a:buNone/>
              <a:defRPr sz="1400"/>
            </a:lvl3pPr>
            <a:lvl4pPr lvl="3" rtl="0" algn="ctr">
              <a:spcBef>
                <a:spcPts val="0"/>
              </a:spcBef>
              <a:spcAft>
                <a:spcPts val="0"/>
              </a:spcAft>
              <a:buSzPts val="1400"/>
              <a:buNone/>
              <a:defRPr sz="1400"/>
            </a:lvl4pPr>
            <a:lvl5pPr lvl="4" rtl="0" algn="ctr">
              <a:spcBef>
                <a:spcPts val="0"/>
              </a:spcBef>
              <a:spcAft>
                <a:spcPts val="0"/>
              </a:spcAft>
              <a:buSzPts val="1400"/>
              <a:buNone/>
              <a:defRPr sz="1400"/>
            </a:lvl5pPr>
            <a:lvl6pPr lvl="5" rtl="0" algn="ctr">
              <a:spcBef>
                <a:spcPts val="0"/>
              </a:spcBef>
              <a:spcAft>
                <a:spcPts val="0"/>
              </a:spcAft>
              <a:buSzPts val="1400"/>
              <a:buNone/>
              <a:defRPr sz="1400"/>
            </a:lvl6pPr>
            <a:lvl7pPr lvl="6" rtl="0" algn="ctr">
              <a:spcBef>
                <a:spcPts val="0"/>
              </a:spcBef>
              <a:spcAft>
                <a:spcPts val="0"/>
              </a:spcAft>
              <a:buSzPts val="1400"/>
              <a:buNone/>
              <a:defRPr sz="1400"/>
            </a:lvl7pPr>
            <a:lvl8pPr lvl="7" rtl="0" algn="ctr">
              <a:spcBef>
                <a:spcPts val="0"/>
              </a:spcBef>
              <a:spcAft>
                <a:spcPts val="0"/>
              </a:spcAft>
              <a:buSzPts val="1400"/>
              <a:buNone/>
              <a:defRPr sz="1400"/>
            </a:lvl8pPr>
            <a:lvl9pPr lvl="8" rtl="0" algn="ctr">
              <a:spcBef>
                <a:spcPts val="0"/>
              </a:spcBef>
              <a:spcAft>
                <a:spcPts val="0"/>
              </a:spcAft>
              <a:buSzPts val="1400"/>
              <a:buNone/>
              <a:defRPr sz="1400"/>
            </a:lvl9pPr>
          </a:lstStyle>
          <a:p/>
        </p:txBody>
      </p:sp>
      <p:sp>
        <p:nvSpPr>
          <p:cNvPr id="112" name="Google Shape;112;p16"/>
          <p:cNvSpPr txBox="1"/>
          <p:nvPr>
            <p:ph idx="15" type="subTitle"/>
          </p:nvPr>
        </p:nvSpPr>
        <p:spPr>
          <a:xfrm>
            <a:off x="5875671" y="3470825"/>
            <a:ext cx="23562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200"/>
            </a:lvl1pPr>
            <a:lvl2pPr lvl="1" rtl="0" algn="ctr">
              <a:lnSpc>
                <a:spcPct val="100000"/>
              </a:lnSpc>
              <a:spcBef>
                <a:spcPts val="1600"/>
              </a:spcBef>
              <a:spcAft>
                <a:spcPts val="0"/>
              </a:spcAft>
              <a:buNone/>
              <a:defRPr sz="1200"/>
            </a:lvl2pPr>
            <a:lvl3pPr lvl="2" rtl="0" algn="ctr">
              <a:lnSpc>
                <a:spcPct val="100000"/>
              </a:lnSpc>
              <a:spcBef>
                <a:spcPts val="1600"/>
              </a:spcBef>
              <a:spcAft>
                <a:spcPts val="0"/>
              </a:spcAft>
              <a:buNone/>
              <a:defRPr sz="1200"/>
            </a:lvl3pPr>
            <a:lvl4pPr lvl="3" rtl="0" algn="ctr">
              <a:lnSpc>
                <a:spcPct val="100000"/>
              </a:lnSpc>
              <a:spcBef>
                <a:spcPts val="1600"/>
              </a:spcBef>
              <a:spcAft>
                <a:spcPts val="0"/>
              </a:spcAft>
              <a:buNone/>
              <a:defRPr sz="1200"/>
            </a:lvl4pPr>
            <a:lvl5pPr lvl="4" rtl="0" algn="ctr">
              <a:lnSpc>
                <a:spcPct val="100000"/>
              </a:lnSpc>
              <a:spcBef>
                <a:spcPts val="1600"/>
              </a:spcBef>
              <a:spcAft>
                <a:spcPts val="0"/>
              </a:spcAft>
              <a:buNone/>
              <a:defRPr sz="1200"/>
            </a:lvl5pPr>
            <a:lvl6pPr lvl="5" rtl="0" algn="ctr">
              <a:lnSpc>
                <a:spcPct val="100000"/>
              </a:lnSpc>
              <a:spcBef>
                <a:spcPts val="1600"/>
              </a:spcBef>
              <a:spcAft>
                <a:spcPts val="0"/>
              </a:spcAft>
              <a:buNone/>
              <a:defRPr sz="1200"/>
            </a:lvl6pPr>
            <a:lvl7pPr lvl="6" rtl="0" algn="ctr">
              <a:lnSpc>
                <a:spcPct val="100000"/>
              </a:lnSpc>
              <a:spcBef>
                <a:spcPts val="1600"/>
              </a:spcBef>
              <a:spcAft>
                <a:spcPts val="0"/>
              </a:spcAft>
              <a:buNone/>
              <a:defRPr sz="1200"/>
            </a:lvl7pPr>
            <a:lvl8pPr lvl="7" rtl="0" algn="ctr">
              <a:lnSpc>
                <a:spcPct val="100000"/>
              </a:lnSpc>
              <a:spcBef>
                <a:spcPts val="1600"/>
              </a:spcBef>
              <a:spcAft>
                <a:spcPts val="0"/>
              </a:spcAft>
              <a:buNone/>
              <a:defRPr sz="1200"/>
            </a:lvl8pPr>
            <a:lvl9pPr lvl="8" rtl="0" algn="ctr">
              <a:lnSpc>
                <a:spcPct val="100000"/>
              </a:lnSpc>
              <a:spcBef>
                <a:spcPts val="1600"/>
              </a:spcBef>
              <a:spcAft>
                <a:spcPts val="1600"/>
              </a:spcAft>
              <a:buNone/>
              <a:defRPr sz="12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BLANK_1_1_1_2">
    <p:spTree>
      <p:nvGrpSpPr>
        <p:cNvPr id="113" name="Shape 113"/>
        <p:cNvGrpSpPr/>
        <p:nvPr/>
      </p:nvGrpSpPr>
      <p:grpSpPr>
        <a:xfrm>
          <a:off x="0" y="0"/>
          <a:ext cx="0" cy="0"/>
          <a:chOff x="0" y="0"/>
          <a:chExt cx="0" cy="0"/>
        </a:xfrm>
      </p:grpSpPr>
      <p:sp>
        <p:nvSpPr>
          <p:cNvPr id="114" name="Google Shape;114;p17"/>
          <p:cNvSpPr txBox="1"/>
          <p:nvPr>
            <p:ph type="title"/>
          </p:nvPr>
        </p:nvSpPr>
        <p:spPr>
          <a:xfrm>
            <a:off x="719750" y="1471650"/>
            <a:ext cx="5704200" cy="22002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7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
  <p:cSld name="TITLE_ONLY_1">
    <p:spTree>
      <p:nvGrpSpPr>
        <p:cNvPr id="115" name="Shape 115"/>
        <p:cNvGrpSpPr/>
        <p:nvPr/>
      </p:nvGrpSpPr>
      <p:grpSpPr>
        <a:xfrm>
          <a:off x="0" y="0"/>
          <a:ext cx="0" cy="0"/>
          <a:chOff x="0" y="0"/>
          <a:chExt cx="0" cy="0"/>
        </a:xfrm>
      </p:grpSpPr>
      <p:sp>
        <p:nvSpPr>
          <p:cNvPr id="116" name="Google Shape;116;p18"/>
          <p:cNvSpPr/>
          <p:nvPr/>
        </p:nvSpPr>
        <p:spPr>
          <a:xfrm>
            <a:off x="7239778" y="3190802"/>
            <a:ext cx="1904227" cy="1945172"/>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8"/>
          <p:cNvSpPr/>
          <p:nvPr/>
        </p:nvSpPr>
        <p:spPr>
          <a:xfrm>
            <a:off x="0" y="0"/>
            <a:ext cx="2675012" cy="966483"/>
          </a:xfrm>
          <a:custGeom>
            <a:rect b="b" l="l" r="r" t="t"/>
            <a:pathLst>
              <a:path extrusionOk="0" h="22371" w="61918">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8"/>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2">
  <p:cSld name="TITLE_ONLY_1_1">
    <p:spTree>
      <p:nvGrpSpPr>
        <p:cNvPr id="119" name="Shape 119"/>
        <p:cNvGrpSpPr/>
        <p:nvPr/>
      </p:nvGrpSpPr>
      <p:grpSpPr>
        <a:xfrm>
          <a:off x="0" y="0"/>
          <a:ext cx="0" cy="0"/>
          <a:chOff x="0" y="0"/>
          <a:chExt cx="0" cy="0"/>
        </a:xfrm>
      </p:grpSpPr>
      <p:sp>
        <p:nvSpPr>
          <p:cNvPr id="120" name="Google Shape;120;p19"/>
          <p:cNvSpPr/>
          <p:nvPr/>
        </p:nvSpPr>
        <p:spPr>
          <a:xfrm>
            <a:off x="4096400" y="0"/>
            <a:ext cx="5051471" cy="1722297"/>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9"/>
          <p:cNvSpPr/>
          <p:nvPr/>
        </p:nvSpPr>
        <p:spPr>
          <a:xfrm flipH="1">
            <a:off x="4" y="3707376"/>
            <a:ext cx="1327392" cy="1436105"/>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9"/>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3">
  <p:cSld name="TITLE_ONLY_1_1_1">
    <p:spTree>
      <p:nvGrpSpPr>
        <p:cNvPr id="123" name="Shape 123"/>
        <p:cNvGrpSpPr/>
        <p:nvPr/>
      </p:nvGrpSpPr>
      <p:grpSpPr>
        <a:xfrm>
          <a:off x="0" y="0"/>
          <a:ext cx="0" cy="0"/>
          <a:chOff x="0" y="0"/>
          <a:chExt cx="0" cy="0"/>
        </a:xfrm>
      </p:grpSpPr>
      <p:sp>
        <p:nvSpPr>
          <p:cNvPr id="124" name="Google Shape;124;p20"/>
          <p:cNvSpPr/>
          <p:nvPr/>
        </p:nvSpPr>
        <p:spPr>
          <a:xfrm flipH="1" rot="5400000">
            <a:off x="19026" y="-25799"/>
            <a:ext cx="1401457" cy="1431591"/>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0"/>
          <p:cNvSpPr/>
          <p:nvPr/>
        </p:nvSpPr>
        <p:spPr>
          <a:xfrm flipH="1" rot="10800000">
            <a:off x="6891026" y="3720503"/>
            <a:ext cx="2252989" cy="1422997"/>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20"/>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p:nvPr/>
        </p:nvSpPr>
        <p:spPr>
          <a:xfrm>
            <a:off x="3645498" y="18163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5" name="Google Shape;15;p3"/>
          <p:cNvSpPr/>
          <p:nvPr/>
        </p:nvSpPr>
        <p:spPr>
          <a:xfrm rot="10800000">
            <a:off x="6304698" y="1196133"/>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6" name="Google Shape;16;p3"/>
          <p:cNvSpPr/>
          <p:nvPr/>
        </p:nvSpPr>
        <p:spPr>
          <a:xfrm flipH="1" rot="5400000">
            <a:off x="5693570" y="1695845"/>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flipH="1" rot="10800000">
            <a:off x="0" y="3098847"/>
            <a:ext cx="5659150" cy="2044653"/>
          </a:xfrm>
          <a:custGeom>
            <a:rect b="b" l="l" r="r" t="t"/>
            <a:pathLst>
              <a:path extrusionOk="0" h="22371" w="61918">
                <a:moveTo>
                  <a:pt x="1" y="0"/>
                </a:moveTo>
                <a:lnTo>
                  <a:pt x="1" y="19582"/>
                </a:lnTo>
                <a:cubicBezTo>
                  <a:pt x="2348" y="19298"/>
                  <a:pt x="4561" y="19170"/>
                  <a:pt x="6829" y="19170"/>
                </a:cubicBezTo>
                <a:cubicBezTo>
                  <a:pt x="14097" y="19170"/>
                  <a:pt x="21932" y="20484"/>
                  <a:pt x="36559" y="22179"/>
                </a:cubicBezTo>
                <a:cubicBezTo>
                  <a:pt x="37673" y="22308"/>
                  <a:pt x="38754" y="22370"/>
                  <a:pt x="39802" y="22370"/>
                </a:cubicBezTo>
                <a:cubicBezTo>
                  <a:pt x="52890" y="22370"/>
                  <a:pt x="60749" y="12589"/>
                  <a:pt x="6191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txBox="1"/>
          <p:nvPr>
            <p:ph type="title"/>
          </p:nvPr>
        </p:nvSpPr>
        <p:spPr>
          <a:xfrm>
            <a:off x="719775" y="1518200"/>
            <a:ext cx="6634200" cy="18204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8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9" name="Google Shape;19;p3"/>
          <p:cNvSpPr txBox="1"/>
          <p:nvPr>
            <p:ph idx="1" type="subTitle"/>
          </p:nvPr>
        </p:nvSpPr>
        <p:spPr>
          <a:xfrm>
            <a:off x="719750" y="3556450"/>
            <a:ext cx="2768100" cy="469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sz="1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0" name="Google Shape;20;p3"/>
          <p:cNvSpPr txBox="1"/>
          <p:nvPr>
            <p:ph hasCustomPrompt="1" idx="2" type="title"/>
          </p:nvPr>
        </p:nvSpPr>
        <p:spPr>
          <a:xfrm flipH="1">
            <a:off x="719775" y="630627"/>
            <a:ext cx="2304300" cy="11397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E87E45"/>
              </a:buClr>
              <a:buSzPts val="3600"/>
              <a:buNone/>
              <a:defRPr sz="7200"/>
            </a:lvl1pPr>
            <a:lvl2pPr lvl="1"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4">
  <p:cSld name="TITLE_ONLY_1_1_1_1">
    <p:spTree>
      <p:nvGrpSpPr>
        <p:cNvPr id="127" name="Shape 127"/>
        <p:cNvGrpSpPr/>
        <p:nvPr/>
      </p:nvGrpSpPr>
      <p:grpSpPr>
        <a:xfrm>
          <a:off x="0" y="0"/>
          <a:ext cx="0" cy="0"/>
          <a:chOff x="0" y="0"/>
          <a:chExt cx="0" cy="0"/>
        </a:xfrm>
      </p:grpSpPr>
      <p:sp>
        <p:nvSpPr>
          <p:cNvPr id="128" name="Google Shape;128;p21"/>
          <p:cNvSpPr/>
          <p:nvPr/>
        </p:nvSpPr>
        <p:spPr>
          <a:xfrm rot="10800000">
            <a:off x="7" y="3993653"/>
            <a:ext cx="1135943" cy="1149847"/>
          </a:xfrm>
          <a:custGeom>
            <a:rect b="b" l="l" r="r" t="t"/>
            <a:pathLst>
              <a:path extrusionOk="0" h="38373" w="37909">
                <a:moveTo>
                  <a:pt x="0" y="1"/>
                </a:moveTo>
                <a:cubicBezTo>
                  <a:pt x="106" y="687"/>
                  <a:pt x="229" y="1375"/>
                  <a:pt x="369" y="2064"/>
                </a:cubicBezTo>
                <a:cubicBezTo>
                  <a:pt x="3736" y="18816"/>
                  <a:pt x="14366" y="28216"/>
                  <a:pt x="23623" y="33358"/>
                </a:cubicBezTo>
                <a:cubicBezTo>
                  <a:pt x="28156" y="35874"/>
                  <a:pt x="32988" y="37540"/>
                  <a:pt x="37908" y="38373"/>
                </a:cubicBezTo>
                <a:lnTo>
                  <a:pt x="3790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1"/>
          <p:cNvSpPr/>
          <p:nvPr/>
        </p:nvSpPr>
        <p:spPr>
          <a:xfrm rot="-5400000">
            <a:off x="5702519" y="1702008"/>
            <a:ext cx="5160623" cy="1722361"/>
          </a:xfrm>
          <a:custGeom>
            <a:rect b="b" l="l" r="r" t="t"/>
            <a:pathLst>
              <a:path extrusionOk="0" h="23995" w="71895">
                <a:moveTo>
                  <a:pt x="21214" y="0"/>
                </a:moveTo>
                <a:cubicBezTo>
                  <a:pt x="18150" y="0"/>
                  <a:pt x="15133" y="613"/>
                  <a:pt x="12269" y="1887"/>
                </a:cubicBezTo>
                <a:cubicBezTo>
                  <a:pt x="2418" y="6270"/>
                  <a:pt x="0" y="17732"/>
                  <a:pt x="0" y="17732"/>
                </a:cubicBezTo>
                <a:lnTo>
                  <a:pt x="0" y="23995"/>
                </a:lnTo>
                <a:lnTo>
                  <a:pt x="71894" y="23995"/>
                </a:lnTo>
                <a:lnTo>
                  <a:pt x="71894" y="15969"/>
                </a:lnTo>
                <a:cubicBezTo>
                  <a:pt x="69535" y="17370"/>
                  <a:pt x="66828" y="17986"/>
                  <a:pt x="63951" y="17986"/>
                </a:cubicBezTo>
                <a:cubicBezTo>
                  <a:pt x="56074" y="17986"/>
                  <a:pt x="46926" y="13373"/>
                  <a:pt x="40161" y="7661"/>
                </a:cubicBezTo>
                <a:cubicBezTo>
                  <a:pt x="34286" y="2703"/>
                  <a:pt x="27647" y="0"/>
                  <a:pt x="212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21"/>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5">
  <p:cSld name="TITLE_ONLY_1_1_1_1_1">
    <p:spTree>
      <p:nvGrpSpPr>
        <p:cNvPr id="131" name="Shape 131"/>
        <p:cNvGrpSpPr/>
        <p:nvPr/>
      </p:nvGrpSpPr>
      <p:grpSpPr>
        <a:xfrm>
          <a:off x="0" y="0"/>
          <a:ext cx="0" cy="0"/>
          <a:chOff x="0" y="0"/>
          <a:chExt cx="0" cy="0"/>
        </a:xfrm>
      </p:grpSpPr>
      <p:sp>
        <p:nvSpPr>
          <p:cNvPr id="132" name="Google Shape;132;p22"/>
          <p:cNvSpPr/>
          <p:nvPr/>
        </p:nvSpPr>
        <p:spPr>
          <a:xfrm>
            <a:off x="7105950" y="2086750"/>
            <a:ext cx="2037963" cy="3056755"/>
          </a:xfrm>
          <a:custGeom>
            <a:rect b="b" l="l" r="r" t="t"/>
            <a:pathLst>
              <a:path extrusionOk="0" h="24210" w="16141">
                <a:moveTo>
                  <a:pt x="16141" y="0"/>
                </a:moveTo>
                <a:cubicBezTo>
                  <a:pt x="5570" y="1350"/>
                  <a:pt x="0" y="9861"/>
                  <a:pt x="1321" y="19259"/>
                </a:cubicBezTo>
                <a:cubicBezTo>
                  <a:pt x="1729" y="21075"/>
                  <a:pt x="2351" y="22723"/>
                  <a:pt x="3145" y="24209"/>
                </a:cubicBezTo>
                <a:lnTo>
                  <a:pt x="16141" y="24209"/>
                </a:lnTo>
                <a:lnTo>
                  <a:pt x="1614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2"/>
          <p:cNvSpPr/>
          <p:nvPr/>
        </p:nvSpPr>
        <p:spPr>
          <a:xfrm rot="5400000">
            <a:off x="-1719131" y="1702008"/>
            <a:ext cx="5160623" cy="1722361"/>
          </a:xfrm>
          <a:custGeom>
            <a:rect b="b" l="l" r="r" t="t"/>
            <a:pathLst>
              <a:path extrusionOk="0" h="23995" w="71895">
                <a:moveTo>
                  <a:pt x="21214" y="0"/>
                </a:moveTo>
                <a:cubicBezTo>
                  <a:pt x="18150" y="0"/>
                  <a:pt x="15133" y="613"/>
                  <a:pt x="12269" y="1887"/>
                </a:cubicBezTo>
                <a:cubicBezTo>
                  <a:pt x="2418" y="6270"/>
                  <a:pt x="0" y="17732"/>
                  <a:pt x="0" y="17732"/>
                </a:cubicBezTo>
                <a:lnTo>
                  <a:pt x="0" y="23995"/>
                </a:lnTo>
                <a:lnTo>
                  <a:pt x="71894" y="23995"/>
                </a:lnTo>
                <a:lnTo>
                  <a:pt x="71894" y="15969"/>
                </a:lnTo>
                <a:cubicBezTo>
                  <a:pt x="69535" y="17370"/>
                  <a:pt x="66828" y="17986"/>
                  <a:pt x="63951" y="17986"/>
                </a:cubicBezTo>
                <a:cubicBezTo>
                  <a:pt x="56074" y="17986"/>
                  <a:pt x="46926" y="13373"/>
                  <a:pt x="40161" y="7661"/>
                </a:cubicBezTo>
                <a:cubicBezTo>
                  <a:pt x="34286" y="2703"/>
                  <a:pt x="27647" y="0"/>
                  <a:pt x="212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2"/>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6">
  <p:cSld name="TITLE_ONLY_1_1_1_1_1_1">
    <p:spTree>
      <p:nvGrpSpPr>
        <p:cNvPr id="135" name="Shape 135"/>
        <p:cNvGrpSpPr/>
        <p:nvPr/>
      </p:nvGrpSpPr>
      <p:grpSpPr>
        <a:xfrm>
          <a:off x="0" y="0"/>
          <a:ext cx="0" cy="0"/>
          <a:chOff x="0" y="0"/>
          <a:chExt cx="0" cy="0"/>
        </a:xfrm>
      </p:grpSpPr>
      <p:sp>
        <p:nvSpPr>
          <p:cNvPr id="136" name="Google Shape;136;p23"/>
          <p:cNvSpPr/>
          <p:nvPr/>
        </p:nvSpPr>
        <p:spPr>
          <a:xfrm>
            <a:off x="13" y="1125875"/>
            <a:ext cx="9144070" cy="4017631"/>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3"/>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7">
  <p:cSld name="TITLE_ONLY_1_1_1_1_1_1_1">
    <p:spTree>
      <p:nvGrpSpPr>
        <p:cNvPr id="138" name="Shape 138"/>
        <p:cNvGrpSpPr/>
        <p:nvPr/>
      </p:nvGrpSpPr>
      <p:grpSpPr>
        <a:xfrm>
          <a:off x="0" y="0"/>
          <a:ext cx="0" cy="0"/>
          <a:chOff x="0" y="0"/>
          <a:chExt cx="0" cy="0"/>
        </a:xfrm>
      </p:grpSpPr>
      <p:sp>
        <p:nvSpPr>
          <p:cNvPr id="139" name="Google Shape;139;p24"/>
          <p:cNvSpPr/>
          <p:nvPr/>
        </p:nvSpPr>
        <p:spPr>
          <a:xfrm>
            <a:off x="0" y="1171175"/>
            <a:ext cx="2299013" cy="3972304"/>
          </a:xfrm>
          <a:custGeom>
            <a:rect b="b" l="l" r="r" t="t"/>
            <a:pathLst>
              <a:path extrusionOk="0" h="31545" w="18257">
                <a:moveTo>
                  <a:pt x="0" y="1"/>
                </a:moveTo>
                <a:lnTo>
                  <a:pt x="0" y="31544"/>
                </a:lnTo>
                <a:lnTo>
                  <a:pt x="15474" y="31544"/>
                </a:lnTo>
                <a:cubicBezTo>
                  <a:pt x="18257" y="20749"/>
                  <a:pt x="16110" y="7817"/>
                  <a:pt x="7588" y="2594"/>
                </a:cubicBezTo>
                <a:cubicBezTo>
                  <a:pt x="4801" y="886"/>
                  <a:pt x="2303" y="106"/>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4"/>
          <p:cNvSpPr/>
          <p:nvPr/>
        </p:nvSpPr>
        <p:spPr>
          <a:xfrm rot="-5400000">
            <a:off x="8051650" y="-137775"/>
            <a:ext cx="954575" cy="1230100"/>
          </a:xfrm>
          <a:custGeom>
            <a:rect b="b" l="l" r="r" t="t"/>
            <a:pathLst>
              <a:path extrusionOk="0" h="49204" w="38183">
                <a:moveTo>
                  <a:pt x="38183" y="1"/>
                </a:moveTo>
                <a:cubicBezTo>
                  <a:pt x="18795" y="4415"/>
                  <a:pt x="3662" y="20067"/>
                  <a:pt x="637" y="39965"/>
                </a:cubicBezTo>
                <a:cubicBezTo>
                  <a:pt x="155" y="43127"/>
                  <a:pt x="1" y="46234"/>
                  <a:pt x="138" y="49203"/>
                </a:cubicBezTo>
                <a:lnTo>
                  <a:pt x="38183" y="49203"/>
                </a:lnTo>
                <a:lnTo>
                  <a:pt x="38183"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4"/>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8">
  <p:cSld name="TITLE_ONLY_1_1_1_1_1_1_1_1">
    <p:spTree>
      <p:nvGrpSpPr>
        <p:cNvPr id="142" name="Shape 142"/>
        <p:cNvGrpSpPr/>
        <p:nvPr/>
      </p:nvGrpSpPr>
      <p:grpSpPr>
        <a:xfrm>
          <a:off x="0" y="0"/>
          <a:ext cx="0" cy="0"/>
          <a:chOff x="0" y="0"/>
          <a:chExt cx="0" cy="0"/>
        </a:xfrm>
      </p:grpSpPr>
      <p:sp>
        <p:nvSpPr>
          <p:cNvPr id="143" name="Google Shape;143;p25"/>
          <p:cNvSpPr/>
          <p:nvPr/>
        </p:nvSpPr>
        <p:spPr>
          <a:xfrm flipH="1" rot="10800000">
            <a:off x="8196275" y="4184175"/>
            <a:ext cx="947725" cy="959325"/>
          </a:xfrm>
          <a:custGeom>
            <a:rect b="b" l="l" r="r" t="t"/>
            <a:pathLst>
              <a:path extrusionOk="0" h="38373" w="37909">
                <a:moveTo>
                  <a:pt x="0" y="1"/>
                </a:moveTo>
                <a:cubicBezTo>
                  <a:pt x="106" y="687"/>
                  <a:pt x="229" y="1375"/>
                  <a:pt x="369" y="2064"/>
                </a:cubicBezTo>
                <a:cubicBezTo>
                  <a:pt x="3736" y="18816"/>
                  <a:pt x="14366" y="28216"/>
                  <a:pt x="23623" y="33358"/>
                </a:cubicBezTo>
                <a:cubicBezTo>
                  <a:pt x="28156" y="35874"/>
                  <a:pt x="32988" y="37540"/>
                  <a:pt x="37908" y="38373"/>
                </a:cubicBezTo>
                <a:lnTo>
                  <a:pt x="3790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5"/>
          <p:cNvSpPr/>
          <p:nvPr/>
        </p:nvSpPr>
        <p:spPr>
          <a:xfrm rot="-5400000">
            <a:off x="-175200" y="175200"/>
            <a:ext cx="951150" cy="600750"/>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5"/>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ign 9">
  <p:cSld name="TITLE_ONLY_1_1_1_1_1_1_1_1_1">
    <p:bg>
      <p:bgPr>
        <a:solidFill>
          <a:schemeClr val="accent5"/>
        </a:solidFill>
      </p:bgPr>
    </p:bg>
    <p:spTree>
      <p:nvGrpSpPr>
        <p:cNvPr id="146" name="Shape 146"/>
        <p:cNvGrpSpPr/>
        <p:nvPr/>
      </p:nvGrpSpPr>
      <p:grpSpPr>
        <a:xfrm>
          <a:off x="0" y="0"/>
          <a:ext cx="0" cy="0"/>
          <a:chOff x="0" y="0"/>
          <a:chExt cx="0" cy="0"/>
        </a:xfrm>
      </p:grpSpPr>
      <p:sp>
        <p:nvSpPr>
          <p:cNvPr id="147" name="Google Shape;147;p26"/>
          <p:cNvSpPr/>
          <p:nvPr/>
        </p:nvSpPr>
        <p:spPr>
          <a:xfrm>
            <a:off x="7623550" y="0"/>
            <a:ext cx="1520413" cy="960299"/>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6"/>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SECTION_TITLE_AND_DESCRIPTION_1_1">
    <p:spTree>
      <p:nvGrpSpPr>
        <p:cNvPr id="149" name="Shape 149"/>
        <p:cNvGrpSpPr/>
        <p:nvPr/>
      </p:nvGrpSpPr>
      <p:grpSpPr>
        <a:xfrm>
          <a:off x="0" y="0"/>
          <a:ext cx="0" cy="0"/>
          <a:chOff x="0" y="0"/>
          <a:chExt cx="0" cy="0"/>
        </a:xfrm>
      </p:grpSpPr>
      <p:sp>
        <p:nvSpPr>
          <p:cNvPr id="150" name="Google Shape;150;p27"/>
          <p:cNvSpPr/>
          <p:nvPr/>
        </p:nvSpPr>
        <p:spPr>
          <a:xfrm>
            <a:off x="0" y="2909975"/>
            <a:ext cx="2796765" cy="2241910"/>
          </a:xfrm>
          <a:custGeom>
            <a:rect b="b" l="l" r="r" t="t"/>
            <a:pathLst>
              <a:path extrusionOk="0" h="50539" w="63047">
                <a:moveTo>
                  <a:pt x="12202" y="0"/>
                </a:moveTo>
                <a:cubicBezTo>
                  <a:pt x="9265" y="0"/>
                  <a:pt x="6469" y="237"/>
                  <a:pt x="3876" y="616"/>
                </a:cubicBezTo>
                <a:cubicBezTo>
                  <a:pt x="2569" y="805"/>
                  <a:pt x="1276" y="1048"/>
                  <a:pt x="1" y="1336"/>
                </a:cubicBezTo>
                <a:lnTo>
                  <a:pt x="1" y="50538"/>
                </a:lnTo>
                <a:lnTo>
                  <a:pt x="61918" y="50538"/>
                </a:lnTo>
                <a:cubicBezTo>
                  <a:pt x="63046" y="38393"/>
                  <a:pt x="57947" y="23633"/>
                  <a:pt x="45302" y="12529"/>
                </a:cubicBezTo>
                <a:cubicBezTo>
                  <a:pt x="34285" y="2850"/>
                  <a:pt x="22391" y="0"/>
                  <a:pt x="1220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7"/>
          <p:cNvSpPr/>
          <p:nvPr/>
        </p:nvSpPr>
        <p:spPr>
          <a:xfrm>
            <a:off x="1720951" y="1039928"/>
            <a:ext cx="1592964" cy="1171405"/>
          </a:xfrm>
          <a:custGeom>
            <a:rect b="b" l="l" r="r" t="t"/>
            <a:pathLst>
              <a:path extrusionOk="0" h="12132" w="16498">
                <a:moveTo>
                  <a:pt x="7973" y="1"/>
                </a:moveTo>
                <a:cubicBezTo>
                  <a:pt x="7489" y="1"/>
                  <a:pt x="7030" y="47"/>
                  <a:pt x="6606" y="126"/>
                </a:cubicBezTo>
                <a:cubicBezTo>
                  <a:pt x="3445" y="716"/>
                  <a:pt x="576" y="3394"/>
                  <a:pt x="100" y="6519"/>
                </a:cubicBezTo>
                <a:cubicBezTo>
                  <a:pt x="26" y="7013"/>
                  <a:pt x="1" y="7501"/>
                  <a:pt x="23" y="7969"/>
                </a:cubicBezTo>
                <a:cubicBezTo>
                  <a:pt x="112" y="9903"/>
                  <a:pt x="1424" y="12132"/>
                  <a:pt x="4189" y="12132"/>
                </a:cubicBezTo>
                <a:cubicBezTo>
                  <a:pt x="4828" y="12132"/>
                  <a:pt x="5545" y="12012"/>
                  <a:pt x="6342" y="11743"/>
                </a:cubicBezTo>
                <a:cubicBezTo>
                  <a:pt x="9464" y="10688"/>
                  <a:pt x="14252" y="11303"/>
                  <a:pt x="15724" y="7969"/>
                </a:cubicBezTo>
                <a:cubicBezTo>
                  <a:pt x="16497" y="6214"/>
                  <a:pt x="15097" y="3742"/>
                  <a:pt x="13112" y="1998"/>
                </a:cubicBezTo>
                <a:cubicBezTo>
                  <a:pt x="11406" y="499"/>
                  <a:pt x="9558" y="1"/>
                  <a:pt x="79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7"/>
          <p:cNvSpPr/>
          <p:nvPr/>
        </p:nvSpPr>
        <p:spPr>
          <a:xfrm flipH="1" rot="-5400000">
            <a:off x="5432535" y="1440410"/>
            <a:ext cx="5157107" cy="2265879"/>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53" name="Google Shape;153;p27"/>
          <p:cNvSpPr txBox="1"/>
          <p:nvPr>
            <p:ph hasCustomPrompt="1" type="title"/>
          </p:nvPr>
        </p:nvSpPr>
        <p:spPr>
          <a:xfrm flipH="1">
            <a:off x="1790399" y="1138000"/>
            <a:ext cx="22827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8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154" name="Google Shape;154;p27"/>
          <p:cNvSpPr txBox="1"/>
          <p:nvPr>
            <p:ph idx="1" type="subTitle"/>
          </p:nvPr>
        </p:nvSpPr>
        <p:spPr>
          <a:xfrm flipH="1">
            <a:off x="1720949" y="1714050"/>
            <a:ext cx="24216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55" name="Google Shape;155;p27"/>
          <p:cNvSpPr txBox="1"/>
          <p:nvPr>
            <p:ph hasCustomPrompt="1" idx="2" type="title"/>
          </p:nvPr>
        </p:nvSpPr>
        <p:spPr>
          <a:xfrm flipH="1">
            <a:off x="5070899" y="1138000"/>
            <a:ext cx="22827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8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156" name="Google Shape;156;p27"/>
          <p:cNvSpPr txBox="1"/>
          <p:nvPr>
            <p:ph idx="3" type="subTitle"/>
          </p:nvPr>
        </p:nvSpPr>
        <p:spPr>
          <a:xfrm flipH="1">
            <a:off x="5001449" y="1714050"/>
            <a:ext cx="24216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57" name="Google Shape;157;p27"/>
          <p:cNvSpPr txBox="1"/>
          <p:nvPr>
            <p:ph hasCustomPrompt="1" idx="4" type="title"/>
          </p:nvPr>
        </p:nvSpPr>
        <p:spPr>
          <a:xfrm flipH="1">
            <a:off x="1790399" y="2954700"/>
            <a:ext cx="22827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8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158" name="Google Shape;158;p27"/>
          <p:cNvSpPr txBox="1"/>
          <p:nvPr>
            <p:ph idx="5" type="subTitle"/>
          </p:nvPr>
        </p:nvSpPr>
        <p:spPr>
          <a:xfrm flipH="1">
            <a:off x="1720949" y="3530750"/>
            <a:ext cx="24216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59" name="Google Shape;159;p27"/>
          <p:cNvSpPr txBox="1"/>
          <p:nvPr>
            <p:ph hasCustomPrompt="1" idx="6" type="title"/>
          </p:nvPr>
        </p:nvSpPr>
        <p:spPr>
          <a:xfrm flipH="1">
            <a:off x="5070899" y="2954700"/>
            <a:ext cx="2282700" cy="5025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Clr>
                <a:srgbClr val="E87E45"/>
              </a:buClr>
              <a:buSzPts val="3600"/>
              <a:buNone/>
              <a:defRPr sz="4800"/>
            </a:lvl1pPr>
            <a:lvl2pPr lvl="1" rtl="0" algn="ctr">
              <a:spcBef>
                <a:spcPts val="0"/>
              </a:spcBef>
              <a:spcAft>
                <a:spcPts val="0"/>
              </a:spcAft>
              <a:buClr>
                <a:srgbClr val="E87E45"/>
              </a:buClr>
              <a:buSzPts val="3600"/>
              <a:buNone/>
              <a:defRPr sz="3600">
                <a:solidFill>
                  <a:srgbClr val="E87E45"/>
                </a:solidFill>
              </a:defRPr>
            </a:lvl2pPr>
            <a:lvl3pPr lvl="2" rtl="0" algn="ctr">
              <a:spcBef>
                <a:spcPts val="0"/>
              </a:spcBef>
              <a:spcAft>
                <a:spcPts val="0"/>
              </a:spcAft>
              <a:buClr>
                <a:srgbClr val="E87E45"/>
              </a:buClr>
              <a:buSzPts val="3600"/>
              <a:buNone/>
              <a:defRPr sz="3600">
                <a:solidFill>
                  <a:srgbClr val="E87E45"/>
                </a:solidFill>
              </a:defRPr>
            </a:lvl3pPr>
            <a:lvl4pPr lvl="3" rtl="0" algn="ctr">
              <a:spcBef>
                <a:spcPts val="0"/>
              </a:spcBef>
              <a:spcAft>
                <a:spcPts val="0"/>
              </a:spcAft>
              <a:buClr>
                <a:srgbClr val="E87E45"/>
              </a:buClr>
              <a:buSzPts val="3600"/>
              <a:buNone/>
              <a:defRPr sz="3600">
                <a:solidFill>
                  <a:srgbClr val="E87E45"/>
                </a:solidFill>
              </a:defRPr>
            </a:lvl4pPr>
            <a:lvl5pPr lvl="4" rtl="0" algn="ctr">
              <a:spcBef>
                <a:spcPts val="0"/>
              </a:spcBef>
              <a:spcAft>
                <a:spcPts val="0"/>
              </a:spcAft>
              <a:buClr>
                <a:srgbClr val="E87E45"/>
              </a:buClr>
              <a:buSzPts val="3600"/>
              <a:buNone/>
              <a:defRPr sz="3600">
                <a:solidFill>
                  <a:srgbClr val="E87E45"/>
                </a:solidFill>
              </a:defRPr>
            </a:lvl5pPr>
            <a:lvl6pPr lvl="5" rtl="0" algn="ctr">
              <a:spcBef>
                <a:spcPts val="0"/>
              </a:spcBef>
              <a:spcAft>
                <a:spcPts val="0"/>
              </a:spcAft>
              <a:buClr>
                <a:srgbClr val="E87E45"/>
              </a:buClr>
              <a:buSzPts val="3600"/>
              <a:buNone/>
              <a:defRPr sz="3600">
                <a:solidFill>
                  <a:srgbClr val="E87E45"/>
                </a:solidFill>
              </a:defRPr>
            </a:lvl6pPr>
            <a:lvl7pPr lvl="6" rtl="0" algn="ctr">
              <a:spcBef>
                <a:spcPts val="0"/>
              </a:spcBef>
              <a:spcAft>
                <a:spcPts val="0"/>
              </a:spcAft>
              <a:buClr>
                <a:srgbClr val="E87E45"/>
              </a:buClr>
              <a:buSzPts val="3600"/>
              <a:buNone/>
              <a:defRPr sz="3600">
                <a:solidFill>
                  <a:srgbClr val="E87E45"/>
                </a:solidFill>
              </a:defRPr>
            </a:lvl7pPr>
            <a:lvl8pPr lvl="7" rtl="0" algn="ctr">
              <a:spcBef>
                <a:spcPts val="0"/>
              </a:spcBef>
              <a:spcAft>
                <a:spcPts val="0"/>
              </a:spcAft>
              <a:buClr>
                <a:srgbClr val="E87E45"/>
              </a:buClr>
              <a:buSzPts val="3600"/>
              <a:buNone/>
              <a:defRPr sz="3600">
                <a:solidFill>
                  <a:srgbClr val="E87E45"/>
                </a:solidFill>
              </a:defRPr>
            </a:lvl8pPr>
            <a:lvl9pPr lvl="8" rtl="0" algn="ctr">
              <a:spcBef>
                <a:spcPts val="0"/>
              </a:spcBef>
              <a:spcAft>
                <a:spcPts val="0"/>
              </a:spcAft>
              <a:buClr>
                <a:srgbClr val="E87E45"/>
              </a:buClr>
              <a:buSzPts val="3600"/>
              <a:buNone/>
              <a:defRPr sz="3600">
                <a:solidFill>
                  <a:srgbClr val="E87E45"/>
                </a:solidFill>
              </a:defRPr>
            </a:lvl9pPr>
          </a:lstStyle>
          <a:p>
            <a:r>
              <a:t>xx%</a:t>
            </a:r>
          </a:p>
        </p:txBody>
      </p:sp>
      <p:sp>
        <p:nvSpPr>
          <p:cNvPr id="160" name="Google Shape;160;p27"/>
          <p:cNvSpPr txBox="1"/>
          <p:nvPr>
            <p:ph idx="7" type="subTitle"/>
          </p:nvPr>
        </p:nvSpPr>
        <p:spPr>
          <a:xfrm flipH="1">
            <a:off x="5001449" y="3530750"/>
            <a:ext cx="24216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
    <p:spTree>
      <p:nvGrpSpPr>
        <p:cNvPr id="161" name="Shape 161"/>
        <p:cNvGrpSpPr/>
        <p:nvPr/>
      </p:nvGrpSpPr>
      <p:grpSpPr>
        <a:xfrm>
          <a:off x="0" y="0"/>
          <a:ext cx="0" cy="0"/>
          <a:chOff x="0" y="0"/>
          <a:chExt cx="0" cy="0"/>
        </a:xfrm>
      </p:grpSpPr>
      <p:sp>
        <p:nvSpPr>
          <p:cNvPr id="162" name="Google Shape;162;p28"/>
          <p:cNvSpPr/>
          <p:nvPr/>
        </p:nvSpPr>
        <p:spPr>
          <a:xfrm rot="2830185">
            <a:off x="2017644" y="1279731"/>
            <a:ext cx="4230620" cy="3110949"/>
          </a:xfrm>
          <a:custGeom>
            <a:rect b="b" l="l" r="r" t="t"/>
            <a:pathLst>
              <a:path extrusionOk="0" h="12132" w="16498">
                <a:moveTo>
                  <a:pt x="7974" y="1"/>
                </a:moveTo>
                <a:cubicBezTo>
                  <a:pt x="7490" y="1"/>
                  <a:pt x="7030" y="47"/>
                  <a:pt x="6606" y="126"/>
                </a:cubicBezTo>
                <a:cubicBezTo>
                  <a:pt x="3445" y="715"/>
                  <a:pt x="576" y="3394"/>
                  <a:pt x="100" y="6518"/>
                </a:cubicBezTo>
                <a:cubicBezTo>
                  <a:pt x="26" y="7013"/>
                  <a:pt x="1" y="7504"/>
                  <a:pt x="23" y="7969"/>
                </a:cubicBezTo>
                <a:cubicBezTo>
                  <a:pt x="112" y="9903"/>
                  <a:pt x="1424" y="12131"/>
                  <a:pt x="4188" y="12131"/>
                </a:cubicBezTo>
                <a:cubicBezTo>
                  <a:pt x="4828" y="12131"/>
                  <a:pt x="5545" y="12012"/>
                  <a:pt x="6342" y="11742"/>
                </a:cubicBezTo>
                <a:cubicBezTo>
                  <a:pt x="9464" y="10687"/>
                  <a:pt x="14252" y="11303"/>
                  <a:pt x="15724" y="7969"/>
                </a:cubicBezTo>
                <a:cubicBezTo>
                  <a:pt x="16497" y="6215"/>
                  <a:pt x="15097" y="3742"/>
                  <a:pt x="13112" y="1998"/>
                </a:cubicBezTo>
                <a:cubicBezTo>
                  <a:pt x="11406" y="500"/>
                  <a:pt x="9558" y="1"/>
                  <a:pt x="79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8"/>
          <p:cNvSpPr/>
          <p:nvPr/>
        </p:nvSpPr>
        <p:spPr>
          <a:xfrm rot="10800000">
            <a:off x="6418873" y="1294808"/>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64" name="Google Shape;164;p28"/>
          <p:cNvSpPr/>
          <p:nvPr/>
        </p:nvSpPr>
        <p:spPr>
          <a:xfrm>
            <a:off x="4059873" y="1841050"/>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65" name="Google Shape;165;p28"/>
          <p:cNvSpPr txBox="1"/>
          <p:nvPr>
            <p:ph idx="1" type="subTitle"/>
          </p:nvPr>
        </p:nvSpPr>
        <p:spPr>
          <a:xfrm flipH="1">
            <a:off x="1303375" y="2299950"/>
            <a:ext cx="2894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6" name="Google Shape;166;p28"/>
          <p:cNvSpPr txBox="1"/>
          <p:nvPr>
            <p:ph idx="2" type="subTitle"/>
          </p:nvPr>
        </p:nvSpPr>
        <p:spPr>
          <a:xfrm flipH="1">
            <a:off x="4946525" y="2299950"/>
            <a:ext cx="2894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7" name="Google Shape;167;p28"/>
          <p:cNvSpPr txBox="1"/>
          <p:nvPr>
            <p:ph idx="3" type="subTitle"/>
          </p:nvPr>
        </p:nvSpPr>
        <p:spPr>
          <a:xfrm flipH="1">
            <a:off x="1303375" y="3863800"/>
            <a:ext cx="2894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8" name="Google Shape;168;p28"/>
          <p:cNvSpPr txBox="1"/>
          <p:nvPr>
            <p:ph idx="4" type="subTitle"/>
          </p:nvPr>
        </p:nvSpPr>
        <p:spPr>
          <a:xfrm flipH="1">
            <a:off x="4946525" y="3863800"/>
            <a:ext cx="28941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69" name="Google Shape;169;p28"/>
          <p:cNvSpPr txBox="1"/>
          <p:nvPr>
            <p:ph idx="5" type="subTitle"/>
          </p:nvPr>
        </p:nvSpPr>
        <p:spPr>
          <a:xfrm flipH="1">
            <a:off x="1539599" y="1720225"/>
            <a:ext cx="2421600" cy="577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170" name="Google Shape;170;p28"/>
          <p:cNvSpPr txBox="1"/>
          <p:nvPr>
            <p:ph idx="6" type="subTitle"/>
          </p:nvPr>
        </p:nvSpPr>
        <p:spPr>
          <a:xfrm flipH="1">
            <a:off x="5182799" y="1720225"/>
            <a:ext cx="2421600" cy="577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171" name="Google Shape;171;p28"/>
          <p:cNvSpPr txBox="1"/>
          <p:nvPr>
            <p:ph idx="7" type="subTitle"/>
          </p:nvPr>
        </p:nvSpPr>
        <p:spPr>
          <a:xfrm flipH="1">
            <a:off x="1539599" y="3284075"/>
            <a:ext cx="2421600" cy="577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172" name="Google Shape;172;p28"/>
          <p:cNvSpPr txBox="1"/>
          <p:nvPr>
            <p:ph idx="8" type="subTitle"/>
          </p:nvPr>
        </p:nvSpPr>
        <p:spPr>
          <a:xfrm flipH="1">
            <a:off x="5182799" y="3284075"/>
            <a:ext cx="2421600" cy="5778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SzPts val="1200"/>
              <a:buFont typeface="Playfair Display"/>
              <a:buNone/>
              <a:defRPr sz="1600">
                <a:latin typeface="Playfair Display"/>
                <a:ea typeface="Playfair Display"/>
                <a:cs typeface="Playfair Display"/>
                <a:sym typeface="Playfair Display"/>
              </a:defRPr>
            </a:lvl1pPr>
            <a:lvl2pPr lvl="1"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2pPr>
            <a:lvl3pPr lvl="2"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3pPr>
            <a:lvl4pPr lvl="3"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4pPr>
            <a:lvl5pPr lvl="4"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5pPr>
            <a:lvl6pPr lvl="5"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6pPr>
            <a:lvl7pPr lvl="6"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7pPr>
            <a:lvl8pPr lvl="7"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8pPr>
            <a:lvl9pPr lvl="8" rtl="0" algn="ctr">
              <a:lnSpc>
                <a:spcPct val="100000"/>
              </a:lnSpc>
              <a:spcBef>
                <a:spcPts val="0"/>
              </a:spcBef>
              <a:spcAft>
                <a:spcPts val="0"/>
              </a:spcAft>
              <a:buSzPts val="1200"/>
              <a:buFont typeface="Playfair Display"/>
              <a:buNone/>
              <a:defRPr>
                <a:latin typeface="Playfair Display"/>
                <a:ea typeface="Playfair Display"/>
                <a:cs typeface="Playfair Display"/>
                <a:sym typeface="Playfair Display"/>
              </a:defRPr>
            </a:lvl9pPr>
          </a:lstStyle>
          <a:p/>
        </p:txBody>
      </p:sp>
      <p:sp>
        <p:nvSpPr>
          <p:cNvPr id="173" name="Google Shape;173;p28"/>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
    <p:spTree>
      <p:nvGrpSpPr>
        <p:cNvPr id="174" name="Shape 174"/>
        <p:cNvGrpSpPr/>
        <p:nvPr/>
      </p:nvGrpSpPr>
      <p:grpSpPr>
        <a:xfrm>
          <a:off x="0" y="0"/>
          <a:ext cx="0" cy="0"/>
          <a:chOff x="0" y="0"/>
          <a:chExt cx="0" cy="0"/>
        </a:xfrm>
      </p:grpSpPr>
      <p:sp>
        <p:nvSpPr>
          <p:cNvPr id="175" name="Google Shape;175;p29"/>
          <p:cNvSpPr/>
          <p:nvPr/>
        </p:nvSpPr>
        <p:spPr>
          <a:xfrm flipH="1" rot="-2253439">
            <a:off x="-74626" y="245131"/>
            <a:ext cx="4205123" cy="3092208"/>
          </a:xfrm>
          <a:custGeom>
            <a:rect b="b" l="l" r="r" t="t"/>
            <a:pathLst>
              <a:path extrusionOk="0" h="12132" w="16498">
                <a:moveTo>
                  <a:pt x="7974" y="1"/>
                </a:moveTo>
                <a:cubicBezTo>
                  <a:pt x="7490" y="1"/>
                  <a:pt x="7030" y="47"/>
                  <a:pt x="6606" y="126"/>
                </a:cubicBezTo>
                <a:cubicBezTo>
                  <a:pt x="3445" y="715"/>
                  <a:pt x="576" y="3394"/>
                  <a:pt x="100" y="6518"/>
                </a:cubicBezTo>
                <a:cubicBezTo>
                  <a:pt x="26" y="7013"/>
                  <a:pt x="1" y="7504"/>
                  <a:pt x="23" y="7969"/>
                </a:cubicBezTo>
                <a:cubicBezTo>
                  <a:pt x="112" y="9903"/>
                  <a:pt x="1424" y="12131"/>
                  <a:pt x="4188" y="12131"/>
                </a:cubicBezTo>
                <a:cubicBezTo>
                  <a:pt x="4828" y="12131"/>
                  <a:pt x="5545" y="12012"/>
                  <a:pt x="6342" y="11742"/>
                </a:cubicBezTo>
                <a:cubicBezTo>
                  <a:pt x="9464" y="10687"/>
                  <a:pt x="14252" y="11303"/>
                  <a:pt x="15724" y="7969"/>
                </a:cubicBezTo>
                <a:cubicBezTo>
                  <a:pt x="16497" y="6215"/>
                  <a:pt x="15097" y="3742"/>
                  <a:pt x="13112" y="1998"/>
                </a:cubicBezTo>
                <a:cubicBezTo>
                  <a:pt x="11406" y="500"/>
                  <a:pt x="9558" y="1"/>
                  <a:pt x="79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9"/>
          <p:cNvSpPr/>
          <p:nvPr/>
        </p:nvSpPr>
        <p:spPr>
          <a:xfrm flipH="1" rot="-5400000">
            <a:off x="7596606" y="3596074"/>
            <a:ext cx="1486600" cy="1608352"/>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9"/>
          <p:cNvSpPr txBox="1"/>
          <p:nvPr>
            <p:ph type="ctrTitle"/>
          </p:nvPr>
        </p:nvSpPr>
        <p:spPr>
          <a:xfrm>
            <a:off x="674167" y="757825"/>
            <a:ext cx="5414400" cy="1625400"/>
          </a:xfrm>
          <a:prstGeom prst="rect">
            <a:avLst/>
          </a:prstGeom>
        </p:spPr>
        <p:txBody>
          <a:bodyPr anchorCtr="0" anchor="b" bIns="91425" lIns="91425" spcFirstLastPara="1" rIns="91425" wrap="square" tIns="91425">
            <a:noAutofit/>
          </a:bodyPr>
          <a:lstStyle>
            <a:lvl1pPr lvl="0" rtl="0">
              <a:spcBef>
                <a:spcPts val="0"/>
              </a:spcBef>
              <a:spcAft>
                <a:spcPts val="0"/>
              </a:spcAft>
              <a:buSzPts val="5200"/>
              <a:buNone/>
              <a:defRPr sz="96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p:txBody>
      </p:sp>
      <p:sp>
        <p:nvSpPr>
          <p:cNvPr id="178" name="Google Shape;178;p29"/>
          <p:cNvSpPr txBox="1"/>
          <p:nvPr>
            <p:ph idx="1" type="subTitle"/>
          </p:nvPr>
        </p:nvSpPr>
        <p:spPr>
          <a:xfrm>
            <a:off x="719750" y="2526077"/>
            <a:ext cx="3309300" cy="1273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sz="1400">
                <a:latin typeface="Abel"/>
                <a:ea typeface="Abel"/>
                <a:cs typeface="Abel"/>
                <a:sym typeface="Abe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79" name="Google Shape;179;p29"/>
          <p:cNvSpPr txBox="1"/>
          <p:nvPr/>
        </p:nvSpPr>
        <p:spPr>
          <a:xfrm>
            <a:off x="720025" y="3799875"/>
            <a:ext cx="2473500" cy="4608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lang="en" sz="1000">
                <a:solidFill>
                  <a:schemeClr val="lt1"/>
                </a:solidFill>
                <a:latin typeface="Abel"/>
                <a:ea typeface="Abel"/>
                <a:cs typeface="Abel"/>
                <a:sym typeface="Abel"/>
              </a:rPr>
              <a:t>CREDITS: This presentation template was created by </a:t>
            </a:r>
            <a:r>
              <a:rPr b="1" lang="en" sz="1000">
                <a:solidFill>
                  <a:schemeClr val="lt1"/>
                </a:solidFill>
                <a:uFill>
                  <a:noFill/>
                </a:uFill>
                <a:latin typeface="Abel"/>
                <a:ea typeface="Abel"/>
                <a:cs typeface="Abel"/>
                <a:sym typeface="Abel"/>
                <a:hlinkClick r:id="rId2">
                  <a:extLst>
                    <a:ext uri="{A12FA001-AC4F-418D-AE19-62706E023703}">
                      <ahyp:hlinkClr val="tx"/>
                    </a:ext>
                  </a:extLst>
                </a:hlinkClick>
              </a:rPr>
              <a:t>Slidesgo</a:t>
            </a:r>
            <a:r>
              <a:rPr lang="en" sz="1000">
                <a:solidFill>
                  <a:schemeClr val="lt1"/>
                </a:solidFill>
                <a:latin typeface="Abel"/>
                <a:ea typeface="Abel"/>
                <a:cs typeface="Abel"/>
                <a:sym typeface="Abel"/>
              </a:rPr>
              <a:t>, including icons by </a:t>
            </a:r>
            <a:r>
              <a:rPr b="1" lang="en" sz="1000">
                <a:solidFill>
                  <a:schemeClr val="lt1"/>
                </a:solidFill>
                <a:uFill>
                  <a:noFill/>
                </a:uFill>
                <a:latin typeface="Abel"/>
                <a:ea typeface="Abel"/>
                <a:cs typeface="Abel"/>
                <a:sym typeface="Abel"/>
                <a:hlinkClick r:id="rId3">
                  <a:extLst>
                    <a:ext uri="{A12FA001-AC4F-418D-AE19-62706E023703}">
                      <ahyp:hlinkClr val="tx"/>
                    </a:ext>
                  </a:extLst>
                </a:hlinkClick>
              </a:rPr>
              <a:t>Flaticon</a:t>
            </a:r>
            <a:r>
              <a:rPr lang="en" sz="1000">
                <a:solidFill>
                  <a:schemeClr val="lt1"/>
                </a:solidFill>
                <a:latin typeface="Abel"/>
                <a:ea typeface="Abel"/>
                <a:cs typeface="Abel"/>
                <a:sym typeface="Abel"/>
              </a:rPr>
              <a:t>, and infographics &amp; images by </a:t>
            </a:r>
            <a:r>
              <a:rPr b="1" lang="en" sz="1000">
                <a:solidFill>
                  <a:schemeClr val="lt1"/>
                </a:solidFill>
                <a:uFill>
                  <a:noFill/>
                </a:uFill>
                <a:latin typeface="Abel"/>
                <a:ea typeface="Abel"/>
                <a:cs typeface="Abel"/>
                <a:sym typeface="Abel"/>
                <a:hlinkClick r:id="rId4">
                  <a:extLst>
                    <a:ext uri="{A12FA001-AC4F-418D-AE19-62706E023703}">
                      <ahyp:hlinkClr val="tx"/>
                    </a:ext>
                  </a:extLst>
                </a:hlinkClick>
              </a:rPr>
              <a:t>Freepik</a:t>
            </a:r>
            <a:r>
              <a:rPr lang="en" sz="1000">
                <a:solidFill>
                  <a:schemeClr val="lt1"/>
                </a:solidFill>
                <a:latin typeface="Abel"/>
                <a:ea typeface="Abel"/>
                <a:cs typeface="Abel"/>
                <a:sym typeface="Abel"/>
              </a:rPr>
              <a:t>. </a:t>
            </a:r>
            <a:endParaRPr sz="1000">
              <a:solidFill>
                <a:schemeClr val="lt1"/>
              </a:solidFill>
              <a:latin typeface="Abel"/>
              <a:ea typeface="Abel"/>
              <a:cs typeface="Abel"/>
              <a:sym typeface="Abe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lt2"/>
        </a:solidFill>
      </p:bgPr>
    </p:bg>
    <p:spTree>
      <p:nvGrpSpPr>
        <p:cNvPr id="180" name="Shape 180"/>
        <p:cNvGrpSpPr/>
        <p:nvPr/>
      </p:nvGrpSpPr>
      <p:grpSpPr>
        <a:xfrm>
          <a:off x="0" y="0"/>
          <a:ext cx="0" cy="0"/>
          <a:chOff x="0" y="0"/>
          <a:chExt cx="0" cy="0"/>
        </a:xfrm>
      </p:grpSpPr>
      <p:sp>
        <p:nvSpPr>
          <p:cNvPr id="181" name="Google Shape;181;p30"/>
          <p:cNvSpPr txBox="1"/>
          <p:nvPr>
            <p:ph type="title"/>
          </p:nvPr>
        </p:nvSpPr>
        <p:spPr>
          <a:xfrm>
            <a:off x="301752" y="171450"/>
            <a:ext cx="8534400" cy="56940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Clr>
                <a:srgbClr val="6F7D94"/>
              </a:buClr>
              <a:buSzPts val="3300"/>
              <a:buFont typeface="Georgia"/>
              <a:buNone/>
              <a:defRPr b="0" i="0" sz="3300" u="none" cap="none" strike="noStrike">
                <a:solidFill>
                  <a:srgbClr val="6F7D94"/>
                </a:solidFill>
                <a:latin typeface="Georgia"/>
                <a:ea typeface="Georgia"/>
                <a:cs typeface="Georgia"/>
                <a:sym typeface="Georgia"/>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182" name="Google Shape;182;p30"/>
          <p:cNvSpPr txBox="1"/>
          <p:nvPr>
            <p:ph idx="10" type="dt"/>
          </p:nvPr>
        </p:nvSpPr>
        <p:spPr>
          <a:xfrm>
            <a:off x="5791200" y="4803738"/>
            <a:ext cx="3045000" cy="274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sz="1400">
                <a:solidFill>
                  <a:srgbClr val="FFFFFF"/>
                </a:solidFill>
                <a:latin typeface="Georgia"/>
                <a:ea typeface="Georgia"/>
                <a:cs typeface="Georgia"/>
                <a:sym typeface="Georgia"/>
              </a:defRPr>
            </a:lvl1pPr>
            <a:lvl2pPr lvl="1"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2pPr>
            <a:lvl3pPr lvl="2"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3pPr>
            <a:lvl4pPr lvl="3"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4pPr>
            <a:lvl5pPr lvl="4"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5pPr>
            <a:lvl6pPr lvl="5"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6pPr>
            <a:lvl7pPr lvl="6"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7pPr>
            <a:lvl8pPr lvl="7"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8pPr>
            <a:lvl9pPr lvl="8"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9pPr>
          </a:lstStyle>
          <a:p/>
        </p:txBody>
      </p:sp>
      <p:sp>
        <p:nvSpPr>
          <p:cNvPr id="183" name="Google Shape;183;p30"/>
          <p:cNvSpPr txBox="1"/>
          <p:nvPr>
            <p:ph idx="11" type="ftr"/>
          </p:nvPr>
        </p:nvSpPr>
        <p:spPr>
          <a:xfrm>
            <a:off x="304800" y="4808136"/>
            <a:ext cx="3581400" cy="274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200">
                <a:solidFill>
                  <a:srgbClr val="FFFFFF"/>
                </a:solidFill>
                <a:latin typeface="Georgia"/>
                <a:ea typeface="Georgia"/>
                <a:cs typeface="Georgia"/>
                <a:sym typeface="Georgia"/>
              </a:defRPr>
            </a:lvl1pPr>
            <a:lvl2pPr lvl="1"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2pPr>
            <a:lvl3pPr lvl="2"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3pPr>
            <a:lvl4pPr lvl="3"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4pPr>
            <a:lvl5pPr lvl="4"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5pPr>
            <a:lvl6pPr lvl="5"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6pPr>
            <a:lvl7pPr lvl="6"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7pPr>
            <a:lvl8pPr lvl="7"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8pPr>
            <a:lvl9pPr lvl="8" marR="0" rtl="0" algn="l">
              <a:spcBef>
                <a:spcPts val="0"/>
              </a:spcBef>
              <a:spcAft>
                <a:spcPts val="0"/>
              </a:spcAft>
              <a:buSzPts val="1400"/>
              <a:buNone/>
              <a:defRPr b="0" i="0" sz="1800" u="none" cap="none" strike="noStrike">
                <a:solidFill>
                  <a:schemeClr val="dk1"/>
                </a:solidFill>
                <a:latin typeface="Georgia"/>
                <a:ea typeface="Georgia"/>
                <a:cs typeface="Georgia"/>
                <a:sym typeface="Georgia"/>
              </a:defRPr>
            </a:lvl9pPr>
          </a:lstStyle>
          <a:p/>
        </p:txBody>
      </p:sp>
      <p:sp>
        <p:nvSpPr>
          <p:cNvPr id="184" name="Google Shape;184;p30"/>
          <p:cNvSpPr txBox="1"/>
          <p:nvPr>
            <p:ph idx="12" type="sldNum"/>
          </p:nvPr>
        </p:nvSpPr>
        <p:spPr>
          <a:xfrm>
            <a:off x="4361688" y="769779"/>
            <a:ext cx="457200" cy="330900"/>
          </a:xfrm>
          <a:prstGeom prst="rect">
            <a:avLst/>
          </a:prstGeom>
          <a:noFill/>
          <a:ln>
            <a:noFill/>
          </a:ln>
        </p:spPr>
        <p:txBody>
          <a:bodyPr anchorCtr="0" anchor="ctr" bIns="45700" lIns="45700" spcFirstLastPara="1" rIns="45700" wrap="square" tIns="45700">
            <a:noAutofit/>
          </a:bodyPr>
          <a:lstStyle>
            <a:lvl1pPr indent="0" lvl="0" marL="0" marR="0" rtl="0" algn="ctr">
              <a:spcBef>
                <a:spcPts val="0"/>
              </a:spcBef>
              <a:buNone/>
              <a:defRPr sz="1600">
                <a:solidFill>
                  <a:srgbClr val="6F7D94"/>
                </a:solidFill>
                <a:latin typeface="Georgia"/>
                <a:ea typeface="Georgia"/>
                <a:cs typeface="Georgia"/>
                <a:sym typeface="Georgia"/>
              </a:defRPr>
            </a:lvl1pPr>
            <a:lvl2pPr indent="0" lvl="1" marL="0" marR="0" rtl="0" algn="ctr">
              <a:spcBef>
                <a:spcPts val="0"/>
              </a:spcBef>
              <a:buNone/>
              <a:defRPr sz="1600">
                <a:solidFill>
                  <a:srgbClr val="6F7D94"/>
                </a:solidFill>
                <a:latin typeface="Georgia"/>
                <a:ea typeface="Georgia"/>
                <a:cs typeface="Georgia"/>
                <a:sym typeface="Georgia"/>
              </a:defRPr>
            </a:lvl2pPr>
            <a:lvl3pPr indent="0" lvl="2" marL="0" marR="0" rtl="0" algn="ctr">
              <a:spcBef>
                <a:spcPts val="0"/>
              </a:spcBef>
              <a:buNone/>
              <a:defRPr sz="1600">
                <a:solidFill>
                  <a:srgbClr val="6F7D94"/>
                </a:solidFill>
                <a:latin typeface="Georgia"/>
                <a:ea typeface="Georgia"/>
                <a:cs typeface="Georgia"/>
                <a:sym typeface="Georgia"/>
              </a:defRPr>
            </a:lvl3pPr>
            <a:lvl4pPr indent="0" lvl="3" marL="0" marR="0" rtl="0" algn="ctr">
              <a:spcBef>
                <a:spcPts val="0"/>
              </a:spcBef>
              <a:buNone/>
              <a:defRPr sz="1600">
                <a:solidFill>
                  <a:srgbClr val="6F7D94"/>
                </a:solidFill>
                <a:latin typeface="Georgia"/>
                <a:ea typeface="Georgia"/>
                <a:cs typeface="Georgia"/>
                <a:sym typeface="Georgia"/>
              </a:defRPr>
            </a:lvl4pPr>
            <a:lvl5pPr indent="0" lvl="4" marL="0" marR="0" rtl="0" algn="ctr">
              <a:spcBef>
                <a:spcPts val="0"/>
              </a:spcBef>
              <a:buNone/>
              <a:defRPr sz="1600">
                <a:solidFill>
                  <a:srgbClr val="6F7D94"/>
                </a:solidFill>
                <a:latin typeface="Georgia"/>
                <a:ea typeface="Georgia"/>
                <a:cs typeface="Georgia"/>
                <a:sym typeface="Georgia"/>
              </a:defRPr>
            </a:lvl5pPr>
            <a:lvl6pPr indent="0" lvl="5" marL="0" marR="0" rtl="0" algn="ctr">
              <a:spcBef>
                <a:spcPts val="0"/>
              </a:spcBef>
              <a:buNone/>
              <a:defRPr sz="1600">
                <a:solidFill>
                  <a:srgbClr val="6F7D94"/>
                </a:solidFill>
                <a:latin typeface="Georgia"/>
                <a:ea typeface="Georgia"/>
                <a:cs typeface="Georgia"/>
                <a:sym typeface="Georgia"/>
              </a:defRPr>
            </a:lvl6pPr>
            <a:lvl7pPr indent="0" lvl="6" marL="0" marR="0" rtl="0" algn="ctr">
              <a:spcBef>
                <a:spcPts val="0"/>
              </a:spcBef>
              <a:buNone/>
              <a:defRPr sz="1600">
                <a:solidFill>
                  <a:srgbClr val="6F7D94"/>
                </a:solidFill>
                <a:latin typeface="Georgia"/>
                <a:ea typeface="Georgia"/>
                <a:cs typeface="Georgia"/>
                <a:sym typeface="Georgia"/>
              </a:defRPr>
            </a:lvl7pPr>
            <a:lvl8pPr indent="0" lvl="7" marL="0" marR="0" rtl="0" algn="ctr">
              <a:spcBef>
                <a:spcPts val="0"/>
              </a:spcBef>
              <a:buNone/>
              <a:defRPr sz="1600">
                <a:solidFill>
                  <a:srgbClr val="6F7D94"/>
                </a:solidFill>
                <a:latin typeface="Georgia"/>
                <a:ea typeface="Georgia"/>
                <a:cs typeface="Georgia"/>
                <a:sym typeface="Georgia"/>
              </a:defRPr>
            </a:lvl8pPr>
            <a:lvl9pPr indent="0" lvl="8" marL="0" marR="0" rtl="0" algn="ctr">
              <a:spcBef>
                <a:spcPts val="0"/>
              </a:spcBef>
              <a:buNone/>
              <a:defRPr sz="1600">
                <a:solidFill>
                  <a:srgbClr val="6F7D94"/>
                </a:solidFill>
                <a:latin typeface="Georgia"/>
                <a:ea typeface="Georgia"/>
                <a:cs typeface="Georgia"/>
                <a:sym typeface="Georgia"/>
              </a:defRPr>
            </a:lvl9pPr>
          </a:lstStyle>
          <a:p>
            <a:pPr indent="0" lvl="0" marL="0" rtl="0" algn="ctr">
              <a:spcBef>
                <a:spcPts val="0"/>
              </a:spcBef>
              <a:spcAft>
                <a:spcPts val="0"/>
              </a:spcAft>
              <a:buNone/>
            </a:pPr>
            <a:fld id="{00000000-1234-1234-1234-123412341234}" type="slidenum">
              <a:rPr lang="en"/>
              <a:t>‹#›</a:t>
            </a:fld>
            <a:endParaRPr/>
          </a:p>
        </p:txBody>
      </p:sp>
      <p:sp>
        <p:nvSpPr>
          <p:cNvPr id="185" name="Google Shape;185;p30"/>
          <p:cNvSpPr txBox="1"/>
          <p:nvPr>
            <p:ph idx="1" type="body"/>
          </p:nvPr>
        </p:nvSpPr>
        <p:spPr>
          <a:xfrm>
            <a:off x="301752" y="1145286"/>
            <a:ext cx="8503800" cy="3429000"/>
          </a:xfrm>
          <a:prstGeom prst="rect">
            <a:avLst/>
          </a:prstGeom>
          <a:noFill/>
          <a:ln>
            <a:noFill/>
          </a:ln>
        </p:spPr>
        <p:txBody>
          <a:bodyPr anchorCtr="0" anchor="t" bIns="45700" lIns="91425" spcFirstLastPara="1" rIns="91425" wrap="square" tIns="45700">
            <a:noAutofit/>
          </a:bodyPr>
          <a:lstStyle>
            <a:lvl1pPr indent="-374333" lvl="0" marL="457200" marR="0" rtl="0" algn="l">
              <a:spcBef>
                <a:spcPts val="540"/>
              </a:spcBef>
              <a:spcAft>
                <a:spcPts val="0"/>
              </a:spcAft>
              <a:buClr>
                <a:schemeClr val="accent1"/>
              </a:buClr>
              <a:buSzPts val="2295"/>
              <a:buFont typeface="Noto Sans Symbols"/>
              <a:buChar char="●"/>
              <a:defRPr b="0" i="0" sz="2700" u="none" cap="none" strike="noStrike">
                <a:solidFill>
                  <a:schemeClr val="dk1"/>
                </a:solidFill>
                <a:latin typeface="Georgia"/>
                <a:ea typeface="Georgia"/>
                <a:cs typeface="Georgia"/>
                <a:sym typeface="Georgia"/>
              </a:defRPr>
            </a:lvl1pPr>
            <a:lvl2pPr indent="-326390" lvl="1" marL="914400" marR="0" rtl="0" algn="l">
              <a:spcBef>
                <a:spcPts val="1600"/>
              </a:spcBef>
              <a:spcAft>
                <a:spcPts val="0"/>
              </a:spcAft>
              <a:buClr>
                <a:schemeClr val="accent2"/>
              </a:buClr>
              <a:buSzPts val="1540"/>
              <a:buFont typeface="Noto Sans Symbols"/>
              <a:buChar char="○"/>
              <a:defRPr b="0" i="0" sz="2200" u="none" cap="none" strike="noStrike">
                <a:solidFill>
                  <a:schemeClr val="dk2"/>
                </a:solidFill>
                <a:latin typeface="Georgia"/>
                <a:ea typeface="Georgia"/>
                <a:cs typeface="Georgia"/>
                <a:sym typeface="Georgia"/>
              </a:defRPr>
            </a:lvl2pPr>
            <a:lvl3pPr indent="-323850" lvl="2" marL="1371600" marR="0" rtl="0" algn="l">
              <a:spcBef>
                <a:spcPts val="1600"/>
              </a:spcBef>
              <a:spcAft>
                <a:spcPts val="0"/>
              </a:spcAft>
              <a:buClr>
                <a:schemeClr val="accent3"/>
              </a:buClr>
              <a:buSzPts val="1500"/>
              <a:buFont typeface="Noto Sans Symbols"/>
              <a:buChar char="•"/>
              <a:defRPr b="0" i="0" sz="2000" u="none" cap="none" strike="noStrike">
                <a:solidFill>
                  <a:schemeClr val="dk1"/>
                </a:solidFill>
                <a:latin typeface="Georgia"/>
                <a:ea typeface="Georgia"/>
                <a:cs typeface="Georgia"/>
                <a:sym typeface="Georgia"/>
              </a:defRPr>
            </a:lvl3pPr>
            <a:lvl4pPr indent="-317500" lvl="3" marL="1828800" marR="0" rtl="0" algn="l">
              <a:spcBef>
                <a:spcPts val="1600"/>
              </a:spcBef>
              <a:spcAft>
                <a:spcPts val="0"/>
              </a:spcAft>
              <a:buClr>
                <a:schemeClr val="accent4"/>
              </a:buClr>
              <a:buSzPts val="1400"/>
              <a:buFont typeface="Noto Sans Symbols"/>
              <a:buChar char="•"/>
              <a:defRPr b="0" i="0" sz="2000" u="none" cap="none" strike="noStrike">
                <a:solidFill>
                  <a:schemeClr val="dk2"/>
                </a:solidFill>
                <a:latin typeface="Georgia"/>
                <a:ea typeface="Georgia"/>
                <a:cs typeface="Georgia"/>
                <a:sym typeface="Georgia"/>
              </a:defRPr>
            </a:lvl4pPr>
            <a:lvl5pPr indent="-342900" lvl="4" marL="2286000" marR="0" rtl="0" algn="l">
              <a:spcBef>
                <a:spcPts val="1600"/>
              </a:spcBef>
              <a:spcAft>
                <a:spcPts val="0"/>
              </a:spcAft>
              <a:buClr>
                <a:schemeClr val="accent5"/>
              </a:buClr>
              <a:buSzPts val="1800"/>
              <a:buFont typeface="Georgia"/>
              <a:buChar char="•"/>
              <a:defRPr b="0" i="0" sz="1800" u="none" cap="none" strike="noStrike">
                <a:solidFill>
                  <a:schemeClr val="dk1"/>
                </a:solidFill>
                <a:latin typeface="Georgia"/>
                <a:ea typeface="Georgia"/>
                <a:cs typeface="Georgia"/>
                <a:sym typeface="Georgia"/>
              </a:defRPr>
            </a:lvl5pPr>
            <a:lvl6pPr indent="-320040" lvl="5" marL="2743200" marR="0" rtl="0" algn="l">
              <a:spcBef>
                <a:spcPts val="1600"/>
              </a:spcBef>
              <a:spcAft>
                <a:spcPts val="0"/>
              </a:spcAft>
              <a:buClr>
                <a:schemeClr val="accent6"/>
              </a:buClr>
              <a:buSzPts val="1440"/>
              <a:buFont typeface="Noto Sans Symbols"/>
              <a:buChar char="●"/>
              <a:defRPr b="0" i="0" sz="1800" u="none" cap="none" strike="noStrike">
                <a:solidFill>
                  <a:schemeClr val="dk1"/>
                </a:solidFill>
                <a:latin typeface="Georgia"/>
                <a:ea typeface="Georgia"/>
                <a:cs typeface="Georgia"/>
                <a:sym typeface="Georgia"/>
              </a:defRPr>
            </a:lvl6pPr>
            <a:lvl7pPr indent="-320040" lvl="6" marL="3200400" marR="0" rtl="0" algn="l">
              <a:spcBef>
                <a:spcPts val="1600"/>
              </a:spcBef>
              <a:spcAft>
                <a:spcPts val="0"/>
              </a:spcAft>
              <a:buClr>
                <a:srgbClr val="5589B7"/>
              </a:buClr>
              <a:buSzPts val="1440"/>
              <a:buFont typeface="Georgia"/>
              <a:buChar char="•"/>
              <a:defRPr b="0" i="0" sz="1600" u="none" cap="none" strike="noStrike">
                <a:solidFill>
                  <a:schemeClr val="dk1"/>
                </a:solidFill>
                <a:latin typeface="Georgia"/>
                <a:ea typeface="Georgia"/>
                <a:cs typeface="Georgia"/>
                <a:sym typeface="Georgia"/>
              </a:defRPr>
            </a:lvl7pPr>
            <a:lvl8pPr indent="-330200" lvl="7" marL="3657600" marR="0" rtl="0" algn="l">
              <a:spcBef>
                <a:spcPts val="1600"/>
              </a:spcBef>
              <a:spcAft>
                <a:spcPts val="0"/>
              </a:spcAft>
              <a:buClr>
                <a:srgbClr val="405996"/>
              </a:buClr>
              <a:buSzPts val="1600"/>
              <a:buFont typeface="Georgia"/>
              <a:buChar char="•"/>
              <a:defRPr b="0" i="0" sz="1600" u="none" cap="none" strike="noStrike">
                <a:solidFill>
                  <a:schemeClr val="dk1"/>
                </a:solidFill>
                <a:latin typeface="Georgia"/>
                <a:ea typeface="Georgia"/>
                <a:cs typeface="Georgia"/>
                <a:sym typeface="Georgia"/>
              </a:defRPr>
            </a:lvl8pPr>
            <a:lvl9pPr indent="-308610" lvl="8" marL="4114800" marR="0" rtl="0" algn="l">
              <a:spcBef>
                <a:spcPts val="1600"/>
              </a:spcBef>
              <a:spcAft>
                <a:spcPts val="1600"/>
              </a:spcAft>
              <a:buClr>
                <a:srgbClr val="236FBA"/>
              </a:buClr>
              <a:buSzPts val="1260"/>
              <a:buFont typeface="Georgia"/>
              <a:buChar char="•"/>
              <a:defRPr b="0" i="0" sz="1400" u="none" cap="none" strike="noStrike">
                <a:solidFill>
                  <a:schemeClr val="dk1"/>
                </a:solidFill>
                <a:latin typeface="Georgia"/>
                <a:ea typeface="Georgia"/>
                <a:cs typeface="Georgia"/>
                <a:sym typeface="Georgia"/>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p:nvPr/>
        </p:nvSpPr>
        <p:spPr>
          <a:xfrm>
            <a:off x="29" y="1125922"/>
            <a:ext cx="9144070" cy="4017631"/>
          </a:xfrm>
          <a:custGeom>
            <a:rect b="b" l="l" r="r" t="t"/>
            <a:pathLst>
              <a:path extrusionOk="0" h="31556" w="71821">
                <a:moveTo>
                  <a:pt x="71296" y="0"/>
                </a:moveTo>
                <a:cubicBezTo>
                  <a:pt x="60837" y="0"/>
                  <a:pt x="54281" y="13932"/>
                  <a:pt x="41985" y="17710"/>
                </a:cubicBezTo>
                <a:cubicBezTo>
                  <a:pt x="39771" y="18390"/>
                  <a:pt x="37802" y="18683"/>
                  <a:pt x="35997" y="18683"/>
                </a:cubicBezTo>
                <a:cubicBezTo>
                  <a:pt x="25430" y="18683"/>
                  <a:pt x="20525" y="8623"/>
                  <a:pt x="5409" y="7269"/>
                </a:cubicBezTo>
                <a:cubicBezTo>
                  <a:pt x="4585" y="7195"/>
                  <a:pt x="3783" y="7160"/>
                  <a:pt x="3004" y="7160"/>
                </a:cubicBezTo>
                <a:cubicBezTo>
                  <a:pt x="1963" y="7160"/>
                  <a:pt x="962" y="7224"/>
                  <a:pt x="1" y="7346"/>
                </a:cubicBezTo>
                <a:lnTo>
                  <a:pt x="1" y="31555"/>
                </a:lnTo>
                <a:lnTo>
                  <a:pt x="71820" y="31555"/>
                </a:lnTo>
                <a:lnTo>
                  <a:pt x="71820" y="12"/>
                </a:lnTo>
                <a:cubicBezTo>
                  <a:pt x="71644" y="4"/>
                  <a:pt x="71470" y="0"/>
                  <a:pt x="7129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4"/>
          <p:cNvSpPr/>
          <p:nvPr/>
        </p:nvSpPr>
        <p:spPr>
          <a:xfrm>
            <a:off x="0" y="-3319"/>
            <a:ext cx="6840085" cy="5271331"/>
          </a:xfrm>
          <a:custGeom>
            <a:rect b="b" l="l" r="r" t="t"/>
            <a:pathLst>
              <a:path extrusionOk="0" h="39005" w="50612">
                <a:moveTo>
                  <a:pt x="0" y="1"/>
                </a:moveTo>
                <a:lnTo>
                  <a:pt x="0" y="38373"/>
                </a:lnTo>
                <a:cubicBezTo>
                  <a:pt x="2481" y="38795"/>
                  <a:pt x="4983" y="39004"/>
                  <a:pt x="7479" y="39004"/>
                </a:cubicBezTo>
                <a:cubicBezTo>
                  <a:pt x="18546" y="39004"/>
                  <a:pt x="29478" y="34879"/>
                  <a:pt x="37820" y="26821"/>
                </a:cubicBezTo>
                <a:cubicBezTo>
                  <a:pt x="46532" y="18405"/>
                  <a:pt x="50612" y="7535"/>
                  <a:pt x="4843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4"/>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1800"/>
              <a:buNone/>
              <a:defRPr sz="18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4"/>
          <p:cNvSpPr txBox="1"/>
          <p:nvPr>
            <p:ph idx="1" type="body"/>
          </p:nvPr>
        </p:nvSpPr>
        <p:spPr>
          <a:xfrm>
            <a:off x="719750" y="1152475"/>
            <a:ext cx="7704600" cy="3416400"/>
          </a:xfrm>
          <a:prstGeom prst="rect">
            <a:avLst/>
          </a:prstGeom>
        </p:spPr>
        <p:txBody>
          <a:bodyPr anchorCtr="0" anchor="ctr" bIns="91425" lIns="91425" spcFirstLastPara="1" rIns="91425" wrap="square" tIns="91425">
            <a:noAutofit/>
          </a:bodyPr>
          <a:lstStyle>
            <a:lvl1pPr indent="-292100" lvl="0" marL="457200" rtl="0">
              <a:spcBef>
                <a:spcPts val="0"/>
              </a:spcBef>
              <a:spcAft>
                <a:spcPts val="0"/>
              </a:spcAft>
              <a:buClr>
                <a:srgbClr val="0C343D"/>
              </a:buClr>
              <a:buSzPts val="1000"/>
              <a:buFont typeface="Josefin Slab SemiBold"/>
              <a:buChar char="●"/>
              <a:defRPr/>
            </a:lvl1pPr>
            <a:lvl2pPr indent="-304800" lvl="1" marL="914400" rtl="0">
              <a:spcBef>
                <a:spcPts val="0"/>
              </a:spcBef>
              <a:spcAft>
                <a:spcPts val="0"/>
              </a:spcAft>
              <a:buClr>
                <a:srgbClr val="0C343D"/>
              </a:buClr>
              <a:buSzPts val="1200"/>
              <a:buFont typeface="Josefin Slab SemiBold"/>
              <a:buChar char="○"/>
              <a:defRPr/>
            </a:lvl2pPr>
            <a:lvl3pPr indent="-304800" lvl="2" marL="1371600" rtl="0">
              <a:spcBef>
                <a:spcPts val="1600"/>
              </a:spcBef>
              <a:spcAft>
                <a:spcPts val="0"/>
              </a:spcAft>
              <a:buClr>
                <a:srgbClr val="0C343D"/>
              </a:buClr>
              <a:buSzPts val="1200"/>
              <a:buFont typeface="Josefin Slab SemiBold"/>
              <a:buChar char="■"/>
              <a:defRPr/>
            </a:lvl3pPr>
            <a:lvl4pPr indent="-304800" lvl="3" marL="1828800" rtl="0">
              <a:spcBef>
                <a:spcPts val="1600"/>
              </a:spcBef>
              <a:spcAft>
                <a:spcPts val="0"/>
              </a:spcAft>
              <a:buClr>
                <a:srgbClr val="0C343D"/>
              </a:buClr>
              <a:buSzPts val="1200"/>
              <a:buFont typeface="Josefin Slab SemiBold"/>
              <a:buChar char="●"/>
              <a:defRPr/>
            </a:lvl4pPr>
            <a:lvl5pPr indent="-304800" lvl="4" marL="2286000" rtl="0">
              <a:spcBef>
                <a:spcPts val="1600"/>
              </a:spcBef>
              <a:spcAft>
                <a:spcPts val="0"/>
              </a:spcAft>
              <a:buClr>
                <a:srgbClr val="0C343D"/>
              </a:buClr>
              <a:buSzPts val="1200"/>
              <a:buFont typeface="Josefin Slab SemiBold"/>
              <a:buChar char="○"/>
              <a:defRPr/>
            </a:lvl5pPr>
            <a:lvl6pPr indent="-304800" lvl="5" marL="2743200" rtl="0">
              <a:spcBef>
                <a:spcPts val="1600"/>
              </a:spcBef>
              <a:spcAft>
                <a:spcPts val="0"/>
              </a:spcAft>
              <a:buClr>
                <a:srgbClr val="0C343D"/>
              </a:buClr>
              <a:buSzPts val="1200"/>
              <a:buFont typeface="Josefin Slab SemiBold"/>
              <a:buChar char="■"/>
              <a:defRPr/>
            </a:lvl6pPr>
            <a:lvl7pPr indent="-304800" lvl="6" marL="3200400" rtl="0">
              <a:spcBef>
                <a:spcPts val="1600"/>
              </a:spcBef>
              <a:spcAft>
                <a:spcPts val="0"/>
              </a:spcAft>
              <a:buClr>
                <a:srgbClr val="0C343D"/>
              </a:buClr>
              <a:buSzPts val="1200"/>
              <a:buFont typeface="Josefin Slab SemiBold"/>
              <a:buChar char="●"/>
              <a:defRPr/>
            </a:lvl7pPr>
            <a:lvl8pPr indent="-304800" lvl="7" marL="3657600" rtl="0">
              <a:spcBef>
                <a:spcPts val="1600"/>
              </a:spcBef>
              <a:spcAft>
                <a:spcPts val="0"/>
              </a:spcAft>
              <a:buClr>
                <a:srgbClr val="0C343D"/>
              </a:buClr>
              <a:buSzPts val="1200"/>
              <a:buFont typeface="Josefin Slab SemiBold"/>
              <a:buChar char="○"/>
              <a:defRPr/>
            </a:lvl8pPr>
            <a:lvl9pPr indent="-304800" lvl="8" marL="4114800" rtl="0">
              <a:spcBef>
                <a:spcPts val="1600"/>
              </a:spcBef>
              <a:spcAft>
                <a:spcPts val="1600"/>
              </a:spcAft>
              <a:buClr>
                <a:srgbClr val="0C343D"/>
              </a:buClr>
              <a:buSzPts val="1200"/>
              <a:buFont typeface="Josefin Slab SemiBold"/>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26" name="Shape 26"/>
        <p:cNvGrpSpPr/>
        <p:nvPr/>
      </p:nvGrpSpPr>
      <p:grpSpPr>
        <a:xfrm>
          <a:off x="0" y="0"/>
          <a:ext cx="0" cy="0"/>
          <a:chOff x="0" y="0"/>
          <a:chExt cx="0" cy="0"/>
        </a:xfrm>
      </p:grpSpPr>
      <p:sp>
        <p:nvSpPr>
          <p:cNvPr id="27" name="Google Shape;27;p5"/>
          <p:cNvSpPr/>
          <p:nvPr/>
        </p:nvSpPr>
        <p:spPr>
          <a:xfrm rot="10800000">
            <a:off x="5893466" y="1435759"/>
            <a:ext cx="3250534" cy="3707741"/>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p:nvPr/>
        </p:nvSpPr>
        <p:spPr>
          <a:xfrm rot="-5400000">
            <a:off x="6808690"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5"/>
          <p:cNvSpPr/>
          <p:nvPr/>
        </p:nvSpPr>
        <p:spPr>
          <a:xfrm>
            <a:off x="6101100" y="259453"/>
            <a:ext cx="870623" cy="622934"/>
          </a:xfrm>
          <a:custGeom>
            <a:rect b="b" l="l" r="r" t="t"/>
            <a:pathLst>
              <a:path extrusionOk="0" h="12087" w="16893">
                <a:moveTo>
                  <a:pt x="9066" y="1"/>
                </a:moveTo>
                <a:cubicBezTo>
                  <a:pt x="7695" y="1"/>
                  <a:pt x="6073" y="215"/>
                  <a:pt x="4159" y="725"/>
                </a:cubicBezTo>
                <a:cubicBezTo>
                  <a:pt x="1862" y="1337"/>
                  <a:pt x="375" y="2074"/>
                  <a:pt x="177" y="4210"/>
                </a:cubicBezTo>
                <a:cubicBezTo>
                  <a:pt x="1" y="6115"/>
                  <a:pt x="800" y="8433"/>
                  <a:pt x="2785" y="10177"/>
                </a:cubicBezTo>
                <a:cubicBezTo>
                  <a:pt x="4602" y="11773"/>
                  <a:pt x="6115" y="12087"/>
                  <a:pt x="7966" y="12087"/>
                </a:cubicBezTo>
                <a:cubicBezTo>
                  <a:pt x="8388" y="12087"/>
                  <a:pt x="8827" y="12070"/>
                  <a:pt x="9291" y="12049"/>
                </a:cubicBezTo>
                <a:cubicBezTo>
                  <a:pt x="12991" y="11881"/>
                  <a:pt x="16893" y="8342"/>
                  <a:pt x="15878" y="4210"/>
                </a:cubicBezTo>
                <a:cubicBezTo>
                  <a:pt x="15438" y="2422"/>
                  <a:pt x="13671" y="1"/>
                  <a:pt x="90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30" name="Google Shape;30;p5"/>
          <p:cNvSpPr/>
          <p:nvPr/>
        </p:nvSpPr>
        <p:spPr>
          <a:xfrm flipH="1" rot="-5400000">
            <a:off x="-1695830" y="1693257"/>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5"/>
          <p:cNvSpPr txBox="1"/>
          <p:nvPr>
            <p:ph type="ctrTitle"/>
          </p:nvPr>
        </p:nvSpPr>
        <p:spPr>
          <a:xfrm flipH="1">
            <a:off x="888725" y="2934650"/>
            <a:ext cx="32895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32" name="Google Shape;32;p5"/>
          <p:cNvSpPr txBox="1"/>
          <p:nvPr>
            <p:ph idx="1" type="subTitle"/>
          </p:nvPr>
        </p:nvSpPr>
        <p:spPr>
          <a:xfrm flipH="1">
            <a:off x="888702" y="3512450"/>
            <a:ext cx="32895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33" name="Google Shape;33;p5"/>
          <p:cNvSpPr txBox="1"/>
          <p:nvPr>
            <p:ph idx="2" type="ctrTitle"/>
          </p:nvPr>
        </p:nvSpPr>
        <p:spPr>
          <a:xfrm flipH="1">
            <a:off x="5066581" y="2934638"/>
            <a:ext cx="3188700" cy="57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None/>
              <a:defRPr sz="1800"/>
            </a:lvl1pPr>
            <a:lvl2pPr lvl="1" rtl="0" algn="ctr">
              <a:spcBef>
                <a:spcPts val="0"/>
              </a:spcBef>
              <a:spcAft>
                <a:spcPts val="0"/>
              </a:spcAft>
              <a:buSzPts val="1800"/>
              <a:buNone/>
              <a:defRPr sz="1800"/>
            </a:lvl2pPr>
            <a:lvl3pPr lvl="2" rtl="0" algn="ctr">
              <a:spcBef>
                <a:spcPts val="0"/>
              </a:spcBef>
              <a:spcAft>
                <a:spcPts val="0"/>
              </a:spcAft>
              <a:buSzPts val="1800"/>
              <a:buNone/>
              <a:defRPr sz="1800"/>
            </a:lvl3pPr>
            <a:lvl4pPr lvl="3" rtl="0" algn="ctr">
              <a:spcBef>
                <a:spcPts val="0"/>
              </a:spcBef>
              <a:spcAft>
                <a:spcPts val="0"/>
              </a:spcAft>
              <a:buSzPts val="1800"/>
              <a:buNone/>
              <a:defRPr sz="1800"/>
            </a:lvl4pPr>
            <a:lvl5pPr lvl="4" rtl="0" algn="ctr">
              <a:spcBef>
                <a:spcPts val="0"/>
              </a:spcBef>
              <a:spcAft>
                <a:spcPts val="0"/>
              </a:spcAft>
              <a:buSzPts val="1800"/>
              <a:buNone/>
              <a:defRPr sz="1800"/>
            </a:lvl5pPr>
            <a:lvl6pPr lvl="5" rtl="0" algn="ctr">
              <a:spcBef>
                <a:spcPts val="0"/>
              </a:spcBef>
              <a:spcAft>
                <a:spcPts val="0"/>
              </a:spcAft>
              <a:buSzPts val="1800"/>
              <a:buNone/>
              <a:defRPr sz="1800"/>
            </a:lvl6pPr>
            <a:lvl7pPr lvl="6" rtl="0" algn="ctr">
              <a:spcBef>
                <a:spcPts val="0"/>
              </a:spcBef>
              <a:spcAft>
                <a:spcPts val="0"/>
              </a:spcAft>
              <a:buSzPts val="1800"/>
              <a:buNone/>
              <a:defRPr sz="1800"/>
            </a:lvl7pPr>
            <a:lvl8pPr lvl="7" rtl="0" algn="ctr">
              <a:spcBef>
                <a:spcPts val="0"/>
              </a:spcBef>
              <a:spcAft>
                <a:spcPts val="0"/>
              </a:spcAft>
              <a:buSzPts val="1800"/>
              <a:buNone/>
              <a:defRPr sz="1800"/>
            </a:lvl8pPr>
            <a:lvl9pPr lvl="8" rtl="0" algn="ctr">
              <a:spcBef>
                <a:spcPts val="0"/>
              </a:spcBef>
              <a:spcAft>
                <a:spcPts val="0"/>
              </a:spcAft>
              <a:buSzPts val="1800"/>
              <a:buNone/>
              <a:defRPr sz="1800"/>
            </a:lvl9pPr>
          </a:lstStyle>
          <a:p/>
        </p:txBody>
      </p:sp>
      <p:sp>
        <p:nvSpPr>
          <p:cNvPr id="34" name="Google Shape;34;p5"/>
          <p:cNvSpPr txBox="1"/>
          <p:nvPr>
            <p:ph idx="3" type="subTitle"/>
          </p:nvPr>
        </p:nvSpPr>
        <p:spPr>
          <a:xfrm flipH="1">
            <a:off x="5066589" y="3512450"/>
            <a:ext cx="3188700" cy="577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
        <p:nvSpPr>
          <p:cNvPr id="35" name="Google Shape;35;p5"/>
          <p:cNvSpPr txBox="1"/>
          <p:nvPr>
            <p:ph idx="4"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719750" y="445025"/>
            <a:ext cx="7704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1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 name="Google Shape;38;p6"/>
          <p:cNvSpPr/>
          <p:nvPr/>
        </p:nvSpPr>
        <p:spPr>
          <a:xfrm>
            <a:off x="7623550" y="0"/>
            <a:ext cx="1520413" cy="960299"/>
          </a:xfrm>
          <a:custGeom>
            <a:rect b="b" l="l" r="r" t="t"/>
            <a:pathLst>
              <a:path extrusionOk="0" h="24030" w="38046">
                <a:moveTo>
                  <a:pt x="1" y="0"/>
                </a:moveTo>
                <a:cubicBezTo>
                  <a:pt x="623" y="13426"/>
                  <a:pt x="7226" y="24029"/>
                  <a:pt x="16713" y="24029"/>
                </a:cubicBezTo>
                <a:cubicBezTo>
                  <a:pt x="17940" y="24029"/>
                  <a:pt x="19217" y="23851"/>
                  <a:pt x="20534" y="23479"/>
                </a:cubicBezTo>
                <a:cubicBezTo>
                  <a:pt x="27977" y="21378"/>
                  <a:pt x="33287" y="20158"/>
                  <a:pt x="38046" y="19582"/>
                </a:cubicBezTo>
                <a:lnTo>
                  <a:pt x="38046"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sp>
        <p:nvSpPr>
          <p:cNvPr id="40" name="Google Shape;40;p7"/>
          <p:cNvSpPr/>
          <p:nvPr/>
        </p:nvSpPr>
        <p:spPr>
          <a:xfrm rot="-5400000">
            <a:off x="6808690" y="-24774"/>
            <a:ext cx="2310434" cy="2360113"/>
          </a:xfrm>
          <a:custGeom>
            <a:rect b="b" l="l" r="r" t="t"/>
            <a:pathLst>
              <a:path extrusionOk="0" h="42471" w="41577">
                <a:moveTo>
                  <a:pt x="29484" y="1"/>
                </a:moveTo>
                <a:cubicBezTo>
                  <a:pt x="14365" y="1"/>
                  <a:pt x="1" y="19132"/>
                  <a:pt x="3668" y="42471"/>
                </a:cubicBezTo>
                <a:lnTo>
                  <a:pt x="41576" y="42471"/>
                </a:lnTo>
                <a:lnTo>
                  <a:pt x="41576" y="4496"/>
                </a:lnTo>
                <a:cubicBezTo>
                  <a:pt x="37718" y="1401"/>
                  <a:pt x="33573" y="1"/>
                  <a:pt x="294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7"/>
          <p:cNvSpPr/>
          <p:nvPr/>
        </p:nvSpPr>
        <p:spPr>
          <a:xfrm rot="-5400000">
            <a:off x="223581" y="1740803"/>
            <a:ext cx="3179116" cy="3626278"/>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7"/>
          <p:cNvSpPr txBox="1"/>
          <p:nvPr>
            <p:ph type="title"/>
          </p:nvPr>
        </p:nvSpPr>
        <p:spPr>
          <a:xfrm>
            <a:off x="719750" y="1187500"/>
            <a:ext cx="6249000" cy="1598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6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3" name="Google Shape;43;p7"/>
          <p:cNvSpPr txBox="1"/>
          <p:nvPr>
            <p:ph idx="1" type="subTitle"/>
          </p:nvPr>
        </p:nvSpPr>
        <p:spPr>
          <a:xfrm flipH="1">
            <a:off x="719725" y="2974750"/>
            <a:ext cx="3284700" cy="1033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400"/>
            </a:lvl1pPr>
            <a:lvl2pPr lvl="1" rtl="0" algn="ctr">
              <a:lnSpc>
                <a:spcPct val="100000"/>
              </a:lnSpc>
              <a:spcBef>
                <a:spcPts val="0"/>
              </a:spcBef>
              <a:spcAft>
                <a:spcPts val="0"/>
              </a:spcAft>
              <a:buSzPts val="1000"/>
              <a:buNone/>
              <a:defRPr sz="1000"/>
            </a:lvl2pPr>
            <a:lvl3pPr lvl="2" rtl="0" algn="ctr">
              <a:lnSpc>
                <a:spcPct val="100000"/>
              </a:lnSpc>
              <a:spcBef>
                <a:spcPts val="0"/>
              </a:spcBef>
              <a:spcAft>
                <a:spcPts val="0"/>
              </a:spcAft>
              <a:buSzPts val="1000"/>
              <a:buNone/>
              <a:defRPr sz="1000"/>
            </a:lvl3pPr>
            <a:lvl4pPr lvl="3" rtl="0" algn="ctr">
              <a:lnSpc>
                <a:spcPct val="100000"/>
              </a:lnSpc>
              <a:spcBef>
                <a:spcPts val="0"/>
              </a:spcBef>
              <a:spcAft>
                <a:spcPts val="0"/>
              </a:spcAft>
              <a:buSzPts val="1000"/>
              <a:buNone/>
              <a:defRPr sz="1000"/>
            </a:lvl4pPr>
            <a:lvl5pPr lvl="4" rtl="0" algn="ctr">
              <a:lnSpc>
                <a:spcPct val="100000"/>
              </a:lnSpc>
              <a:spcBef>
                <a:spcPts val="0"/>
              </a:spcBef>
              <a:spcAft>
                <a:spcPts val="0"/>
              </a:spcAft>
              <a:buSzPts val="1000"/>
              <a:buNone/>
              <a:defRPr sz="1000"/>
            </a:lvl5pPr>
            <a:lvl6pPr lvl="5" rtl="0" algn="ctr">
              <a:lnSpc>
                <a:spcPct val="100000"/>
              </a:lnSpc>
              <a:spcBef>
                <a:spcPts val="0"/>
              </a:spcBef>
              <a:spcAft>
                <a:spcPts val="0"/>
              </a:spcAft>
              <a:buSzPts val="1000"/>
              <a:buNone/>
              <a:defRPr sz="1000"/>
            </a:lvl6pPr>
            <a:lvl7pPr lvl="6" rtl="0" algn="ctr">
              <a:lnSpc>
                <a:spcPct val="100000"/>
              </a:lnSpc>
              <a:spcBef>
                <a:spcPts val="0"/>
              </a:spcBef>
              <a:spcAft>
                <a:spcPts val="0"/>
              </a:spcAft>
              <a:buSzPts val="1000"/>
              <a:buNone/>
              <a:defRPr sz="1000"/>
            </a:lvl7pPr>
            <a:lvl8pPr lvl="7" rtl="0" algn="ctr">
              <a:lnSpc>
                <a:spcPct val="100000"/>
              </a:lnSpc>
              <a:spcBef>
                <a:spcPts val="0"/>
              </a:spcBef>
              <a:spcAft>
                <a:spcPts val="0"/>
              </a:spcAft>
              <a:buSzPts val="1000"/>
              <a:buNone/>
              <a:defRPr sz="1000"/>
            </a:lvl8pPr>
            <a:lvl9pPr lvl="8" rtl="0" algn="ctr">
              <a:lnSpc>
                <a:spcPct val="100000"/>
              </a:lnSpc>
              <a:spcBef>
                <a:spcPts val="0"/>
              </a:spcBef>
              <a:spcAft>
                <a:spcPts val="0"/>
              </a:spcAft>
              <a:buSzPts val="1000"/>
              <a:buNone/>
              <a:defRPr sz="10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4" name="Shape 44"/>
        <p:cNvGrpSpPr/>
        <p:nvPr/>
      </p:nvGrpSpPr>
      <p:grpSpPr>
        <a:xfrm>
          <a:off x="0" y="0"/>
          <a:ext cx="0" cy="0"/>
          <a:chOff x="0" y="0"/>
          <a:chExt cx="0" cy="0"/>
        </a:xfrm>
      </p:grpSpPr>
      <p:sp>
        <p:nvSpPr>
          <p:cNvPr id="45" name="Google Shape;45;p8"/>
          <p:cNvSpPr/>
          <p:nvPr/>
        </p:nvSpPr>
        <p:spPr>
          <a:xfrm rot="10800000">
            <a:off x="4635261" y="575"/>
            <a:ext cx="4508741" cy="5142923"/>
          </a:xfrm>
          <a:custGeom>
            <a:rect b="b" l="l" r="r" t="t"/>
            <a:pathLst>
              <a:path extrusionOk="0" h="37758" w="33102">
                <a:moveTo>
                  <a:pt x="1" y="1"/>
                </a:moveTo>
                <a:lnTo>
                  <a:pt x="1" y="37757"/>
                </a:lnTo>
                <a:cubicBezTo>
                  <a:pt x="3322" y="28273"/>
                  <a:pt x="9391" y="25844"/>
                  <a:pt x="19797" y="20348"/>
                </a:cubicBezTo>
                <a:cubicBezTo>
                  <a:pt x="30202" y="14852"/>
                  <a:pt x="33101" y="8972"/>
                  <a:pt x="3105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8"/>
          <p:cNvSpPr/>
          <p:nvPr/>
        </p:nvSpPr>
        <p:spPr>
          <a:xfrm>
            <a:off x="4606025" y="3514128"/>
            <a:ext cx="870623" cy="622934"/>
          </a:xfrm>
          <a:custGeom>
            <a:rect b="b" l="l" r="r" t="t"/>
            <a:pathLst>
              <a:path extrusionOk="0" h="12087" w="16893">
                <a:moveTo>
                  <a:pt x="9066" y="1"/>
                </a:moveTo>
                <a:cubicBezTo>
                  <a:pt x="7695" y="1"/>
                  <a:pt x="6073" y="215"/>
                  <a:pt x="4159" y="725"/>
                </a:cubicBezTo>
                <a:cubicBezTo>
                  <a:pt x="1862" y="1337"/>
                  <a:pt x="375" y="2074"/>
                  <a:pt x="177" y="4210"/>
                </a:cubicBezTo>
                <a:cubicBezTo>
                  <a:pt x="1" y="6115"/>
                  <a:pt x="800" y="8433"/>
                  <a:pt x="2785" y="10177"/>
                </a:cubicBezTo>
                <a:cubicBezTo>
                  <a:pt x="4602" y="11773"/>
                  <a:pt x="6115" y="12087"/>
                  <a:pt x="7966" y="12087"/>
                </a:cubicBezTo>
                <a:cubicBezTo>
                  <a:pt x="8388" y="12087"/>
                  <a:pt x="8827" y="12070"/>
                  <a:pt x="9291" y="12049"/>
                </a:cubicBezTo>
                <a:cubicBezTo>
                  <a:pt x="12991" y="11881"/>
                  <a:pt x="16893" y="8342"/>
                  <a:pt x="15878" y="4210"/>
                </a:cubicBezTo>
                <a:cubicBezTo>
                  <a:pt x="15438" y="2422"/>
                  <a:pt x="13671" y="1"/>
                  <a:pt x="90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47" name="Google Shape;47;p8"/>
          <p:cNvSpPr/>
          <p:nvPr/>
        </p:nvSpPr>
        <p:spPr>
          <a:xfrm flipH="1">
            <a:off x="12" y="0"/>
            <a:ext cx="8420883" cy="2871006"/>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8"/>
          <p:cNvSpPr txBox="1"/>
          <p:nvPr>
            <p:ph type="ctrTitle"/>
          </p:nvPr>
        </p:nvSpPr>
        <p:spPr>
          <a:xfrm flipH="1">
            <a:off x="2984700" y="3207375"/>
            <a:ext cx="3035100" cy="677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541C1D"/>
              </a:buClr>
              <a:buSzPts val="1800"/>
              <a:buNone/>
              <a:defRPr sz="2400"/>
            </a:lvl1pPr>
            <a:lvl2pPr lvl="1" rtl="0" algn="ctr">
              <a:spcBef>
                <a:spcPts val="0"/>
              </a:spcBef>
              <a:spcAft>
                <a:spcPts val="0"/>
              </a:spcAft>
              <a:buClr>
                <a:srgbClr val="541C1D"/>
              </a:buClr>
              <a:buSzPts val="12000"/>
              <a:buNone/>
              <a:defRPr sz="12000">
                <a:solidFill>
                  <a:srgbClr val="541C1D"/>
                </a:solidFill>
              </a:defRPr>
            </a:lvl2pPr>
            <a:lvl3pPr lvl="2" rtl="0" algn="ctr">
              <a:spcBef>
                <a:spcPts val="0"/>
              </a:spcBef>
              <a:spcAft>
                <a:spcPts val="0"/>
              </a:spcAft>
              <a:buClr>
                <a:srgbClr val="541C1D"/>
              </a:buClr>
              <a:buSzPts val="12000"/>
              <a:buNone/>
              <a:defRPr sz="12000">
                <a:solidFill>
                  <a:srgbClr val="541C1D"/>
                </a:solidFill>
              </a:defRPr>
            </a:lvl3pPr>
            <a:lvl4pPr lvl="3" rtl="0" algn="ctr">
              <a:spcBef>
                <a:spcPts val="0"/>
              </a:spcBef>
              <a:spcAft>
                <a:spcPts val="0"/>
              </a:spcAft>
              <a:buClr>
                <a:srgbClr val="541C1D"/>
              </a:buClr>
              <a:buSzPts val="12000"/>
              <a:buNone/>
              <a:defRPr sz="12000">
                <a:solidFill>
                  <a:srgbClr val="541C1D"/>
                </a:solidFill>
              </a:defRPr>
            </a:lvl4pPr>
            <a:lvl5pPr lvl="4" rtl="0" algn="ctr">
              <a:spcBef>
                <a:spcPts val="0"/>
              </a:spcBef>
              <a:spcAft>
                <a:spcPts val="0"/>
              </a:spcAft>
              <a:buClr>
                <a:srgbClr val="541C1D"/>
              </a:buClr>
              <a:buSzPts val="12000"/>
              <a:buNone/>
              <a:defRPr sz="12000">
                <a:solidFill>
                  <a:srgbClr val="541C1D"/>
                </a:solidFill>
              </a:defRPr>
            </a:lvl5pPr>
            <a:lvl6pPr lvl="5" rtl="0" algn="ctr">
              <a:spcBef>
                <a:spcPts val="0"/>
              </a:spcBef>
              <a:spcAft>
                <a:spcPts val="0"/>
              </a:spcAft>
              <a:buClr>
                <a:srgbClr val="541C1D"/>
              </a:buClr>
              <a:buSzPts val="12000"/>
              <a:buNone/>
              <a:defRPr sz="12000">
                <a:solidFill>
                  <a:srgbClr val="541C1D"/>
                </a:solidFill>
              </a:defRPr>
            </a:lvl6pPr>
            <a:lvl7pPr lvl="6" rtl="0" algn="ctr">
              <a:spcBef>
                <a:spcPts val="0"/>
              </a:spcBef>
              <a:spcAft>
                <a:spcPts val="0"/>
              </a:spcAft>
              <a:buClr>
                <a:srgbClr val="541C1D"/>
              </a:buClr>
              <a:buSzPts val="12000"/>
              <a:buNone/>
              <a:defRPr sz="12000">
                <a:solidFill>
                  <a:srgbClr val="541C1D"/>
                </a:solidFill>
              </a:defRPr>
            </a:lvl7pPr>
            <a:lvl8pPr lvl="7" rtl="0" algn="ctr">
              <a:spcBef>
                <a:spcPts val="0"/>
              </a:spcBef>
              <a:spcAft>
                <a:spcPts val="0"/>
              </a:spcAft>
              <a:buClr>
                <a:srgbClr val="541C1D"/>
              </a:buClr>
              <a:buSzPts val="12000"/>
              <a:buNone/>
              <a:defRPr sz="12000">
                <a:solidFill>
                  <a:srgbClr val="541C1D"/>
                </a:solidFill>
              </a:defRPr>
            </a:lvl8pPr>
            <a:lvl9pPr lvl="8" rtl="0" algn="ctr">
              <a:spcBef>
                <a:spcPts val="0"/>
              </a:spcBef>
              <a:spcAft>
                <a:spcPts val="0"/>
              </a:spcAft>
              <a:buClr>
                <a:srgbClr val="541C1D"/>
              </a:buClr>
              <a:buSzPts val="12000"/>
              <a:buNone/>
              <a:defRPr sz="12000">
                <a:solidFill>
                  <a:srgbClr val="541C1D"/>
                </a:solidFill>
              </a:defRPr>
            </a:lvl9pPr>
          </a:lstStyle>
          <a:p/>
        </p:txBody>
      </p:sp>
      <p:sp>
        <p:nvSpPr>
          <p:cNvPr id="49" name="Google Shape;49;p8"/>
          <p:cNvSpPr txBox="1"/>
          <p:nvPr>
            <p:ph idx="1" type="subTitle"/>
          </p:nvPr>
        </p:nvSpPr>
        <p:spPr>
          <a:xfrm flipH="1">
            <a:off x="2276699" y="1938975"/>
            <a:ext cx="4543200" cy="12684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rgbClr val="541C1D"/>
              </a:buClr>
              <a:buSzPts val="2400"/>
              <a:buNone/>
              <a:defRPr sz="2400"/>
            </a:lvl1pPr>
            <a:lvl2pPr lvl="1" rtl="0" algn="ctr">
              <a:lnSpc>
                <a:spcPct val="100000"/>
              </a:lnSpc>
              <a:spcBef>
                <a:spcPts val="0"/>
              </a:spcBef>
              <a:spcAft>
                <a:spcPts val="0"/>
              </a:spcAft>
              <a:buClr>
                <a:srgbClr val="541C1D"/>
              </a:buClr>
              <a:buSzPts val="1600"/>
              <a:buNone/>
              <a:defRPr sz="1600">
                <a:solidFill>
                  <a:srgbClr val="541C1D"/>
                </a:solidFill>
              </a:defRPr>
            </a:lvl2pPr>
            <a:lvl3pPr lvl="2" rtl="0" algn="ctr">
              <a:lnSpc>
                <a:spcPct val="100000"/>
              </a:lnSpc>
              <a:spcBef>
                <a:spcPts val="0"/>
              </a:spcBef>
              <a:spcAft>
                <a:spcPts val="0"/>
              </a:spcAft>
              <a:buClr>
                <a:srgbClr val="541C1D"/>
              </a:buClr>
              <a:buSzPts val="1600"/>
              <a:buNone/>
              <a:defRPr sz="1600">
                <a:solidFill>
                  <a:srgbClr val="541C1D"/>
                </a:solidFill>
              </a:defRPr>
            </a:lvl3pPr>
            <a:lvl4pPr lvl="3" rtl="0" algn="ctr">
              <a:lnSpc>
                <a:spcPct val="100000"/>
              </a:lnSpc>
              <a:spcBef>
                <a:spcPts val="0"/>
              </a:spcBef>
              <a:spcAft>
                <a:spcPts val="0"/>
              </a:spcAft>
              <a:buClr>
                <a:srgbClr val="541C1D"/>
              </a:buClr>
              <a:buSzPts val="1600"/>
              <a:buNone/>
              <a:defRPr sz="1600">
                <a:solidFill>
                  <a:srgbClr val="541C1D"/>
                </a:solidFill>
              </a:defRPr>
            </a:lvl4pPr>
            <a:lvl5pPr lvl="4" rtl="0" algn="ctr">
              <a:lnSpc>
                <a:spcPct val="100000"/>
              </a:lnSpc>
              <a:spcBef>
                <a:spcPts val="0"/>
              </a:spcBef>
              <a:spcAft>
                <a:spcPts val="0"/>
              </a:spcAft>
              <a:buClr>
                <a:srgbClr val="541C1D"/>
              </a:buClr>
              <a:buSzPts val="1600"/>
              <a:buNone/>
              <a:defRPr sz="1600">
                <a:solidFill>
                  <a:srgbClr val="541C1D"/>
                </a:solidFill>
              </a:defRPr>
            </a:lvl5pPr>
            <a:lvl6pPr lvl="5" rtl="0" algn="ctr">
              <a:lnSpc>
                <a:spcPct val="100000"/>
              </a:lnSpc>
              <a:spcBef>
                <a:spcPts val="0"/>
              </a:spcBef>
              <a:spcAft>
                <a:spcPts val="0"/>
              </a:spcAft>
              <a:buClr>
                <a:srgbClr val="541C1D"/>
              </a:buClr>
              <a:buSzPts val="1600"/>
              <a:buNone/>
              <a:defRPr sz="1600">
                <a:solidFill>
                  <a:srgbClr val="541C1D"/>
                </a:solidFill>
              </a:defRPr>
            </a:lvl6pPr>
            <a:lvl7pPr lvl="6" rtl="0" algn="ctr">
              <a:lnSpc>
                <a:spcPct val="100000"/>
              </a:lnSpc>
              <a:spcBef>
                <a:spcPts val="0"/>
              </a:spcBef>
              <a:spcAft>
                <a:spcPts val="0"/>
              </a:spcAft>
              <a:buClr>
                <a:srgbClr val="541C1D"/>
              </a:buClr>
              <a:buSzPts val="1600"/>
              <a:buNone/>
              <a:defRPr sz="1600">
                <a:solidFill>
                  <a:srgbClr val="541C1D"/>
                </a:solidFill>
              </a:defRPr>
            </a:lvl7pPr>
            <a:lvl8pPr lvl="7" rtl="0" algn="ctr">
              <a:lnSpc>
                <a:spcPct val="100000"/>
              </a:lnSpc>
              <a:spcBef>
                <a:spcPts val="0"/>
              </a:spcBef>
              <a:spcAft>
                <a:spcPts val="0"/>
              </a:spcAft>
              <a:buClr>
                <a:srgbClr val="541C1D"/>
              </a:buClr>
              <a:buSzPts val="1600"/>
              <a:buNone/>
              <a:defRPr sz="1600">
                <a:solidFill>
                  <a:srgbClr val="541C1D"/>
                </a:solidFill>
              </a:defRPr>
            </a:lvl8pPr>
            <a:lvl9pPr lvl="8" rtl="0" algn="ctr">
              <a:lnSpc>
                <a:spcPct val="100000"/>
              </a:lnSpc>
              <a:spcBef>
                <a:spcPts val="0"/>
              </a:spcBef>
              <a:spcAft>
                <a:spcPts val="0"/>
              </a:spcAft>
              <a:buClr>
                <a:srgbClr val="541C1D"/>
              </a:buClr>
              <a:buSzPts val="1600"/>
              <a:buNone/>
              <a:defRPr sz="1600">
                <a:solidFill>
                  <a:srgbClr val="541C1D"/>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accent1"/>
        </a:solidFill>
      </p:bgPr>
    </p:bg>
    <p:spTree>
      <p:nvGrpSpPr>
        <p:cNvPr id="50" name="Shape 50"/>
        <p:cNvGrpSpPr/>
        <p:nvPr/>
      </p:nvGrpSpPr>
      <p:grpSpPr>
        <a:xfrm>
          <a:off x="0" y="0"/>
          <a:ext cx="0" cy="0"/>
          <a:chOff x="0" y="0"/>
          <a:chExt cx="0" cy="0"/>
        </a:xfrm>
      </p:grpSpPr>
      <p:sp>
        <p:nvSpPr>
          <p:cNvPr id="51" name="Google Shape;51;p9"/>
          <p:cNvSpPr/>
          <p:nvPr/>
        </p:nvSpPr>
        <p:spPr>
          <a:xfrm flipH="1" rot="5400000">
            <a:off x="5693570" y="1695845"/>
            <a:ext cx="5146274" cy="1754565"/>
          </a:xfrm>
          <a:custGeom>
            <a:rect b="b" l="l" r="r" t="t"/>
            <a:pathLst>
              <a:path extrusionOk="0" h="21876" w="64164">
                <a:moveTo>
                  <a:pt x="1" y="0"/>
                </a:moveTo>
                <a:cubicBezTo>
                  <a:pt x="2816" y="5505"/>
                  <a:pt x="7168" y="7234"/>
                  <a:pt x="15608" y="7234"/>
                </a:cubicBezTo>
                <a:cubicBezTo>
                  <a:pt x="17515" y="7234"/>
                  <a:pt x="19630" y="7146"/>
                  <a:pt x="21983" y="6993"/>
                </a:cubicBezTo>
                <a:cubicBezTo>
                  <a:pt x="22445" y="6963"/>
                  <a:pt x="22902" y="6948"/>
                  <a:pt x="23353" y="6948"/>
                </a:cubicBezTo>
                <a:cubicBezTo>
                  <a:pt x="32304" y="6948"/>
                  <a:pt x="39037" y="12718"/>
                  <a:pt x="44477" y="17793"/>
                </a:cubicBezTo>
                <a:cubicBezTo>
                  <a:pt x="47433" y="20550"/>
                  <a:pt x="50813" y="21875"/>
                  <a:pt x="54040" y="21875"/>
                </a:cubicBezTo>
                <a:cubicBezTo>
                  <a:pt x="58002" y="21875"/>
                  <a:pt x="61733" y="19877"/>
                  <a:pt x="64163" y="16081"/>
                </a:cubicBezTo>
                <a:lnTo>
                  <a:pt x="6416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9"/>
          <p:cNvSpPr/>
          <p:nvPr/>
        </p:nvSpPr>
        <p:spPr>
          <a:xfrm flipH="1">
            <a:off x="19" y="0"/>
            <a:ext cx="4212025" cy="5143476"/>
          </a:xfrm>
          <a:custGeom>
            <a:rect b="b" l="l" r="r" t="t"/>
            <a:pathLst>
              <a:path extrusionOk="0" h="47931" w="39251">
                <a:moveTo>
                  <a:pt x="21033" y="0"/>
                </a:moveTo>
                <a:cubicBezTo>
                  <a:pt x="24804" y="8909"/>
                  <a:pt x="24227" y="19157"/>
                  <a:pt x="15856" y="27953"/>
                </a:cubicBezTo>
                <a:cubicBezTo>
                  <a:pt x="8909" y="35252"/>
                  <a:pt x="3511" y="39402"/>
                  <a:pt x="0" y="47931"/>
                </a:cubicBezTo>
                <a:lnTo>
                  <a:pt x="39251" y="47931"/>
                </a:lnTo>
                <a:lnTo>
                  <a:pt x="3925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9"/>
          <p:cNvSpPr/>
          <p:nvPr/>
        </p:nvSpPr>
        <p:spPr>
          <a:xfrm rot="10800000">
            <a:off x="6304698" y="1196133"/>
            <a:ext cx="807612" cy="577801"/>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54" name="Google Shape;54;p9"/>
          <p:cNvSpPr txBox="1"/>
          <p:nvPr>
            <p:ph type="title"/>
          </p:nvPr>
        </p:nvSpPr>
        <p:spPr>
          <a:xfrm>
            <a:off x="4654150" y="1524362"/>
            <a:ext cx="3770100" cy="1820400"/>
          </a:xfrm>
          <a:prstGeom prst="rect">
            <a:avLst/>
          </a:prstGeom>
        </p:spPr>
        <p:txBody>
          <a:bodyPr anchorCtr="0" anchor="b" bIns="91425" lIns="91425" spcFirstLastPara="1" rIns="91425" wrap="square" tIns="91425">
            <a:noAutofit/>
          </a:bodyPr>
          <a:lstStyle>
            <a:lvl1pPr lvl="0" rtl="0" algn="r">
              <a:spcBef>
                <a:spcPts val="0"/>
              </a:spcBef>
              <a:spcAft>
                <a:spcPts val="0"/>
              </a:spcAft>
              <a:buSzPts val="4200"/>
              <a:buNone/>
              <a:defRPr sz="48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55" name="Google Shape;55;p9"/>
          <p:cNvSpPr txBox="1"/>
          <p:nvPr>
            <p:ph idx="1" type="subTitle"/>
          </p:nvPr>
        </p:nvSpPr>
        <p:spPr>
          <a:xfrm>
            <a:off x="5656150" y="3556450"/>
            <a:ext cx="2768100" cy="4695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100"/>
              <a:buNone/>
              <a:defRPr sz="14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6" name="Google Shape;56;p9"/>
          <p:cNvSpPr txBox="1"/>
          <p:nvPr>
            <p:ph hasCustomPrompt="1" idx="2" type="title"/>
          </p:nvPr>
        </p:nvSpPr>
        <p:spPr>
          <a:xfrm flipH="1">
            <a:off x="6119950" y="636787"/>
            <a:ext cx="2304300" cy="1139700"/>
          </a:xfrm>
          <a:prstGeom prst="rect">
            <a:avLst/>
          </a:prstGeom>
          <a:noFill/>
        </p:spPr>
        <p:txBody>
          <a:bodyPr anchorCtr="0" anchor="t" bIns="91425" lIns="91425" spcFirstLastPara="1" rIns="91425" wrap="square" tIns="91425">
            <a:noAutofit/>
          </a:bodyPr>
          <a:lstStyle>
            <a:lvl1pPr lvl="0" rtl="0" algn="r">
              <a:spcBef>
                <a:spcPts val="0"/>
              </a:spcBef>
              <a:spcAft>
                <a:spcPts val="0"/>
              </a:spcAft>
              <a:buClr>
                <a:srgbClr val="E87E45"/>
              </a:buClr>
              <a:buSzPts val="3600"/>
              <a:buNone/>
              <a:defRPr sz="7200"/>
            </a:lvl1pPr>
            <a:lvl2pPr lvl="1"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2pPr>
            <a:lvl3pPr lvl="2"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3pPr>
            <a:lvl4pPr lvl="3"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4pPr>
            <a:lvl5pPr lvl="4"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5pPr>
            <a:lvl6pPr lvl="5"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6pPr>
            <a:lvl7pPr lvl="6"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7pPr>
            <a:lvl8pPr lvl="7"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8pPr>
            <a:lvl9pPr lvl="8" rtl="0" algn="ctr">
              <a:spcBef>
                <a:spcPts val="0"/>
              </a:spcBef>
              <a:spcAft>
                <a:spcPts val="0"/>
              </a:spcAft>
              <a:buClr>
                <a:srgbClr val="E87E45"/>
              </a:buClr>
              <a:buSzPts val="3600"/>
              <a:buFont typeface="Fira Sans Extra Condensed Medium"/>
              <a:buNone/>
              <a:defRPr sz="3600">
                <a:solidFill>
                  <a:srgbClr val="E87E45"/>
                </a:solidFill>
                <a:latin typeface="Fira Sans Extra Condensed Medium"/>
                <a:ea typeface="Fira Sans Extra Condensed Medium"/>
                <a:cs typeface="Fira Sans Extra Condensed Medium"/>
                <a:sym typeface="Fira Sans Extra Condensed Medium"/>
              </a:defRPr>
            </a:lvl9pPr>
          </a:lstStyle>
          <a:p>
            <a:r>
              <a:t>xx%</a:t>
            </a:r>
          </a:p>
        </p:txBody>
      </p:sp>
      <p:sp>
        <p:nvSpPr>
          <p:cNvPr id="57" name="Google Shape;57;p9"/>
          <p:cNvSpPr/>
          <p:nvPr/>
        </p:nvSpPr>
        <p:spPr>
          <a:xfrm>
            <a:off x="3645498" y="18163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8" name="Shape 58"/>
        <p:cNvGrpSpPr/>
        <p:nvPr/>
      </p:nvGrpSpPr>
      <p:grpSpPr>
        <a:xfrm>
          <a:off x="0" y="0"/>
          <a:ext cx="0" cy="0"/>
          <a:chOff x="0" y="0"/>
          <a:chExt cx="0" cy="0"/>
        </a:xfrm>
      </p:grpSpPr>
      <p:sp>
        <p:nvSpPr>
          <p:cNvPr id="59" name="Google Shape;59;p10"/>
          <p:cNvSpPr/>
          <p:nvPr/>
        </p:nvSpPr>
        <p:spPr>
          <a:xfrm flipH="1">
            <a:off x="12" y="0"/>
            <a:ext cx="4754092" cy="5143450"/>
          </a:xfrm>
          <a:custGeom>
            <a:rect b="b" l="l" r="r" t="t"/>
            <a:pathLst>
              <a:path extrusionOk="0" h="40938" w="37839">
                <a:moveTo>
                  <a:pt x="37839" y="0"/>
                </a:moveTo>
                <a:cubicBezTo>
                  <a:pt x="31770" y="767"/>
                  <a:pt x="28951" y="3515"/>
                  <a:pt x="26969" y="11313"/>
                </a:cubicBezTo>
                <a:cubicBezTo>
                  <a:pt x="24991" y="19111"/>
                  <a:pt x="19814" y="21473"/>
                  <a:pt x="9908" y="26266"/>
                </a:cubicBezTo>
                <a:cubicBezTo>
                  <a:pt x="1" y="31059"/>
                  <a:pt x="3737" y="40938"/>
                  <a:pt x="3737" y="40938"/>
                </a:cubicBezTo>
                <a:lnTo>
                  <a:pt x="37839" y="40938"/>
                </a:lnTo>
                <a:lnTo>
                  <a:pt x="37839"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a:off x="930723" y="2554875"/>
            <a:ext cx="2964468" cy="2120912"/>
          </a:xfrm>
          <a:custGeom>
            <a:rect b="b" l="l" r="r" t="t"/>
            <a:pathLst>
              <a:path extrusionOk="0" h="12086" w="16893">
                <a:moveTo>
                  <a:pt x="9064" y="0"/>
                </a:moveTo>
                <a:cubicBezTo>
                  <a:pt x="7693" y="0"/>
                  <a:pt x="6072" y="215"/>
                  <a:pt x="4159" y="725"/>
                </a:cubicBezTo>
                <a:cubicBezTo>
                  <a:pt x="1862" y="1337"/>
                  <a:pt x="375" y="2073"/>
                  <a:pt x="177" y="4208"/>
                </a:cubicBezTo>
                <a:cubicBezTo>
                  <a:pt x="1" y="6113"/>
                  <a:pt x="800" y="8433"/>
                  <a:pt x="2785" y="10176"/>
                </a:cubicBezTo>
                <a:cubicBezTo>
                  <a:pt x="4602" y="11772"/>
                  <a:pt x="6115" y="12085"/>
                  <a:pt x="7966" y="12085"/>
                </a:cubicBezTo>
                <a:cubicBezTo>
                  <a:pt x="8388" y="12085"/>
                  <a:pt x="8827" y="12069"/>
                  <a:pt x="9291" y="12048"/>
                </a:cubicBezTo>
                <a:cubicBezTo>
                  <a:pt x="12991" y="11879"/>
                  <a:pt x="16893" y="8340"/>
                  <a:pt x="15878" y="4208"/>
                </a:cubicBezTo>
                <a:cubicBezTo>
                  <a:pt x="15438" y="2424"/>
                  <a:pt x="13670" y="0"/>
                  <a:pt x="906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61" name="Google Shape;61;p10"/>
          <p:cNvSpPr txBox="1"/>
          <p:nvPr>
            <p:ph type="title"/>
          </p:nvPr>
        </p:nvSpPr>
        <p:spPr>
          <a:xfrm>
            <a:off x="719775" y="2587525"/>
            <a:ext cx="2446500" cy="18204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2400">
                <a:solidFill>
                  <a:schemeClr val="lt1"/>
                </a:solidFill>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1pPr>
            <a:lvl2pPr lvl="1">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2pPr>
            <a:lvl3pPr lvl="2">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3pPr>
            <a:lvl4pPr lvl="3">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4pPr>
            <a:lvl5pPr lvl="4">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5pPr>
            <a:lvl6pPr lvl="5">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6pPr>
            <a:lvl7pPr lvl="6">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7pPr>
            <a:lvl8pPr lvl="7">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8pPr>
            <a:lvl9pPr lvl="8">
              <a:spcBef>
                <a:spcPts val="0"/>
              </a:spcBef>
              <a:spcAft>
                <a:spcPts val="0"/>
              </a:spcAft>
              <a:buClr>
                <a:schemeClr val="lt1"/>
              </a:buClr>
              <a:buSzPts val="2800"/>
              <a:buFont typeface="Playfair Display"/>
              <a:buNone/>
              <a:defRPr sz="2800">
                <a:solidFill>
                  <a:schemeClr val="lt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a:lnSpc>
                <a:spcPct val="115000"/>
              </a:lnSpc>
              <a:spcBef>
                <a:spcPts val="0"/>
              </a:spcBef>
              <a:spcAft>
                <a:spcPts val="0"/>
              </a:spcAft>
              <a:buClr>
                <a:schemeClr val="lt1"/>
              </a:buClr>
              <a:buSzPts val="1200"/>
              <a:buFont typeface="Abel"/>
              <a:buChar char="●"/>
              <a:defRPr sz="1200">
                <a:solidFill>
                  <a:schemeClr val="lt1"/>
                </a:solidFill>
                <a:latin typeface="Abel"/>
                <a:ea typeface="Abel"/>
                <a:cs typeface="Abel"/>
                <a:sym typeface="Abel"/>
              </a:defRPr>
            </a:lvl1pPr>
            <a:lvl2pPr indent="-304800" lvl="1" marL="9144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2pPr>
            <a:lvl3pPr indent="-304800" lvl="2" marL="13716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3pPr>
            <a:lvl4pPr indent="-304800" lvl="3" marL="18288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4pPr>
            <a:lvl5pPr indent="-304800" lvl="4" marL="22860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5pPr>
            <a:lvl6pPr indent="-304800" lvl="5" marL="27432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6pPr>
            <a:lvl7pPr indent="-304800" lvl="6" marL="32004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7pPr>
            <a:lvl8pPr indent="-304800" lvl="7" marL="3657600">
              <a:lnSpc>
                <a:spcPct val="115000"/>
              </a:lnSpc>
              <a:spcBef>
                <a:spcPts val="1600"/>
              </a:spcBef>
              <a:spcAft>
                <a:spcPts val="0"/>
              </a:spcAft>
              <a:buClr>
                <a:schemeClr val="lt1"/>
              </a:buClr>
              <a:buSzPts val="1200"/>
              <a:buFont typeface="Abel"/>
              <a:buChar char="○"/>
              <a:defRPr sz="1200">
                <a:solidFill>
                  <a:schemeClr val="lt1"/>
                </a:solidFill>
                <a:latin typeface="Abel"/>
                <a:ea typeface="Abel"/>
                <a:cs typeface="Abel"/>
                <a:sym typeface="Abel"/>
              </a:defRPr>
            </a:lvl8pPr>
            <a:lvl9pPr indent="-304800" lvl="8" marL="4114800">
              <a:lnSpc>
                <a:spcPct val="115000"/>
              </a:lnSpc>
              <a:spcBef>
                <a:spcPts val="1600"/>
              </a:spcBef>
              <a:spcAft>
                <a:spcPts val="1600"/>
              </a:spcAft>
              <a:buClr>
                <a:schemeClr val="lt1"/>
              </a:buClr>
              <a:buSzPts val="1200"/>
              <a:buFont typeface="Abel"/>
              <a:buChar char="■"/>
              <a:defRPr sz="1200">
                <a:solidFill>
                  <a:schemeClr val="lt1"/>
                </a:solidFill>
                <a:latin typeface="Abel"/>
                <a:ea typeface="Abel"/>
                <a:cs typeface="Abel"/>
                <a:sym typeface="Abe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11.pn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9.png"/><Relationship Id="rId4" Type="http://schemas.openxmlformats.org/officeDocument/2006/relationships/image" Target="../media/image2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png"/><Relationship Id="rId6" Type="http://schemas.openxmlformats.org/officeDocument/2006/relationships/image" Target="../media/image5.jpg"/><Relationship Id="rId7" Type="http://schemas.openxmlformats.org/officeDocument/2006/relationships/image" Target="../media/image2.jpg"/><Relationship Id="rId8"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 Id="rId3" Type="http://schemas.openxmlformats.org/officeDocument/2006/relationships/image" Target="../media/image9.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image" Target="../media/image9.png"/><Relationship Id="rId4" Type="http://schemas.openxmlformats.org/officeDocument/2006/relationships/image" Target="../media/image23.png"/><Relationship Id="rId5" Type="http://schemas.openxmlformats.org/officeDocument/2006/relationships/image" Target="../media/image2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 Id="rId3" Type="http://schemas.openxmlformats.org/officeDocument/2006/relationships/image" Target="../media/image9.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4.jpg"/><Relationship Id="rId5" Type="http://schemas.openxmlformats.org/officeDocument/2006/relationships/image" Target="../media/image1.png"/><Relationship Id="rId6" Type="http://schemas.openxmlformats.org/officeDocument/2006/relationships/image" Target="../media/image5.jpg"/><Relationship Id="rId7" Type="http://schemas.openxmlformats.org/officeDocument/2006/relationships/image" Target="../media/image2.jpg"/><Relationship Id="rId8"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DFF9"/>
        </a:solidFill>
      </p:bgPr>
    </p:bg>
    <p:spTree>
      <p:nvGrpSpPr>
        <p:cNvPr id="189" name="Shape 189"/>
        <p:cNvGrpSpPr/>
        <p:nvPr/>
      </p:nvGrpSpPr>
      <p:grpSpPr>
        <a:xfrm>
          <a:off x="0" y="0"/>
          <a:ext cx="0" cy="0"/>
          <a:chOff x="0" y="0"/>
          <a:chExt cx="0" cy="0"/>
        </a:xfrm>
      </p:grpSpPr>
      <p:pic>
        <p:nvPicPr>
          <p:cNvPr id="190" name="Google Shape;190;p31"/>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191" name="Google Shape;191;p31"/>
          <p:cNvSpPr txBox="1"/>
          <p:nvPr/>
        </p:nvSpPr>
        <p:spPr>
          <a:xfrm>
            <a:off x="161375" y="1230400"/>
            <a:ext cx="4027500" cy="10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000">
              <a:solidFill>
                <a:schemeClr val="lt1"/>
              </a:solidFill>
              <a:latin typeface="Abel"/>
              <a:ea typeface="Abel"/>
              <a:cs typeface="Abel"/>
              <a:sym typeface="Abel"/>
            </a:endParaRPr>
          </a:p>
        </p:txBody>
      </p:sp>
      <p:sp>
        <p:nvSpPr>
          <p:cNvPr id="192" name="Google Shape;192;p31"/>
          <p:cNvSpPr txBox="1"/>
          <p:nvPr>
            <p:ph idx="4294967295" type="subTitle"/>
          </p:nvPr>
        </p:nvSpPr>
        <p:spPr>
          <a:xfrm>
            <a:off x="2426100" y="3265450"/>
            <a:ext cx="42918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900"/>
              <a:t>WIBC Body Meeting #1 </a:t>
            </a:r>
            <a:endParaRPr sz="2900"/>
          </a:p>
          <a:p>
            <a:pPr indent="0" lvl="0" marL="0" rtl="0" algn="ctr">
              <a:spcBef>
                <a:spcPts val="1600"/>
              </a:spcBef>
              <a:spcAft>
                <a:spcPts val="1600"/>
              </a:spcAft>
              <a:buNone/>
            </a:pPr>
            <a:r>
              <a:rPr lang="en" sz="2900"/>
              <a:t>9/1</a:t>
            </a:r>
            <a:endParaRPr sz="2900"/>
          </a:p>
        </p:txBody>
      </p:sp>
      <p:sp>
        <p:nvSpPr>
          <p:cNvPr id="193" name="Google Shape;193;p31"/>
          <p:cNvSpPr txBox="1"/>
          <p:nvPr>
            <p:ph idx="4294967295" type="ctrTitle"/>
          </p:nvPr>
        </p:nvSpPr>
        <p:spPr>
          <a:xfrm>
            <a:off x="287700" y="233350"/>
            <a:ext cx="8568600" cy="303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600"/>
              <a:t>Women in </a:t>
            </a:r>
            <a:endParaRPr sz="6600"/>
          </a:p>
          <a:p>
            <a:pPr indent="0" lvl="0" marL="0" rtl="0" algn="ctr">
              <a:spcBef>
                <a:spcPts val="0"/>
              </a:spcBef>
              <a:spcAft>
                <a:spcPts val="0"/>
              </a:spcAft>
              <a:buNone/>
            </a:pPr>
            <a:r>
              <a:rPr lang="en" sz="6600"/>
              <a:t>Business Council:</a:t>
            </a:r>
            <a:endParaRPr sz="6600"/>
          </a:p>
          <a:p>
            <a:pPr indent="0" lvl="0" marL="0" rtl="0" algn="ctr">
              <a:spcBef>
                <a:spcPts val="0"/>
              </a:spcBef>
              <a:spcAft>
                <a:spcPts val="0"/>
              </a:spcAft>
              <a:buNone/>
            </a:pPr>
            <a:r>
              <a:rPr lang="en" sz="4600"/>
              <a:t>Off-Campus Alumni Panel</a:t>
            </a:r>
            <a:endParaRPr sz="4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descr="Timeline background shape" id="287" name="Google Shape;287;p40"/>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40"/>
          <p:cNvSpPr txBox="1"/>
          <p:nvPr>
            <p:ph type="title"/>
          </p:nvPr>
        </p:nvSpPr>
        <p:spPr>
          <a:xfrm>
            <a:off x="151425" y="190650"/>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WIBternship Requirement</a:t>
            </a:r>
            <a:endParaRPr sz="5500"/>
          </a:p>
        </p:txBody>
      </p:sp>
      <p:pic>
        <p:nvPicPr>
          <p:cNvPr id="289" name="Google Shape;289;p40"/>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90" name="Google Shape;290;p40"/>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291" name="Google Shape;291;p40"/>
          <p:cNvSpPr txBox="1"/>
          <p:nvPr/>
        </p:nvSpPr>
        <p:spPr>
          <a:xfrm>
            <a:off x="151425" y="996125"/>
            <a:ext cx="8775600" cy="3934200"/>
          </a:xfrm>
          <a:prstGeom prst="rect">
            <a:avLst/>
          </a:prstGeom>
          <a:noFill/>
          <a:ln>
            <a:noFill/>
          </a:ln>
        </p:spPr>
        <p:txBody>
          <a:bodyPr anchorCtr="0" anchor="t" bIns="91425" lIns="91425" spcFirstLastPara="1" rIns="91425" wrap="square" tIns="91425">
            <a:noAutofit/>
          </a:bodyPr>
          <a:lstStyle/>
          <a:p>
            <a:pPr indent="0" lvl="0" marL="0" rtl="0" algn="l">
              <a:lnSpc>
                <a:spcPct val="200000"/>
              </a:lnSpc>
              <a:spcBef>
                <a:spcPts val="540"/>
              </a:spcBef>
              <a:spcAft>
                <a:spcPts val="0"/>
              </a:spcAft>
              <a:buNone/>
            </a:pPr>
            <a:r>
              <a:rPr b="1" lang="en" sz="1600">
                <a:latin typeface="Lato"/>
                <a:ea typeface="Lato"/>
                <a:cs typeface="Lato"/>
                <a:sym typeface="Lato"/>
              </a:rPr>
              <a:t>Tuesdays at 7:30PM </a:t>
            </a:r>
            <a:endParaRPr b="1" sz="1600">
              <a:latin typeface="Lato"/>
              <a:ea typeface="Lato"/>
              <a:cs typeface="Lato"/>
              <a:sym typeface="Lato"/>
            </a:endParaRPr>
          </a:p>
          <a:p>
            <a:pPr indent="0" lvl="0" marL="0" rtl="0" algn="l">
              <a:lnSpc>
                <a:spcPct val="200000"/>
              </a:lnSpc>
              <a:spcBef>
                <a:spcPts val="540"/>
              </a:spcBef>
              <a:spcAft>
                <a:spcPts val="0"/>
              </a:spcAft>
              <a:buNone/>
            </a:pPr>
            <a:r>
              <a:rPr b="1" lang="en" sz="1600">
                <a:latin typeface="Lato"/>
                <a:ea typeface="Lato"/>
                <a:cs typeface="Lato"/>
                <a:sym typeface="Lato"/>
              </a:rPr>
              <a:t>Location: mostly Jones 210 </a:t>
            </a:r>
            <a:endParaRPr b="1" sz="1600">
              <a:latin typeface="Lato"/>
              <a:ea typeface="Lato"/>
              <a:cs typeface="Lato"/>
              <a:sym typeface="Lato"/>
            </a:endParaRPr>
          </a:p>
          <a:p>
            <a:pPr indent="0" lvl="0" marL="0" rtl="0" algn="l">
              <a:lnSpc>
                <a:spcPct val="200000"/>
              </a:lnSpc>
              <a:spcBef>
                <a:spcPts val="540"/>
              </a:spcBef>
              <a:spcAft>
                <a:spcPts val="0"/>
              </a:spcAft>
              <a:buNone/>
            </a:pPr>
            <a:r>
              <a:rPr b="1" lang="en" sz="1600">
                <a:latin typeface="Lato"/>
                <a:ea typeface="Lato"/>
                <a:cs typeface="Lato"/>
                <a:sym typeface="Lato"/>
              </a:rPr>
              <a:t>Email: uscwibternship@gmail.com</a:t>
            </a:r>
            <a:endParaRPr b="1" sz="1600">
              <a:latin typeface="Lato"/>
              <a:ea typeface="Lato"/>
              <a:cs typeface="Lato"/>
              <a:sym typeface="Lato"/>
            </a:endParaRPr>
          </a:p>
          <a:p>
            <a:pPr indent="0" lvl="0" marL="0" rtl="0" algn="l">
              <a:lnSpc>
                <a:spcPct val="200000"/>
              </a:lnSpc>
              <a:spcBef>
                <a:spcPts val="540"/>
              </a:spcBef>
              <a:spcAft>
                <a:spcPts val="0"/>
              </a:spcAft>
              <a:buNone/>
            </a:pPr>
            <a:r>
              <a:rPr lang="en" sz="1600">
                <a:latin typeface="Lato Light"/>
                <a:ea typeface="Lato Light"/>
                <a:cs typeface="Lato Light"/>
                <a:sym typeface="Lato Light"/>
              </a:rPr>
              <a:t>We ask you make you best effort to attend all meetings as they will each teach an important skill! However we understand life happens so </a:t>
            </a:r>
            <a:r>
              <a:rPr lang="en" sz="1600" u="sng">
                <a:latin typeface="Lato Light"/>
                <a:ea typeface="Lato Light"/>
                <a:cs typeface="Lato Light"/>
                <a:sym typeface="Lato Light"/>
              </a:rPr>
              <a:t>one (1) workshop absence is allowed</a:t>
            </a:r>
            <a:r>
              <a:rPr lang="en" sz="1600">
                <a:latin typeface="Lato Light"/>
                <a:ea typeface="Lato Light"/>
                <a:cs typeface="Lato Light"/>
                <a:sym typeface="Lato Light"/>
              </a:rPr>
              <a:t>. The case competition is required. </a:t>
            </a:r>
            <a:endParaRPr sz="1600">
              <a:latin typeface="Lato Light"/>
              <a:ea typeface="Lato Light"/>
              <a:cs typeface="Lato Light"/>
              <a:sym typeface="Lato Light"/>
            </a:endParaRPr>
          </a:p>
          <a:p>
            <a:pPr indent="0" lvl="0" marL="0" rtl="0" algn="l">
              <a:lnSpc>
                <a:spcPct val="200000"/>
              </a:lnSpc>
              <a:spcBef>
                <a:spcPts val="1600"/>
              </a:spcBef>
              <a:spcAft>
                <a:spcPts val="0"/>
              </a:spcAft>
              <a:buNone/>
            </a:pPr>
            <a:r>
              <a:rPr b="1" lang="en" sz="1600">
                <a:latin typeface="Lato"/>
                <a:ea typeface="Lato"/>
                <a:cs typeface="Lato"/>
                <a:sym typeface="Lato"/>
              </a:rPr>
              <a:t>Once you complete the program - you’re an official WIBC member!</a:t>
            </a:r>
            <a:endParaRPr b="1" sz="1600">
              <a:latin typeface="Lato"/>
              <a:ea typeface="Lato"/>
              <a:cs typeface="Lato"/>
              <a:sym typeface="Lato"/>
            </a:endParaRPr>
          </a:p>
          <a:p>
            <a:pPr indent="0" lvl="0" marL="0" rtl="0" algn="l">
              <a:lnSpc>
                <a:spcPct val="115000"/>
              </a:lnSpc>
              <a:spcBef>
                <a:spcPts val="1600"/>
              </a:spcBef>
              <a:spcAft>
                <a:spcPts val="0"/>
              </a:spcAft>
              <a:buNone/>
            </a:pPr>
            <a:r>
              <a:t/>
            </a:r>
            <a:endParaRPr sz="1800">
              <a:latin typeface="Lato Light"/>
              <a:ea typeface="Lato Light"/>
              <a:cs typeface="Lato Light"/>
              <a:sym typeface="Lato Light"/>
            </a:endParaRPr>
          </a:p>
          <a:p>
            <a:pPr indent="0" lvl="0" marL="0" rtl="0" algn="l">
              <a:spcBef>
                <a:spcPts val="1600"/>
              </a:spcBef>
              <a:spcAft>
                <a:spcPts val="0"/>
              </a:spcAft>
              <a:buNone/>
            </a:pPr>
            <a:r>
              <a:t/>
            </a:r>
            <a:endParaRPr>
              <a:latin typeface="Abel"/>
              <a:ea typeface="Abel"/>
              <a:cs typeface="Abel"/>
              <a:sym typeface="Abel"/>
            </a:endParaRPr>
          </a:p>
          <a:p>
            <a:pPr indent="0" lvl="0" marL="0" rtl="0" algn="l">
              <a:spcBef>
                <a:spcPts val="0"/>
              </a:spcBef>
              <a:spcAft>
                <a:spcPts val="0"/>
              </a:spcAft>
              <a:buNone/>
            </a:pPr>
            <a:r>
              <a:t/>
            </a:r>
            <a:endParaRPr b="1" sz="1600">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descr="Timeline background shape" id="296" name="Google Shape;296;p41"/>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41"/>
          <p:cNvSpPr txBox="1"/>
          <p:nvPr>
            <p:ph type="title"/>
          </p:nvPr>
        </p:nvSpPr>
        <p:spPr>
          <a:xfrm>
            <a:off x="196350" y="100557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Next WIBternship</a:t>
            </a:r>
            <a:endParaRPr sz="4700"/>
          </a:p>
          <a:p>
            <a:pPr indent="0" lvl="0" marL="0" rtl="0" algn="l">
              <a:spcBef>
                <a:spcPts val="0"/>
              </a:spcBef>
              <a:spcAft>
                <a:spcPts val="0"/>
              </a:spcAft>
              <a:buNone/>
            </a:pPr>
            <a:r>
              <a:t/>
            </a:r>
            <a:endParaRPr sz="4700"/>
          </a:p>
          <a:p>
            <a:pPr indent="0" lvl="0" marL="0" rtl="0" algn="ctr">
              <a:spcBef>
                <a:spcPts val="0"/>
              </a:spcBef>
              <a:spcAft>
                <a:spcPts val="0"/>
              </a:spcAft>
              <a:buNone/>
            </a:pPr>
            <a:r>
              <a:t/>
            </a:r>
            <a:endParaRPr sz="5500">
              <a:latin typeface="Lato"/>
              <a:ea typeface="Lato"/>
              <a:cs typeface="Lato"/>
              <a:sym typeface="Lato"/>
            </a:endParaRPr>
          </a:p>
        </p:txBody>
      </p:sp>
      <p:pic>
        <p:nvPicPr>
          <p:cNvPr id="298" name="Google Shape;298;p41"/>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99" name="Google Shape;299;p41"/>
          <p:cNvSpPr txBox="1"/>
          <p:nvPr/>
        </p:nvSpPr>
        <p:spPr>
          <a:xfrm>
            <a:off x="304500" y="1150025"/>
            <a:ext cx="8241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latin typeface="Lato"/>
              <a:ea typeface="Lato"/>
              <a:cs typeface="Lato"/>
              <a:sym typeface="Lato"/>
            </a:endParaRPr>
          </a:p>
        </p:txBody>
      </p:sp>
      <p:sp>
        <p:nvSpPr>
          <p:cNvPr id="300" name="Google Shape;300;p41"/>
          <p:cNvSpPr txBox="1"/>
          <p:nvPr/>
        </p:nvSpPr>
        <p:spPr>
          <a:xfrm>
            <a:off x="304500" y="1264100"/>
            <a:ext cx="5663400" cy="29553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540"/>
              </a:spcBef>
              <a:spcAft>
                <a:spcPts val="0"/>
              </a:spcAft>
              <a:buNone/>
            </a:pPr>
            <a:r>
              <a:rPr lang="en" sz="1800">
                <a:latin typeface="Lato Light"/>
                <a:ea typeface="Lato Light"/>
                <a:cs typeface="Lato Light"/>
                <a:sym typeface="Lato Light"/>
              </a:rPr>
              <a:t>Next Tuesday </a:t>
            </a:r>
            <a:r>
              <a:rPr b="1" lang="en" sz="1800">
                <a:latin typeface="Lato"/>
                <a:ea typeface="Lato"/>
                <a:cs typeface="Lato"/>
                <a:sym typeface="Lato"/>
              </a:rPr>
              <a:t>September</a:t>
            </a:r>
            <a:r>
              <a:rPr b="1" lang="en" sz="1800">
                <a:latin typeface="Lato"/>
                <a:ea typeface="Lato"/>
                <a:cs typeface="Lato"/>
                <a:sym typeface="Lato"/>
              </a:rPr>
              <a:t> 8th, 2026</a:t>
            </a:r>
            <a:endParaRPr b="1" sz="1800">
              <a:latin typeface="Lato"/>
              <a:ea typeface="Lato"/>
              <a:cs typeface="Lato"/>
              <a:sym typeface="Lato"/>
            </a:endParaRPr>
          </a:p>
          <a:p>
            <a:pPr indent="0" lvl="0" marL="0" rtl="0" algn="l">
              <a:lnSpc>
                <a:spcPct val="200000"/>
              </a:lnSpc>
              <a:spcBef>
                <a:spcPts val="540"/>
              </a:spcBef>
              <a:spcAft>
                <a:spcPts val="0"/>
              </a:spcAft>
              <a:buNone/>
            </a:pPr>
            <a:r>
              <a:rPr lang="en" sz="1800">
                <a:latin typeface="Lato Light"/>
                <a:ea typeface="Lato Light"/>
                <a:cs typeface="Lato Light"/>
                <a:sym typeface="Lato Light"/>
              </a:rPr>
              <a:t>Time &amp; Location: 7:30 at Jones 210</a:t>
            </a:r>
            <a:endParaRPr sz="1800">
              <a:latin typeface="Lato Light"/>
              <a:ea typeface="Lato Light"/>
              <a:cs typeface="Lato Light"/>
              <a:sym typeface="Lato Light"/>
            </a:endParaRPr>
          </a:p>
          <a:p>
            <a:pPr indent="0" lvl="0" marL="0" rtl="0" algn="l">
              <a:lnSpc>
                <a:spcPct val="200000"/>
              </a:lnSpc>
              <a:spcBef>
                <a:spcPts val="540"/>
              </a:spcBef>
              <a:spcAft>
                <a:spcPts val="0"/>
              </a:spcAft>
              <a:buNone/>
            </a:pPr>
            <a:r>
              <a:rPr lang="en" sz="1800">
                <a:latin typeface="Lato Light"/>
                <a:ea typeface="Lato Light"/>
                <a:cs typeface="Lato Light"/>
                <a:sym typeface="Lato Light"/>
              </a:rPr>
              <a:t>Meeting Content: Professional Dress &amp; Networking</a:t>
            </a:r>
            <a:endParaRPr sz="1800">
              <a:latin typeface="Lato Light"/>
              <a:ea typeface="Lato Light"/>
              <a:cs typeface="Lato Light"/>
              <a:sym typeface="Lato Light"/>
            </a:endParaRPr>
          </a:p>
          <a:p>
            <a:pPr indent="0" lvl="0" marL="0" rtl="0" algn="l">
              <a:lnSpc>
                <a:spcPct val="200000"/>
              </a:lnSpc>
              <a:spcBef>
                <a:spcPts val="540"/>
              </a:spcBef>
              <a:spcAft>
                <a:spcPts val="0"/>
              </a:spcAft>
              <a:buNone/>
            </a:pPr>
            <a:r>
              <a:rPr lang="en" sz="1800">
                <a:latin typeface="Lato Light"/>
                <a:ea typeface="Lato Light"/>
                <a:cs typeface="Lato Light"/>
                <a:sym typeface="Lato Light"/>
              </a:rPr>
              <a:t>Dress code: Casual </a:t>
            </a:r>
            <a:endParaRPr sz="1800">
              <a:latin typeface="Lato Light"/>
              <a:ea typeface="Lato Light"/>
              <a:cs typeface="Lato Light"/>
              <a:sym typeface="Lato Light"/>
            </a:endParaRPr>
          </a:p>
          <a:p>
            <a:pPr indent="0" lvl="0" marL="0" rtl="0" algn="l">
              <a:lnSpc>
                <a:spcPct val="115000"/>
              </a:lnSpc>
              <a:spcBef>
                <a:spcPts val="540"/>
              </a:spcBef>
              <a:spcAft>
                <a:spcPts val="0"/>
              </a:spcAft>
              <a:buNone/>
            </a:pPr>
            <a:r>
              <a:t/>
            </a:r>
            <a:endParaRPr sz="1800">
              <a:latin typeface="Lato Light"/>
              <a:ea typeface="Lato Light"/>
              <a:cs typeface="Lato Light"/>
              <a:sym typeface="Lato Light"/>
            </a:endParaRPr>
          </a:p>
        </p:txBody>
      </p:sp>
      <p:pic>
        <p:nvPicPr>
          <p:cNvPr id="301" name="Google Shape;301;p41"/>
          <p:cNvPicPr preferRelativeResize="0"/>
          <p:nvPr/>
        </p:nvPicPr>
        <p:blipFill>
          <a:blip r:embed="rId4">
            <a:alphaModFix/>
          </a:blip>
          <a:stretch>
            <a:fillRect/>
          </a:stretch>
        </p:blipFill>
        <p:spPr>
          <a:xfrm>
            <a:off x="5967900" y="1088125"/>
            <a:ext cx="2630426" cy="328829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descr="Timeline background shape" id="306" name="Google Shape;306;p42"/>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42"/>
          <p:cNvSpPr txBox="1"/>
          <p:nvPr>
            <p:ph type="title"/>
          </p:nvPr>
        </p:nvSpPr>
        <p:spPr>
          <a:xfrm>
            <a:off x="196350" y="100557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WIBternship Looking Ahead</a:t>
            </a:r>
            <a:endParaRPr sz="4700"/>
          </a:p>
          <a:p>
            <a:pPr indent="0" lvl="0" marL="0" rtl="0" algn="l">
              <a:spcBef>
                <a:spcPts val="0"/>
              </a:spcBef>
              <a:spcAft>
                <a:spcPts val="0"/>
              </a:spcAft>
              <a:buNone/>
            </a:pPr>
            <a:r>
              <a:t/>
            </a:r>
            <a:endParaRPr sz="4700"/>
          </a:p>
          <a:p>
            <a:pPr indent="0" lvl="0" marL="0" rtl="0" algn="ctr">
              <a:spcBef>
                <a:spcPts val="0"/>
              </a:spcBef>
              <a:spcAft>
                <a:spcPts val="0"/>
              </a:spcAft>
              <a:buNone/>
            </a:pPr>
            <a:r>
              <a:t/>
            </a:r>
            <a:endParaRPr sz="5500">
              <a:latin typeface="Lato"/>
              <a:ea typeface="Lato"/>
              <a:cs typeface="Lato"/>
              <a:sym typeface="Lato"/>
            </a:endParaRPr>
          </a:p>
        </p:txBody>
      </p:sp>
      <p:pic>
        <p:nvPicPr>
          <p:cNvPr id="308" name="Google Shape;308;p42"/>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09" name="Google Shape;309;p42"/>
          <p:cNvSpPr txBox="1"/>
          <p:nvPr/>
        </p:nvSpPr>
        <p:spPr>
          <a:xfrm>
            <a:off x="304500" y="1150025"/>
            <a:ext cx="82410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latin typeface="Lato"/>
              <a:ea typeface="Lato"/>
              <a:cs typeface="Lato"/>
              <a:sym typeface="Lato"/>
            </a:endParaRPr>
          </a:p>
        </p:txBody>
      </p:sp>
      <p:sp>
        <p:nvSpPr>
          <p:cNvPr id="310" name="Google Shape;310;p42"/>
          <p:cNvSpPr txBox="1"/>
          <p:nvPr/>
        </p:nvSpPr>
        <p:spPr>
          <a:xfrm>
            <a:off x="304500" y="1264100"/>
            <a:ext cx="5428500" cy="28860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540"/>
              </a:spcBef>
              <a:spcAft>
                <a:spcPts val="0"/>
              </a:spcAft>
              <a:buNone/>
            </a:pPr>
            <a:r>
              <a:rPr lang="en" sz="1800">
                <a:latin typeface="Lato Light"/>
                <a:ea typeface="Lato Light"/>
                <a:cs typeface="Lato Light"/>
                <a:sym typeface="Lato Light"/>
              </a:rPr>
              <a:t>First WIBternship/Mentorship social event </a:t>
            </a:r>
            <a:endParaRPr sz="1800">
              <a:latin typeface="Lato Light"/>
              <a:ea typeface="Lato Light"/>
              <a:cs typeface="Lato Light"/>
              <a:sym typeface="Lato Light"/>
            </a:endParaRPr>
          </a:p>
          <a:p>
            <a:pPr indent="0" lvl="0" marL="0" rtl="0" algn="l">
              <a:lnSpc>
                <a:spcPct val="200000"/>
              </a:lnSpc>
              <a:spcBef>
                <a:spcPts val="540"/>
              </a:spcBef>
              <a:spcAft>
                <a:spcPts val="0"/>
              </a:spcAft>
              <a:buNone/>
            </a:pPr>
            <a:r>
              <a:rPr lang="en" sz="1800">
                <a:latin typeface="Lato Light"/>
                <a:ea typeface="Lato Light"/>
                <a:cs typeface="Lato Light"/>
                <a:sym typeface="Lato Light"/>
              </a:rPr>
              <a:t>Next Friday </a:t>
            </a:r>
            <a:r>
              <a:rPr b="1" lang="en" sz="1800">
                <a:latin typeface="Lato"/>
                <a:ea typeface="Lato"/>
                <a:cs typeface="Lato"/>
                <a:sym typeface="Lato"/>
              </a:rPr>
              <a:t>September 11th, 2026</a:t>
            </a:r>
            <a:endParaRPr b="1" sz="1800">
              <a:latin typeface="Lato"/>
              <a:ea typeface="Lato"/>
              <a:cs typeface="Lato"/>
              <a:sym typeface="Lato"/>
            </a:endParaRPr>
          </a:p>
          <a:p>
            <a:pPr indent="0" lvl="0" marL="0" rtl="0" algn="l">
              <a:lnSpc>
                <a:spcPct val="200000"/>
              </a:lnSpc>
              <a:spcBef>
                <a:spcPts val="540"/>
              </a:spcBef>
              <a:spcAft>
                <a:spcPts val="0"/>
              </a:spcAft>
              <a:buNone/>
            </a:pPr>
            <a:r>
              <a:rPr lang="en" sz="1800">
                <a:latin typeface="Lato Light"/>
                <a:ea typeface="Lato Light"/>
                <a:cs typeface="Lato Light"/>
                <a:sym typeface="Lato Light"/>
              </a:rPr>
              <a:t>Time &amp; Location: 12-2 at Russell 302</a:t>
            </a:r>
            <a:endParaRPr sz="1800">
              <a:latin typeface="Lato Light"/>
              <a:ea typeface="Lato Light"/>
              <a:cs typeface="Lato Light"/>
              <a:sym typeface="Lato Light"/>
            </a:endParaRPr>
          </a:p>
          <a:p>
            <a:pPr indent="0" lvl="0" marL="0" rtl="0" algn="l">
              <a:lnSpc>
                <a:spcPct val="200000"/>
              </a:lnSpc>
              <a:spcBef>
                <a:spcPts val="540"/>
              </a:spcBef>
              <a:spcAft>
                <a:spcPts val="0"/>
              </a:spcAft>
              <a:buNone/>
            </a:pPr>
            <a:r>
              <a:rPr lang="en" sz="1800">
                <a:latin typeface="Lato Light"/>
                <a:ea typeface="Lato Light"/>
                <a:cs typeface="Lato Light"/>
                <a:sym typeface="Lato Light"/>
              </a:rPr>
              <a:t>Event: Write a letter to your future self and meet your mentor</a:t>
            </a:r>
            <a:endParaRPr sz="1800">
              <a:latin typeface="Lato Light"/>
              <a:ea typeface="Lato Light"/>
              <a:cs typeface="Lato Light"/>
              <a:sym typeface="Lato Light"/>
            </a:endParaRPr>
          </a:p>
        </p:txBody>
      </p:sp>
      <p:pic>
        <p:nvPicPr>
          <p:cNvPr id="311" name="Google Shape;311;p42" title="Women in Business Council - Sample Body Meeting Announcement Post - Story Reminder.PNG"/>
          <p:cNvPicPr preferRelativeResize="0"/>
          <p:nvPr/>
        </p:nvPicPr>
        <p:blipFill>
          <a:blip r:embed="rId4">
            <a:alphaModFix/>
          </a:blip>
          <a:stretch>
            <a:fillRect/>
          </a:stretch>
        </p:blipFill>
        <p:spPr>
          <a:xfrm>
            <a:off x="6139375" y="1093550"/>
            <a:ext cx="2406124" cy="32081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descr="Timeline background shape" id="316" name="Google Shape;316;p43"/>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43"/>
          <p:cNvSpPr txBox="1"/>
          <p:nvPr>
            <p:ph type="title"/>
          </p:nvPr>
        </p:nvSpPr>
        <p:spPr>
          <a:xfrm>
            <a:off x="151425" y="264129"/>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Social Event Policy  </a:t>
            </a:r>
            <a:endParaRPr sz="5500"/>
          </a:p>
        </p:txBody>
      </p:sp>
      <p:pic>
        <p:nvPicPr>
          <p:cNvPr id="318" name="Google Shape;318;p43"/>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19" name="Google Shape;319;p43"/>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20" name="Google Shape;320;p43"/>
          <p:cNvSpPr txBox="1"/>
          <p:nvPr/>
        </p:nvSpPr>
        <p:spPr>
          <a:xfrm>
            <a:off x="75750" y="1057050"/>
            <a:ext cx="8319000" cy="2758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0"/>
              </a:spcAft>
              <a:buNone/>
            </a:pPr>
            <a:r>
              <a:rPr b="1" lang="en" sz="1800">
                <a:solidFill>
                  <a:schemeClr val="lt1"/>
                </a:solidFill>
                <a:latin typeface="Lato"/>
                <a:ea typeface="Lato"/>
                <a:cs typeface="Lato"/>
                <a:sym typeface="Lato"/>
              </a:rPr>
              <a:t>Policy to Social Events: </a:t>
            </a:r>
            <a:endParaRPr sz="1800">
              <a:solidFill>
                <a:schemeClr val="lt1"/>
              </a:solidFill>
              <a:latin typeface="Lato Light"/>
              <a:ea typeface="Lato Light"/>
              <a:cs typeface="Lato Light"/>
              <a:sym typeface="Lato Light"/>
            </a:endParaRPr>
          </a:p>
          <a:p>
            <a:pPr indent="0" lvl="0" marL="0" rtl="0" algn="l">
              <a:lnSpc>
                <a:spcPct val="115000"/>
              </a:lnSpc>
              <a:spcBef>
                <a:spcPts val="1000"/>
              </a:spcBef>
              <a:spcAft>
                <a:spcPts val="0"/>
              </a:spcAft>
              <a:buNone/>
            </a:pPr>
            <a:r>
              <a:rPr lang="en" sz="1800">
                <a:solidFill>
                  <a:schemeClr val="lt1"/>
                </a:solidFill>
                <a:latin typeface="Lato Light"/>
                <a:ea typeface="Lato Light"/>
                <a:cs typeface="Lato Light"/>
                <a:sym typeface="Lato Light"/>
              </a:rPr>
              <a:t>Members who </a:t>
            </a:r>
            <a:r>
              <a:rPr b="1" lang="en" sz="1800">
                <a:solidFill>
                  <a:schemeClr val="lt1"/>
                </a:solidFill>
                <a:latin typeface="Lato"/>
                <a:ea typeface="Lato"/>
                <a:cs typeface="Lato"/>
                <a:sym typeface="Lato"/>
              </a:rPr>
              <a:t>register &amp; don’t attend events</a:t>
            </a:r>
            <a:r>
              <a:rPr lang="en" sz="1800">
                <a:solidFill>
                  <a:schemeClr val="lt1"/>
                </a:solidFill>
                <a:latin typeface="Lato Light"/>
                <a:ea typeface="Lato Light"/>
                <a:cs typeface="Lato Light"/>
                <a:sym typeface="Lato Light"/>
              </a:rPr>
              <a:t> (or cancel without warning) will receive a penalty.</a:t>
            </a:r>
            <a:endParaRPr sz="1800">
              <a:solidFill>
                <a:schemeClr val="lt1"/>
              </a:solidFill>
              <a:latin typeface="Lato Light"/>
              <a:ea typeface="Lato Light"/>
              <a:cs typeface="Lato Light"/>
              <a:sym typeface="Lato Light"/>
            </a:endParaRPr>
          </a:p>
          <a:p>
            <a:pPr indent="0" lvl="0" marL="0" rtl="0" algn="l">
              <a:lnSpc>
                <a:spcPct val="115000"/>
              </a:lnSpc>
              <a:spcBef>
                <a:spcPts val="1000"/>
              </a:spcBef>
              <a:spcAft>
                <a:spcPts val="0"/>
              </a:spcAft>
              <a:buNone/>
            </a:pPr>
            <a:r>
              <a:rPr lang="en" sz="1800">
                <a:solidFill>
                  <a:schemeClr val="lt1"/>
                </a:solidFill>
                <a:latin typeface="Lato Light"/>
                <a:ea typeface="Lato Light"/>
                <a:cs typeface="Lato Light"/>
                <a:sym typeface="Lato Light"/>
              </a:rPr>
              <a:t>Penalties: </a:t>
            </a:r>
            <a:endParaRPr sz="1800">
              <a:solidFill>
                <a:schemeClr val="lt1"/>
              </a:solidFill>
              <a:latin typeface="Lato Light"/>
              <a:ea typeface="Lato Light"/>
              <a:cs typeface="Lato Light"/>
              <a:sym typeface="Lato Light"/>
            </a:endParaRPr>
          </a:p>
          <a:p>
            <a:pPr indent="-342900" lvl="0" marL="457200" rtl="0" algn="l">
              <a:lnSpc>
                <a:spcPct val="115000"/>
              </a:lnSpc>
              <a:spcBef>
                <a:spcPts val="1000"/>
              </a:spcBef>
              <a:spcAft>
                <a:spcPts val="0"/>
              </a:spcAft>
              <a:buClr>
                <a:schemeClr val="lt1"/>
              </a:buClr>
              <a:buSzPts val="1800"/>
              <a:buFont typeface="Lato Light"/>
              <a:buAutoNum type="arabicPeriod"/>
            </a:pPr>
            <a:r>
              <a:rPr b="1" lang="en" sz="1800">
                <a:solidFill>
                  <a:schemeClr val="lt1"/>
                </a:solidFill>
                <a:latin typeface="Lato"/>
                <a:ea typeface="Lato"/>
                <a:cs typeface="Lato"/>
                <a:sym typeface="Lato"/>
              </a:rPr>
              <a:t>1st Offense: </a:t>
            </a:r>
            <a:r>
              <a:rPr lang="en" sz="1800">
                <a:solidFill>
                  <a:schemeClr val="lt1"/>
                </a:solidFill>
                <a:latin typeface="Lato Light"/>
                <a:ea typeface="Lato Light"/>
                <a:cs typeface="Lato Light"/>
                <a:sym typeface="Lato Light"/>
              </a:rPr>
              <a:t>Reminder &amp; Warning </a:t>
            </a:r>
            <a:endParaRPr sz="1800">
              <a:solidFill>
                <a:schemeClr val="lt1"/>
              </a:solidFill>
              <a:latin typeface="Lato Light"/>
              <a:ea typeface="Lato Light"/>
              <a:cs typeface="Lato Light"/>
              <a:sym typeface="Lato Light"/>
            </a:endParaRPr>
          </a:p>
          <a:p>
            <a:pPr indent="-342900" lvl="0" marL="457200" rtl="0" algn="l">
              <a:lnSpc>
                <a:spcPct val="115000"/>
              </a:lnSpc>
              <a:spcBef>
                <a:spcPts val="0"/>
              </a:spcBef>
              <a:spcAft>
                <a:spcPts val="0"/>
              </a:spcAft>
              <a:buClr>
                <a:schemeClr val="lt1"/>
              </a:buClr>
              <a:buSzPts val="1800"/>
              <a:buFont typeface="Lato Light"/>
              <a:buAutoNum type="arabicPeriod"/>
            </a:pPr>
            <a:r>
              <a:rPr b="1" lang="en" sz="1800">
                <a:solidFill>
                  <a:schemeClr val="lt1"/>
                </a:solidFill>
                <a:latin typeface="Lato"/>
                <a:ea typeface="Lato"/>
                <a:cs typeface="Lato"/>
                <a:sym typeface="Lato"/>
              </a:rPr>
              <a:t>2nd Offense:</a:t>
            </a:r>
            <a:r>
              <a:rPr lang="en" sz="1800">
                <a:solidFill>
                  <a:schemeClr val="lt1"/>
                </a:solidFill>
                <a:latin typeface="Lato Light"/>
                <a:ea typeface="Lato Light"/>
                <a:cs typeface="Lato Light"/>
                <a:sym typeface="Lato Light"/>
              </a:rPr>
              <a:t> 1 Point removed </a:t>
            </a:r>
            <a:endParaRPr sz="1800">
              <a:solidFill>
                <a:schemeClr val="lt1"/>
              </a:solidFill>
              <a:latin typeface="Lato Light"/>
              <a:ea typeface="Lato Light"/>
              <a:cs typeface="Lato Light"/>
              <a:sym typeface="Lato Light"/>
            </a:endParaRPr>
          </a:p>
          <a:p>
            <a:pPr indent="-342900" lvl="0" marL="457200" rtl="0" algn="l">
              <a:lnSpc>
                <a:spcPct val="115000"/>
              </a:lnSpc>
              <a:spcBef>
                <a:spcPts val="0"/>
              </a:spcBef>
              <a:spcAft>
                <a:spcPts val="0"/>
              </a:spcAft>
              <a:buClr>
                <a:schemeClr val="lt1"/>
              </a:buClr>
              <a:buSzPts val="1800"/>
              <a:buFont typeface="Lato Light"/>
              <a:buAutoNum type="arabicPeriod"/>
            </a:pPr>
            <a:r>
              <a:rPr b="1" lang="en" sz="1800">
                <a:solidFill>
                  <a:schemeClr val="lt1"/>
                </a:solidFill>
                <a:latin typeface="Lato"/>
                <a:ea typeface="Lato"/>
                <a:cs typeface="Lato"/>
                <a:sym typeface="Lato"/>
              </a:rPr>
              <a:t>3rd Offense: </a:t>
            </a:r>
            <a:r>
              <a:rPr lang="en" sz="1800">
                <a:solidFill>
                  <a:schemeClr val="lt1"/>
                </a:solidFill>
                <a:latin typeface="Lato Light"/>
                <a:ea typeface="Lato Light"/>
                <a:cs typeface="Lato Light"/>
                <a:sym typeface="Lato Light"/>
              </a:rPr>
              <a:t>Restriction of events sign-up/registration</a:t>
            </a:r>
            <a:endParaRPr sz="1800">
              <a:solidFill>
                <a:schemeClr val="lt1"/>
              </a:solidFill>
              <a:latin typeface="Lato Light"/>
              <a:ea typeface="Lato Light"/>
              <a:cs typeface="Lato Light"/>
              <a:sym typeface="Lato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descr="Timeline background shape" id="325" name="Google Shape;325;p44"/>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44"/>
          <p:cNvSpPr txBox="1"/>
          <p:nvPr>
            <p:ph type="title"/>
          </p:nvPr>
        </p:nvSpPr>
        <p:spPr>
          <a:xfrm>
            <a:off x="258300" y="1049450"/>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Outreach/R&amp;R</a:t>
            </a:r>
            <a:endParaRPr sz="4700"/>
          </a:p>
          <a:p>
            <a:pPr indent="0" lvl="0" marL="0" rtl="0" algn="l">
              <a:spcBef>
                <a:spcPts val="0"/>
              </a:spcBef>
              <a:spcAft>
                <a:spcPts val="0"/>
              </a:spcAft>
              <a:buNone/>
            </a:pPr>
            <a:r>
              <a:t/>
            </a:r>
            <a:endParaRPr sz="4700"/>
          </a:p>
          <a:p>
            <a:pPr indent="0" lvl="0" marL="0" rtl="0" algn="ctr">
              <a:spcBef>
                <a:spcPts val="0"/>
              </a:spcBef>
              <a:spcAft>
                <a:spcPts val="0"/>
              </a:spcAft>
              <a:buNone/>
            </a:pPr>
            <a:r>
              <a:t/>
            </a:r>
            <a:endParaRPr sz="5500"/>
          </a:p>
        </p:txBody>
      </p:sp>
      <p:pic>
        <p:nvPicPr>
          <p:cNvPr id="327" name="Google Shape;327;p44"/>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28" name="Google Shape;328;p44"/>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29" name="Google Shape;329;p44"/>
          <p:cNvSpPr txBox="1"/>
          <p:nvPr/>
        </p:nvSpPr>
        <p:spPr>
          <a:xfrm>
            <a:off x="151000" y="1084627"/>
            <a:ext cx="5128800" cy="389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500">
              <a:solidFill>
                <a:schemeClr val="lt1"/>
              </a:solidFill>
              <a:latin typeface="Lato"/>
              <a:ea typeface="Lato"/>
              <a:cs typeface="Lato"/>
              <a:sym typeface="Lato"/>
            </a:endParaRPr>
          </a:p>
          <a:p>
            <a:pPr indent="0" lvl="0" marL="0" rtl="0" algn="l">
              <a:spcBef>
                <a:spcPts val="0"/>
              </a:spcBef>
              <a:spcAft>
                <a:spcPts val="0"/>
              </a:spcAft>
              <a:buNone/>
            </a:pPr>
            <a:r>
              <a:rPr b="1" lang="en" sz="1900">
                <a:solidFill>
                  <a:schemeClr val="lt1"/>
                </a:solidFill>
                <a:latin typeface="Lato"/>
                <a:ea typeface="Lato"/>
                <a:cs typeface="Lato"/>
                <a:sym typeface="Lato"/>
              </a:rPr>
              <a:t>Hometown </a:t>
            </a:r>
            <a:r>
              <a:rPr b="1" lang="en" sz="1900">
                <a:solidFill>
                  <a:schemeClr val="lt1"/>
                </a:solidFill>
                <a:latin typeface="Lato"/>
                <a:ea typeface="Lato"/>
                <a:cs typeface="Lato"/>
                <a:sym typeface="Lato"/>
              </a:rPr>
              <a:t>Potuck</a:t>
            </a:r>
            <a:endParaRPr b="1" sz="1900">
              <a:solidFill>
                <a:schemeClr val="lt1"/>
              </a:solidFill>
              <a:latin typeface="Lato"/>
              <a:ea typeface="Lato"/>
              <a:cs typeface="Lato"/>
              <a:sym typeface="Lato"/>
            </a:endParaRPr>
          </a:p>
          <a:p>
            <a:pPr indent="0" lvl="0" marL="0" rtl="0" algn="l">
              <a:spcBef>
                <a:spcPts val="0"/>
              </a:spcBef>
              <a:spcAft>
                <a:spcPts val="0"/>
              </a:spcAft>
              <a:buNone/>
            </a:pPr>
            <a:r>
              <a:t/>
            </a:r>
            <a:endParaRPr sz="1900" u="sng">
              <a:solidFill>
                <a:schemeClr val="lt1"/>
              </a:solidFill>
              <a:latin typeface="Lato Light"/>
              <a:ea typeface="Lato Light"/>
              <a:cs typeface="Lato Light"/>
              <a:sym typeface="Lato Light"/>
            </a:endParaRPr>
          </a:p>
          <a:p>
            <a:pPr indent="0" lvl="0" marL="0" rtl="0" algn="l">
              <a:spcBef>
                <a:spcPts val="0"/>
              </a:spcBef>
              <a:spcAft>
                <a:spcPts val="0"/>
              </a:spcAft>
              <a:buNone/>
            </a:pPr>
            <a:r>
              <a:rPr lang="en" sz="1900">
                <a:solidFill>
                  <a:schemeClr val="lt1"/>
                </a:solidFill>
                <a:latin typeface="Lato Light"/>
                <a:ea typeface="Lato Light"/>
                <a:cs typeface="Lato Light"/>
                <a:sym typeface="Lato Light"/>
              </a:rPr>
              <a:t>Come hungry for our Hometown Potluck! Bring a favorite food from your hometown, your background, something that represents you, or just a food you love! Expect lots of food, drinks, </a:t>
            </a:r>
            <a:r>
              <a:rPr b="1" lang="en" sz="1900">
                <a:solidFill>
                  <a:schemeClr val="lt1"/>
                </a:solidFill>
                <a:latin typeface="Lato"/>
                <a:ea typeface="Lato"/>
                <a:cs typeface="Lato"/>
                <a:sym typeface="Lato"/>
              </a:rPr>
              <a:t>crafts</a:t>
            </a:r>
            <a:r>
              <a:rPr lang="en" sz="1900">
                <a:solidFill>
                  <a:schemeClr val="lt1"/>
                </a:solidFill>
                <a:latin typeface="Lato Light"/>
                <a:ea typeface="Lato Light"/>
                <a:cs typeface="Lato Light"/>
                <a:sym typeface="Lato Light"/>
              </a:rPr>
              <a:t>, and a cozy night with WIBC. </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rPr lang="en" sz="1900">
                <a:solidFill>
                  <a:schemeClr val="lt1"/>
                </a:solidFill>
                <a:latin typeface="Lato Light"/>
                <a:ea typeface="Lato Light"/>
                <a:cs typeface="Lato Light"/>
                <a:sym typeface="Lato Light"/>
              </a:rPr>
              <a:t>Sign up coming in Groupme</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1900">
              <a:solidFill>
                <a:schemeClr val="lt1"/>
              </a:solidFill>
              <a:latin typeface="Lato Light"/>
              <a:ea typeface="Lato Light"/>
              <a:cs typeface="Lato Light"/>
              <a:sym typeface="Lato Light"/>
            </a:endParaRPr>
          </a:p>
          <a:p>
            <a:pPr indent="-349250" lvl="0" marL="457200" rtl="0" algn="l">
              <a:spcBef>
                <a:spcPts val="0"/>
              </a:spcBef>
              <a:spcAft>
                <a:spcPts val="0"/>
              </a:spcAft>
              <a:buClr>
                <a:schemeClr val="lt1"/>
              </a:buClr>
              <a:buSzPts val="1900"/>
              <a:buFont typeface="Lato"/>
              <a:buChar char="❖"/>
            </a:pPr>
            <a:r>
              <a:rPr b="1" lang="en" sz="1900">
                <a:solidFill>
                  <a:schemeClr val="lt1"/>
                </a:solidFill>
                <a:latin typeface="Lato"/>
                <a:ea typeface="Lato"/>
                <a:cs typeface="Lato"/>
                <a:sym typeface="Lato"/>
              </a:rPr>
              <a:t>Where:</a:t>
            </a:r>
            <a:r>
              <a:rPr lang="en" sz="1900">
                <a:solidFill>
                  <a:schemeClr val="lt1"/>
                </a:solidFill>
                <a:latin typeface="Lato Light"/>
                <a:ea typeface="Lato Light"/>
                <a:cs typeface="Lato Light"/>
                <a:sym typeface="Lato Light"/>
              </a:rPr>
              <a:t> Russel 302</a:t>
            </a:r>
            <a:endParaRPr sz="1900">
              <a:solidFill>
                <a:schemeClr val="lt1"/>
              </a:solidFill>
              <a:latin typeface="Lato Light"/>
              <a:ea typeface="Lato Light"/>
              <a:cs typeface="Lato Light"/>
              <a:sym typeface="Lato Light"/>
            </a:endParaRPr>
          </a:p>
          <a:p>
            <a:pPr indent="-349250" lvl="0" marL="457200" rtl="0" algn="l">
              <a:spcBef>
                <a:spcPts val="0"/>
              </a:spcBef>
              <a:spcAft>
                <a:spcPts val="0"/>
              </a:spcAft>
              <a:buClr>
                <a:schemeClr val="lt1"/>
              </a:buClr>
              <a:buSzPts val="1900"/>
              <a:buFont typeface="Lato"/>
              <a:buChar char="❖"/>
            </a:pPr>
            <a:r>
              <a:rPr b="1" lang="en" sz="1900">
                <a:solidFill>
                  <a:schemeClr val="lt1"/>
                </a:solidFill>
                <a:latin typeface="Lato"/>
                <a:ea typeface="Lato"/>
                <a:cs typeface="Lato"/>
                <a:sym typeface="Lato"/>
              </a:rPr>
              <a:t>When: </a:t>
            </a:r>
            <a:r>
              <a:rPr lang="en" sz="1900">
                <a:solidFill>
                  <a:schemeClr val="lt1"/>
                </a:solidFill>
                <a:latin typeface="Lato Light"/>
                <a:ea typeface="Lato Light"/>
                <a:cs typeface="Lato Light"/>
                <a:sym typeface="Lato Light"/>
              </a:rPr>
              <a:t>Monday, 9/14 at 8 PM</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1500">
              <a:solidFill>
                <a:schemeClr val="lt1"/>
              </a:solidFill>
              <a:latin typeface="Lato"/>
              <a:ea typeface="Lato"/>
              <a:cs typeface="Lato"/>
              <a:sym typeface="Lato"/>
            </a:endParaRPr>
          </a:p>
          <a:p>
            <a:pPr indent="0" lvl="0" marL="0" rtl="0" algn="l">
              <a:spcBef>
                <a:spcPts val="0"/>
              </a:spcBef>
              <a:spcAft>
                <a:spcPts val="0"/>
              </a:spcAft>
              <a:buNone/>
            </a:pPr>
            <a:r>
              <a:t/>
            </a:r>
            <a:endParaRPr sz="1500">
              <a:solidFill>
                <a:schemeClr val="lt1"/>
              </a:solidFill>
              <a:latin typeface="Lato"/>
              <a:ea typeface="Lato"/>
              <a:cs typeface="Lato"/>
              <a:sym typeface="Lato"/>
            </a:endParaRPr>
          </a:p>
          <a:p>
            <a:pPr indent="0" lvl="0" marL="0" rtl="0" algn="l">
              <a:spcBef>
                <a:spcPts val="0"/>
              </a:spcBef>
              <a:spcAft>
                <a:spcPts val="0"/>
              </a:spcAft>
              <a:buNone/>
            </a:pPr>
            <a:r>
              <a:t/>
            </a:r>
            <a:endParaRPr sz="1500">
              <a:solidFill>
                <a:schemeClr val="lt1"/>
              </a:solidFill>
              <a:latin typeface="Lato"/>
              <a:ea typeface="Lato"/>
              <a:cs typeface="Lato"/>
              <a:sym typeface="Lato"/>
            </a:endParaRPr>
          </a:p>
          <a:p>
            <a:pPr indent="0" lvl="0" marL="0" rtl="0" algn="l">
              <a:spcBef>
                <a:spcPts val="0"/>
              </a:spcBef>
              <a:spcAft>
                <a:spcPts val="0"/>
              </a:spcAft>
              <a:buNone/>
            </a:pPr>
            <a:r>
              <a:t/>
            </a:r>
            <a:endParaRPr sz="1500">
              <a:solidFill>
                <a:schemeClr val="lt1"/>
              </a:solidFill>
              <a:latin typeface="Lato"/>
              <a:ea typeface="Lato"/>
              <a:cs typeface="Lato"/>
              <a:sym typeface="Lato"/>
            </a:endParaRPr>
          </a:p>
          <a:p>
            <a:pPr indent="0" lvl="0" marL="0" rtl="0" algn="l">
              <a:spcBef>
                <a:spcPts val="0"/>
              </a:spcBef>
              <a:spcAft>
                <a:spcPts val="0"/>
              </a:spcAft>
              <a:buNone/>
            </a:pPr>
            <a:r>
              <a:t/>
            </a:r>
            <a:endParaRPr sz="1500">
              <a:solidFill>
                <a:schemeClr val="lt1"/>
              </a:solidFill>
              <a:latin typeface="Lato"/>
              <a:ea typeface="Lato"/>
              <a:cs typeface="Lato"/>
              <a:sym typeface="Lato"/>
            </a:endParaRPr>
          </a:p>
          <a:p>
            <a:pPr indent="0" lvl="0" marL="0" rtl="0" algn="l">
              <a:spcBef>
                <a:spcPts val="0"/>
              </a:spcBef>
              <a:spcAft>
                <a:spcPts val="0"/>
              </a:spcAft>
              <a:buNone/>
            </a:pPr>
            <a:r>
              <a:t/>
            </a:r>
            <a:endParaRPr sz="1500">
              <a:solidFill>
                <a:schemeClr val="lt1"/>
              </a:solidFill>
              <a:latin typeface="Lato"/>
              <a:ea typeface="Lato"/>
              <a:cs typeface="Lato"/>
              <a:sym typeface="Lato"/>
            </a:endParaRPr>
          </a:p>
          <a:p>
            <a:pPr indent="0" lvl="0" marL="0" rtl="0" algn="l">
              <a:spcBef>
                <a:spcPts val="0"/>
              </a:spcBef>
              <a:spcAft>
                <a:spcPts val="0"/>
              </a:spcAft>
              <a:buNone/>
            </a:pPr>
            <a:r>
              <a:t/>
            </a:r>
            <a:endParaRPr sz="2200">
              <a:solidFill>
                <a:schemeClr val="lt1"/>
              </a:solidFill>
              <a:latin typeface="Lato"/>
              <a:ea typeface="Lato"/>
              <a:cs typeface="Lato"/>
              <a:sym typeface="Lato"/>
            </a:endParaRPr>
          </a:p>
        </p:txBody>
      </p:sp>
      <p:pic>
        <p:nvPicPr>
          <p:cNvPr id="330" name="Google Shape;330;p44"/>
          <p:cNvPicPr preferRelativeResize="0"/>
          <p:nvPr/>
        </p:nvPicPr>
        <p:blipFill rotWithShape="1">
          <a:blip r:embed="rId4">
            <a:alphaModFix/>
          </a:blip>
          <a:srcRect b="0" l="0" r="0" t="0"/>
          <a:stretch/>
        </p:blipFill>
        <p:spPr>
          <a:xfrm>
            <a:off x="5339700" y="1150512"/>
            <a:ext cx="3493226" cy="2279268"/>
          </a:xfrm>
          <a:prstGeom prst="rect">
            <a:avLst/>
          </a:prstGeom>
          <a:noFill/>
          <a:ln>
            <a:noFill/>
          </a:ln>
        </p:spPr>
      </p:pic>
      <p:pic>
        <p:nvPicPr>
          <p:cNvPr id="331" name="Google Shape;331;p44" title="Screenshot 2026-09-01 at 5.09.59 PM.png"/>
          <p:cNvPicPr preferRelativeResize="0"/>
          <p:nvPr/>
        </p:nvPicPr>
        <p:blipFill rotWithShape="1">
          <a:blip r:embed="rId5">
            <a:alphaModFix/>
          </a:blip>
          <a:srcRect b="31861" l="54589" r="26071" t="39297"/>
          <a:stretch/>
        </p:blipFill>
        <p:spPr>
          <a:xfrm>
            <a:off x="5339700" y="3491825"/>
            <a:ext cx="1531848" cy="14834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descr="Timeline background shape" id="336" name="Google Shape;336;p45"/>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45"/>
          <p:cNvSpPr txBox="1"/>
          <p:nvPr>
            <p:ph type="title"/>
          </p:nvPr>
        </p:nvSpPr>
        <p:spPr>
          <a:xfrm>
            <a:off x="196350" y="100557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Outreach/R&amp;R</a:t>
            </a:r>
            <a:endParaRPr sz="4700"/>
          </a:p>
          <a:p>
            <a:pPr indent="0" lvl="0" marL="0" rtl="0" algn="l">
              <a:spcBef>
                <a:spcPts val="0"/>
              </a:spcBef>
              <a:spcAft>
                <a:spcPts val="0"/>
              </a:spcAft>
              <a:buNone/>
            </a:pPr>
            <a:r>
              <a:t/>
            </a:r>
            <a:endParaRPr sz="4700"/>
          </a:p>
          <a:p>
            <a:pPr indent="0" lvl="0" marL="0" rtl="0" algn="ctr">
              <a:spcBef>
                <a:spcPts val="0"/>
              </a:spcBef>
              <a:spcAft>
                <a:spcPts val="0"/>
              </a:spcAft>
              <a:buNone/>
            </a:pPr>
            <a:r>
              <a:t/>
            </a:r>
            <a:endParaRPr sz="5500"/>
          </a:p>
        </p:txBody>
      </p:sp>
      <p:pic>
        <p:nvPicPr>
          <p:cNvPr id="338" name="Google Shape;338;p45"/>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39" name="Google Shape;339;p45"/>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pic>
        <p:nvPicPr>
          <p:cNvPr id="340" name="Google Shape;340;p45" title="80220e_b45ea4510c934b649f2cce2d4cb69d4f~mv2.png"/>
          <p:cNvPicPr preferRelativeResize="0"/>
          <p:nvPr/>
        </p:nvPicPr>
        <p:blipFill>
          <a:blip r:embed="rId4">
            <a:alphaModFix/>
          </a:blip>
          <a:stretch>
            <a:fillRect/>
          </a:stretch>
        </p:blipFill>
        <p:spPr>
          <a:xfrm>
            <a:off x="5769803" y="996126"/>
            <a:ext cx="2682250" cy="2011700"/>
          </a:xfrm>
          <a:prstGeom prst="rect">
            <a:avLst/>
          </a:prstGeom>
          <a:noFill/>
          <a:ln>
            <a:noFill/>
          </a:ln>
        </p:spPr>
      </p:pic>
      <p:pic>
        <p:nvPicPr>
          <p:cNvPr id="341" name="Google Shape;341;p45"/>
          <p:cNvPicPr preferRelativeResize="0"/>
          <p:nvPr/>
        </p:nvPicPr>
        <p:blipFill rotWithShape="1">
          <a:blip r:embed="rId5">
            <a:alphaModFix/>
          </a:blip>
          <a:srcRect b="0" l="9915" r="8810" t="0"/>
          <a:stretch/>
        </p:blipFill>
        <p:spPr>
          <a:xfrm>
            <a:off x="6550325" y="2683925"/>
            <a:ext cx="1806700" cy="1617801"/>
          </a:xfrm>
          <a:prstGeom prst="rect">
            <a:avLst/>
          </a:prstGeom>
          <a:noFill/>
          <a:ln>
            <a:noFill/>
          </a:ln>
        </p:spPr>
      </p:pic>
      <p:sp>
        <p:nvSpPr>
          <p:cNvPr id="342" name="Google Shape;342;p45"/>
          <p:cNvSpPr txBox="1"/>
          <p:nvPr/>
        </p:nvSpPr>
        <p:spPr>
          <a:xfrm>
            <a:off x="196350" y="1217100"/>
            <a:ext cx="5441700" cy="392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900">
                <a:solidFill>
                  <a:schemeClr val="lt1"/>
                </a:solidFill>
                <a:latin typeface="Lato"/>
                <a:ea typeface="Lato"/>
                <a:cs typeface="Lato"/>
                <a:sym typeface="Lato"/>
              </a:rPr>
              <a:t>The Hive Community Circle</a:t>
            </a:r>
            <a:endParaRPr b="1" sz="1900">
              <a:solidFill>
                <a:schemeClr val="lt1"/>
              </a:solidFill>
              <a:latin typeface="Lato"/>
              <a:ea typeface="Lato"/>
              <a:cs typeface="Lato"/>
              <a:sym typeface="Lato"/>
            </a:endParaRPr>
          </a:p>
          <a:p>
            <a:pPr indent="0" lvl="0" marL="0" rtl="0" algn="l">
              <a:spcBef>
                <a:spcPts val="0"/>
              </a:spcBef>
              <a:spcAft>
                <a:spcPts val="0"/>
              </a:spcAft>
              <a:buNone/>
            </a:pPr>
            <a:r>
              <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rPr lang="en" sz="1900">
                <a:solidFill>
                  <a:schemeClr val="lt1"/>
                </a:solidFill>
                <a:latin typeface="Lato Light"/>
                <a:ea typeface="Lato Light"/>
                <a:cs typeface="Lato Light"/>
                <a:sym typeface="Lato Light"/>
              </a:rPr>
              <a:t>WIBC is excited to partner with The Hive Community Circle this semester to support survivors in our Columbia community through hands-on service opportunities and fundraising.</a:t>
            </a:r>
            <a:endParaRPr sz="1900">
              <a:solidFill>
                <a:schemeClr val="lt1"/>
              </a:solidFill>
              <a:latin typeface="Lato Light"/>
              <a:ea typeface="Lato Light"/>
              <a:cs typeface="Lato Light"/>
              <a:sym typeface="Lato Light"/>
            </a:endParaRPr>
          </a:p>
          <a:p>
            <a:pPr indent="0" lvl="0" marL="0" rtl="0" algn="ctr">
              <a:spcBef>
                <a:spcPts val="0"/>
              </a:spcBef>
              <a:spcAft>
                <a:spcPts val="0"/>
              </a:spcAft>
              <a:buNone/>
            </a:pPr>
            <a:r>
              <a:t/>
            </a:r>
            <a:endParaRPr b="1" sz="1900" u="sng">
              <a:solidFill>
                <a:schemeClr val="lt1"/>
              </a:solidFill>
              <a:latin typeface="Lato"/>
              <a:ea typeface="Lato"/>
              <a:cs typeface="Lato"/>
              <a:sym typeface="Lato"/>
            </a:endParaRPr>
          </a:p>
          <a:p>
            <a:pPr indent="0" lvl="0" marL="0" rtl="0" algn="l">
              <a:spcBef>
                <a:spcPts val="0"/>
              </a:spcBef>
              <a:spcAft>
                <a:spcPts val="0"/>
              </a:spcAft>
              <a:buNone/>
            </a:pPr>
            <a:r>
              <a:rPr b="1" lang="en" sz="1900">
                <a:solidFill>
                  <a:schemeClr val="lt1"/>
                </a:solidFill>
                <a:latin typeface="Lato"/>
                <a:ea typeface="Lato"/>
                <a:cs typeface="Lato"/>
                <a:sym typeface="Lato"/>
              </a:rPr>
              <a:t>Roast &amp; Toast Fundraiser</a:t>
            </a:r>
            <a:endParaRPr b="1" sz="1900">
              <a:solidFill>
                <a:schemeClr val="lt1"/>
              </a:solidFill>
              <a:latin typeface="Lato"/>
              <a:ea typeface="Lato"/>
              <a:cs typeface="Lato"/>
              <a:sym typeface="Lato"/>
            </a:endParaRPr>
          </a:p>
          <a:p>
            <a:pPr indent="-349250" lvl="0" marL="457200" rtl="0" algn="l">
              <a:spcBef>
                <a:spcPts val="0"/>
              </a:spcBef>
              <a:spcAft>
                <a:spcPts val="0"/>
              </a:spcAft>
              <a:buClr>
                <a:schemeClr val="lt1"/>
              </a:buClr>
              <a:buSzPts val="1900"/>
              <a:buFont typeface="Lato"/>
              <a:buChar char="❖"/>
            </a:pPr>
            <a:r>
              <a:rPr b="1" lang="en" sz="1900">
                <a:solidFill>
                  <a:schemeClr val="lt1"/>
                </a:solidFill>
                <a:latin typeface="Lato"/>
                <a:ea typeface="Lato"/>
                <a:cs typeface="Lato"/>
                <a:sym typeface="Lato"/>
              </a:rPr>
              <a:t>Where</a:t>
            </a:r>
            <a:r>
              <a:rPr lang="en" sz="1900">
                <a:solidFill>
                  <a:schemeClr val="lt1"/>
                </a:solidFill>
                <a:latin typeface="Lato Light"/>
                <a:ea typeface="Lato Light"/>
                <a:cs typeface="Lato Light"/>
                <a:sym typeface="Lato Light"/>
              </a:rPr>
              <a:t>: 2030 Gregg St.</a:t>
            </a:r>
            <a:endParaRPr sz="1900">
              <a:solidFill>
                <a:schemeClr val="lt1"/>
              </a:solidFill>
              <a:latin typeface="Lato Light"/>
              <a:ea typeface="Lato Light"/>
              <a:cs typeface="Lato Light"/>
              <a:sym typeface="Lato Light"/>
            </a:endParaRPr>
          </a:p>
          <a:p>
            <a:pPr indent="-349250" lvl="0" marL="457200" rtl="0" algn="l">
              <a:spcBef>
                <a:spcPts val="0"/>
              </a:spcBef>
              <a:spcAft>
                <a:spcPts val="0"/>
              </a:spcAft>
              <a:buClr>
                <a:schemeClr val="lt1"/>
              </a:buClr>
              <a:buSzPts val="1900"/>
              <a:buFont typeface="Lato"/>
              <a:buChar char="❖"/>
            </a:pPr>
            <a:r>
              <a:rPr b="1" lang="en" sz="1900">
                <a:solidFill>
                  <a:schemeClr val="lt1"/>
                </a:solidFill>
                <a:latin typeface="Lato"/>
                <a:ea typeface="Lato"/>
                <a:cs typeface="Lato"/>
                <a:sym typeface="Lato"/>
              </a:rPr>
              <a:t>When:</a:t>
            </a:r>
            <a:r>
              <a:rPr lang="en" sz="1900">
                <a:solidFill>
                  <a:schemeClr val="lt1"/>
                </a:solidFill>
                <a:latin typeface="Lato Light"/>
                <a:ea typeface="Lato Light"/>
                <a:cs typeface="Lato Light"/>
                <a:sym typeface="Lato Light"/>
              </a:rPr>
              <a:t> Wednesday, 9/30 3-10 PM</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rPr lang="en" sz="1900">
                <a:solidFill>
                  <a:schemeClr val="lt1"/>
                </a:solidFill>
                <a:latin typeface="Lato Light"/>
                <a:ea typeface="Lato Light"/>
                <a:cs typeface="Lato Light"/>
                <a:sym typeface="Lato Light"/>
              </a:rPr>
              <a:t>Double Point Opportunity!</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rPr lang="en" sz="1900">
                <a:solidFill>
                  <a:schemeClr val="lt1"/>
                </a:solidFill>
                <a:latin typeface="Lato Light"/>
                <a:ea typeface="Lato Light"/>
                <a:cs typeface="Lato Light"/>
                <a:sym typeface="Lato Light"/>
              </a:rPr>
              <a:t>Look out for shift sign-ups in the Groupme</a:t>
            </a:r>
            <a:endParaRPr sz="1900">
              <a:solidFill>
                <a:schemeClr val="lt1"/>
              </a:solidFill>
              <a:latin typeface="Lato Light"/>
              <a:ea typeface="Lato Light"/>
              <a:cs typeface="Lato Light"/>
              <a:sym typeface="Lato Light"/>
            </a:endParaRPr>
          </a:p>
          <a:p>
            <a:pPr indent="0" lvl="0" marL="0" rtl="0" algn="l">
              <a:spcBef>
                <a:spcPts val="0"/>
              </a:spcBef>
              <a:spcAft>
                <a:spcPts val="0"/>
              </a:spcAft>
              <a:buNone/>
            </a:pPr>
            <a:r>
              <a:t/>
            </a:r>
            <a:endParaRPr sz="2000">
              <a:solidFill>
                <a:schemeClr val="lt1"/>
              </a:solidFill>
              <a:latin typeface="Lato"/>
              <a:ea typeface="Lato"/>
              <a:cs typeface="Lato"/>
              <a:sym typeface="Lato"/>
            </a:endParaRPr>
          </a:p>
          <a:p>
            <a:pPr indent="0" lvl="0" marL="457200" rtl="0" algn="l">
              <a:spcBef>
                <a:spcPts val="0"/>
              </a:spcBef>
              <a:spcAft>
                <a:spcPts val="0"/>
              </a:spcAft>
              <a:buNone/>
            </a:pPr>
            <a:r>
              <a:t/>
            </a:r>
            <a:endParaRPr sz="1500">
              <a:solidFill>
                <a:schemeClr val="lt1"/>
              </a:solidFill>
              <a:latin typeface="Lato"/>
              <a:ea typeface="Lato"/>
              <a:cs typeface="Lato"/>
              <a:sym typeface="Lato"/>
            </a:endParaRPr>
          </a:p>
          <a:p>
            <a:pPr indent="0" lvl="0" marL="0" rtl="0" algn="l">
              <a:spcBef>
                <a:spcPts val="0"/>
              </a:spcBef>
              <a:spcAft>
                <a:spcPts val="0"/>
              </a:spcAft>
              <a:buNone/>
            </a:pPr>
            <a:r>
              <a:t/>
            </a:r>
            <a:endParaRPr sz="1200">
              <a:solidFill>
                <a:schemeClr val="lt1"/>
              </a:solidFill>
              <a:latin typeface="Abel"/>
              <a:ea typeface="Abel"/>
              <a:cs typeface="Abel"/>
              <a:sym typeface="Abe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descr="Timeline background shape" id="347" name="Google Shape;347;p46"/>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46"/>
          <p:cNvSpPr txBox="1"/>
          <p:nvPr>
            <p:ph type="title"/>
          </p:nvPr>
        </p:nvSpPr>
        <p:spPr>
          <a:xfrm>
            <a:off x="196350" y="29172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Mentorship</a:t>
            </a:r>
            <a:endParaRPr sz="5500"/>
          </a:p>
        </p:txBody>
      </p:sp>
      <p:pic>
        <p:nvPicPr>
          <p:cNvPr id="349" name="Google Shape;349;p46"/>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50" name="Google Shape;350;p46"/>
          <p:cNvSpPr txBox="1"/>
          <p:nvPr/>
        </p:nvSpPr>
        <p:spPr>
          <a:xfrm>
            <a:off x="304500" y="1148525"/>
            <a:ext cx="41235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latin typeface="Lato"/>
                <a:ea typeface="Lato"/>
                <a:cs typeface="Lato"/>
                <a:sym typeface="Lato"/>
              </a:rPr>
              <a:t>Join the Mentorship Program:</a:t>
            </a: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Mentors- anyone sophomore or older who has completed the WIBternship program</a:t>
            </a: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Mentees- any freshman or new members who have not completed the WIBternship program</a:t>
            </a:r>
            <a:endParaRPr sz="1500">
              <a:latin typeface="Lato"/>
              <a:ea typeface="Lato"/>
              <a:cs typeface="Lato"/>
              <a:sym typeface="Lato"/>
            </a:endParaRPr>
          </a:p>
          <a:p>
            <a:pPr indent="0" lvl="0" marL="0" rtl="0" algn="l">
              <a:spcBef>
                <a:spcPts val="0"/>
              </a:spcBef>
              <a:spcAft>
                <a:spcPts val="0"/>
              </a:spcAft>
              <a:buNone/>
            </a:pPr>
            <a:r>
              <a:t/>
            </a:r>
            <a:endParaRPr sz="1500">
              <a:latin typeface="Lato"/>
              <a:ea typeface="Lato"/>
              <a:cs typeface="Lato"/>
              <a:sym typeface="Lato"/>
            </a:endParaRPr>
          </a:p>
          <a:p>
            <a:pPr indent="0" lvl="0" marL="0" rtl="0" algn="l">
              <a:spcBef>
                <a:spcPts val="0"/>
              </a:spcBef>
              <a:spcAft>
                <a:spcPts val="0"/>
              </a:spcAft>
              <a:buNone/>
            </a:pPr>
            <a:r>
              <a:rPr lang="en" sz="1500">
                <a:latin typeface="Lato"/>
                <a:ea typeface="Lato"/>
                <a:cs typeface="Lato"/>
                <a:sym typeface="Lato"/>
              </a:rPr>
              <a:t>* You do not have to have a ton of experience or an internship to be a mentor!</a:t>
            </a:r>
            <a:endParaRPr sz="1500">
              <a:latin typeface="Lato"/>
              <a:ea typeface="Lato"/>
              <a:cs typeface="Lato"/>
              <a:sym typeface="Lato"/>
            </a:endParaRPr>
          </a:p>
          <a:p>
            <a:pPr indent="0" lvl="0" marL="0" rtl="0" algn="ctr">
              <a:spcBef>
                <a:spcPts val="0"/>
              </a:spcBef>
              <a:spcAft>
                <a:spcPts val="0"/>
              </a:spcAft>
              <a:buNone/>
            </a:pPr>
            <a:r>
              <a:t/>
            </a:r>
            <a:endParaRPr sz="1500">
              <a:latin typeface="Lato"/>
              <a:ea typeface="Lato"/>
              <a:cs typeface="Lato"/>
              <a:sym typeface="Lato"/>
            </a:endParaRPr>
          </a:p>
          <a:p>
            <a:pPr indent="0" lvl="0" marL="0" rtl="0" algn="l">
              <a:spcBef>
                <a:spcPts val="0"/>
              </a:spcBef>
              <a:spcAft>
                <a:spcPts val="0"/>
              </a:spcAft>
              <a:buNone/>
            </a:pPr>
            <a:r>
              <a:rPr lang="en" sz="1500">
                <a:latin typeface="Lato"/>
                <a:ea typeface="Lato"/>
                <a:cs typeface="Lato"/>
                <a:sym typeface="Lato"/>
              </a:rPr>
              <a:t>Requirements:</a:t>
            </a: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Try to meet with your mentor/mentee at least 3 times in the semester (FT, group, coffee)</a:t>
            </a:r>
            <a:endParaRPr sz="1500">
              <a:latin typeface="Lato"/>
              <a:ea typeface="Lato"/>
              <a:cs typeface="Lato"/>
              <a:sym typeface="Lato"/>
            </a:endParaRPr>
          </a:p>
          <a:p>
            <a:pPr indent="-323850" lvl="0" marL="457200" rtl="0" algn="l">
              <a:spcBef>
                <a:spcPts val="0"/>
              </a:spcBef>
              <a:spcAft>
                <a:spcPts val="0"/>
              </a:spcAft>
              <a:buSzPts val="1500"/>
              <a:buFont typeface="Lato"/>
              <a:buChar char="-"/>
            </a:pPr>
            <a:r>
              <a:rPr lang="en" sz="1500">
                <a:latin typeface="Lato"/>
                <a:ea typeface="Lato"/>
                <a:cs typeface="Lato"/>
                <a:sym typeface="Lato"/>
              </a:rPr>
              <a:t>Try to attend an event</a:t>
            </a:r>
            <a:endParaRPr sz="1500">
              <a:latin typeface="Lato"/>
              <a:ea typeface="Lato"/>
              <a:cs typeface="Lato"/>
              <a:sym typeface="Lato"/>
            </a:endParaRPr>
          </a:p>
        </p:txBody>
      </p:sp>
      <p:pic>
        <p:nvPicPr>
          <p:cNvPr id="351" name="Google Shape;351;p46" title="Screenshot 2026-08-30 at 4.48.30 PM.png"/>
          <p:cNvPicPr preferRelativeResize="0"/>
          <p:nvPr/>
        </p:nvPicPr>
        <p:blipFill>
          <a:blip r:embed="rId4">
            <a:alphaModFix/>
          </a:blip>
          <a:stretch>
            <a:fillRect/>
          </a:stretch>
        </p:blipFill>
        <p:spPr>
          <a:xfrm>
            <a:off x="5447488" y="1148525"/>
            <a:ext cx="2414725" cy="2414725"/>
          </a:xfrm>
          <a:prstGeom prst="rect">
            <a:avLst/>
          </a:prstGeom>
          <a:noFill/>
          <a:ln>
            <a:noFill/>
          </a:ln>
        </p:spPr>
      </p:pic>
      <p:sp>
        <p:nvSpPr>
          <p:cNvPr id="352" name="Google Shape;352;p46"/>
          <p:cNvSpPr txBox="1"/>
          <p:nvPr/>
        </p:nvSpPr>
        <p:spPr>
          <a:xfrm>
            <a:off x="6115327" y="3563250"/>
            <a:ext cx="1244100" cy="35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Lato"/>
                <a:ea typeface="Lato"/>
                <a:cs typeface="Lato"/>
                <a:sym typeface="Lato"/>
              </a:rPr>
              <a:t>Matching Form</a:t>
            </a:r>
            <a:endParaRPr sz="1200">
              <a:solidFill>
                <a:schemeClr val="lt1"/>
              </a:solidFill>
              <a:latin typeface="Lato"/>
              <a:ea typeface="Lato"/>
              <a:cs typeface="Lato"/>
              <a:sym typeface="Lato"/>
            </a:endParaRPr>
          </a:p>
        </p:txBody>
      </p:sp>
      <p:sp>
        <p:nvSpPr>
          <p:cNvPr id="353" name="Google Shape;353;p46"/>
          <p:cNvSpPr txBox="1"/>
          <p:nvPr/>
        </p:nvSpPr>
        <p:spPr>
          <a:xfrm>
            <a:off x="5244425" y="3919050"/>
            <a:ext cx="2985900" cy="70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Lato"/>
                <a:ea typeface="Lato"/>
                <a:cs typeface="Lato"/>
                <a:sym typeface="Lato"/>
              </a:rPr>
              <a:t>Form is open until 9/8 after Wibternship- </a:t>
            </a:r>
            <a:r>
              <a:rPr lang="en" sz="1200">
                <a:solidFill>
                  <a:schemeClr val="lt1"/>
                </a:solidFill>
                <a:latin typeface="Lato"/>
                <a:ea typeface="Lato"/>
                <a:cs typeface="Lato"/>
                <a:sym typeface="Lato"/>
              </a:rPr>
              <a:t>pairings</a:t>
            </a:r>
            <a:r>
              <a:rPr lang="en" sz="1200">
                <a:solidFill>
                  <a:schemeClr val="lt1"/>
                </a:solidFill>
                <a:latin typeface="Lato"/>
                <a:ea typeface="Lato"/>
                <a:cs typeface="Lato"/>
                <a:sym typeface="Lato"/>
              </a:rPr>
              <a:t> will be sent out on 9/11 in the AM so you can attend the first event mid-day on 9/11</a:t>
            </a:r>
            <a:endParaRPr sz="1200">
              <a:solidFill>
                <a:schemeClr val="lt1"/>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descr="Timeline background shape" id="358" name="Google Shape;358;p47"/>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47"/>
          <p:cNvSpPr txBox="1"/>
          <p:nvPr>
            <p:ph type="title"/>
          </p:nvPr>
        </p:nvSpPr>
        <p:spPr>
          <a:xfrm>
            <a:off x="151425" y="264129"/>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Next Body Meeting</a:t>
            </a:r>
            <a:endParaRPr sz="5500"/>
          </a:p>
        </p:txBody>
      </p:sp>
      <p:pic>
        <p:nvPicPr>
          <p:cNvPr id="360" name="Google Shape;360;p47"/>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61" name="Google Shape;361;p47"/>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62" name="Google Shape;362;p47"/>
          <p:cNvSpPr txBox="1"/>
          <p:nvPr/>
        </p:nvSpPr>
        <p:spPr>
          <a:xfrm>
            <a:off x="4876800" y="1192650"/>
            <a:ext cx="4267200" cy="2758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0"/>
              </a:spcAft>
              <a:buNone/>
            </a:pPr>
            <a:r>
              <a:rPr b="1" lang="en" sz="1800">
                <a:solidFill>
                  <a:schemeClr val="lt1"/>
                </a:solidFill>
                <a:latin typeface="Lato"/>
                <a:ea typeface="Lato"/>
                <a:cs typeface="Lato"/>
                <a:sym typeface="Lato"/>
              </a:rPr>
              <a:t>Meeting Etiquette: </a:t>
            </a:r>
            <a:endParaRPr b="1" sz="1800">
              <a:solidFill>
                <a:schemeClr val="lt1"/>
              </a:solidFill>
              <a:latin typeface="Lato"/>
              <a:ea typeface="Lato"/>
              <a:cs typeface="Lato"/>
              <a:sym typeface="Lato"/>
            </a:endParaRPr>
          </a:p>
          <a:p>
            <a:pPr indent="0" lvl="0" marL="0" rtl="0" algn="l">
              <a:lnSpc>
                <a:spcPct val="115000"/>
              </a:lnSpc>
              <a:spcBef>
                <a:spcPts val="1000"/>
              </a:spcBef>
              <a:spcAft>
                <a:spcPts val="0"/>
              </a:spcAft>
              <a:buNone/>
            </a:pPr>
            <a:r>
              <a:rPr lang="en" sz="1800">
                <a:solidFill>
                  <a:schemeClr val="lt1"/>
                </a:solidFill>
                <a:latin typeface="Lato Light"/>
                <a:ea typeface="Lato Light"/>
                <a:cs typeface="Lato Light"/>
                <a:sym typeface="Lato Light"/>
              </a:rPr>
              <a:t>During body meetings (virtual &amp; in-person), please be as </a:t>
            </a:r>
            <a:r>
              <a:rPr b="1" lang="en" sz="1800">
                <a:solidFill>
                  <a:schemeClr val="lt1"/>
                </a:solidFill>
                <a:latin typeface="Lato"/>
                <a:ea typeface="Lato"/>
                <a:cs typeface="Lato"/>
                <a:sym typeface="Lato"/>
              </a:rPr>
              <a:t>respectful as possible to our speakers and your peers.</a:t>
            </a:r>
            <a:r>
              <a:rPr lang="en" sz="1800">
                <a:solidFill>
                  <a:schemeClr val="lt1"/>
                </a:solidFill>
                <a:latin typeface="Lato Light"/>
                <a:ea typeface="Lato Light"/>
                <a:cs typeface="Lato Light"/>
                <a:sym typeface="Lato Light"/>
              </a:rPr>
              <a:t> </a:t>
            </a:r>
            <a:endParaRPr sz="1800">
              <a:solidFill>
                <a:schemeClr val="lt1"/>
              </a:solidFill>
              <a:latin typeface="Lato Light"/>
              <a:ea typeface="Lato Light"/>
              <a:cs typeface="Lato Light"/>
              <a:sym typeface="Lato Light"/>
            </a:endParaRPr>
          </a:p>
          <a:p>
            <a:pPr indent="0" lvl="0" marL="0" rtl="0" algn="l">
              <a:lnSpc>
                <a:spcPct val="115000"/>
              </a:lnSpc>
              <a:spcBef>
                <a:spcPts val="1000"/>
              </a:spcBef>
              <a:spcAft>
                <a:spcPts val="0"/>
              </a:spcAft>
              <a:buNone/>
            </a:pPr>
            <a:r>
              <a:rPr lang="en" sz="1800">
                <a:solidFill>
                  <a:schemeClr val="lt1"/>
                </a:solidFill>
                <a:latin typeface="Lato Light"/>
                <a:ea typeface="Lato Light"/>
                <a:cs typeface="Lato Light"/>
                <a:sym typeface="Lato Light"/>
              </a:rPr>
              <a:t>This includes: showing up on time &amp;  staying engaged throughout the meeting</a:t>
            </a:r>
            <a:endParaRPr sz="1800">
              <a:solidFill>
                <a:schemeClr val="lt1"/>
              </a:solidFill>
              <a:latin typeface="Lato Light"/>
              <a:ea typeface="Lato Light"/>
              <a:cs typeface="Lato Light"/>
              <a:sym typeface="Lato Light"/>
            </a:endParaRPr>
          </a:p>
          <a:p>
            <a:pPr indent="0" lvl="0" marL="0" rtl="0" algn="l">
              <a:lnSpc>
                <a:spcPct val="115000"/>
              </a:lnSpc>
              <a:spcBef>
                <a:spcPts val="1000"/>
              </a:spcBef>
              <a:spcAft>
                <a:spcPts val="1000"/>
              </a:spcAft>
              <a:buNone/>
            </a:pPr>
            <a:r>
              <a:t/>
            </a:r>
            <a:endParaRPr sz="1800">
              <a:solidFill>
                <a:schemeClr val="lt1"/>
              </a:solidFill>
              <a:latin typeface="Lato Light"/>
              <a:ea typeface="Lato Light"/>
              <a:cs typeface="Lato Light"/>
              <a:sym typeface="Lato Light"/>
            </a:endParaRPr>
          </a:p>
        </p:txBody>
      </p:sp>
      <p:pic>
        <p:nvPicPr>
          <p:cNvPr id="363" name="Google Shape;363;p47"/>
          <p:cNvPicPr preferRelativeResize="0"/>
          <p:nvPr/>
        </p:nvPicPr>
        <p:blipFill>
          <a:blip r:embed="rId4">
            <a:alphaModFix/>
          </a:blip>
          <a:stretch>
            <a:fillRect/>
          </a:stretch>
        </p:blipFill>
        <p:spPr>
          <a:xfrm>
            <a:off x="594050" y="996125"/>
            <a:ext cx="3317542" cy="414737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descr="Timeline background shape" id="368" name="Google Shape;368;p48"/>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48"/>
          <p:cNvSpPr txBox="1"/>
          <p:nvPr>
            <p:ph idx="4294967295" type="ctrTitle"/>
          </p:nvPr>
        </p:nvSpPr>
        <p:spPr>
          <a:xfrm>
            <a:off x="151425" y="190650"/>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How to Join</a:t>
            </a:r>
            <a:endParaRPr sz="5500"/>
          </a:p>
          <a:p>
            <a:pPr indent="0" lvl="0" marL="0" rtl="0" algn="ctr">
              <a:spcBef>
                <a:spcPts val="0"/>
              </a:spcBef>
              <a:spcAft>
                <a:spcPts val="0"/>
              </a:spcAft>
              <a:buNone/>
            </a:pPr>
            <a:r>
              <a:t/>
            </a:r>
            <a:endParaRPr sz="5500"/>
          </a:p>
        </p:txBody>
      </p:sp>
      <p:pic>
        <p:nvPicPr>
          <p:cNvPr id="370" name="Google Shape;370;p48"/>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71" name="Google Shape;371;p48"/>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72" name="Google Shape;372;p48"/>
          <p:cNvSpPr txBox="1"/>
          <p:nvPr/>
        </p:nvSpPr>
        <p:spPr>
          <a:xfrm>
            <a:off x="151425" y="1150025"/>
            <a:ext cx="8243100" cy="3454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0"/>
              </a:spcAft>
              <a:buNone/>
            </a:pPr>
            <a:r>
              <a:rPr b="1" lang="en" sz="2200">
                <a:latin typeface="Lato"/>
                <a:ea typeface="Lato"/>
                <a:cs typeface="Lato"/>
                <a:sym typeface="Lato"/>
              </a:rPr>
              <a:t>Ready To Join?</a:t>
            </a:r>
            <a:endParaRPr b="1" sz="2200">
              <a:latin typeface="Lato"/>
              <a:ea typeface="Lato"/>
              <a:cs typeface="Lato"/>
              <a:sym typeface="Lato"/>
            </a:endParaRPr>
          </a:p>
          <a:p>
            <a:pPr indent="-368300" lvl="0" marL="457200" rtl="0" algn="l">
              <a:lnSpc>
                <a:spcPct val="115000"/>
              </a:lnSpc>
              <a:spcBef>
                <a:spcPts val="1600"/>
              </a:spcBef>
              <a:spcAft>
                <a:spcPts val="0"/>
              </a:spcAft>
              <a:buClr>
                <a:srgbClr val="000000"/>
              </a:buClr>
              <a:buSzPts val="2200"/>
              <a:buFont typeface="Lato"/>
              <a:buAutoNum type="arabicPeriod"/>
            </a:pPr>
            <a:r>
              <a:rPr b="1" lang="en" sz="2200">
                <a:latin typeface="Lato"/>
                <a:ea typeface="Lato"/>
                <a:cs typeface="Lato"/>
                <a:sym typeface="Lato"/>
              </a:rPr>
              <a:t>ZELLE $25 dues to uscwibc@gmail.com</a:t>
            </a:r>
            <a:endParaRPr b="1" sz="2200">
              <a:latin typeface="Lato"/>
              <a:ea typeface="Lato"/>
              <a:cs typeface="Lato"/>
              <a:sym typeface="Lato"/>
            </a:endParaRPr>
          </a:p>
          <a:p>
            <a:pPr indent="-368300" lvl="1" marL="914400" rtl="0" algn="l">
              <a:lnSpc>
                <a:spcPct val="115000"/>
              </a:lnSpc>
              <a:spcBef>
                <a:spcPts val="0"/>
              </a:spcBef>
              <a:spcAft>
                <a:spcPts val="0"/>
              </a:spcAft>
              <a:buClr>
                <a:srgbClr val="000000"/>
              </a:buClr>
              <a:buSzPts val="2200"/>
              <a:buFont typeface="Lato"/>
              <a:buAutoNum type="alphaLcPeriod"/>
            </a:pPr>
            <a:r>
              <a:rPr lang="en" sz="2200">
                <a:latin typeface="Lato Light"/>
                <a:ea typeface="Lato Light"/>
                <a:cs typeface="Lato Light"/>
                <a:sym typeface="Lato Light"/>
              </a:rPr>
              <a:t>Due </a:t>
            </a:r>
            <a:r>
              <a:rPr b="1" lang="en" sz="2200">
                <a:latin typeface="Lato"/>
                <a:ea typeface="Lato"/>
                <a:cs typeface="Lato"/>
                <a:sym typeface="Lato"/>
              </a:rPr>
              <a:t>September 8th </a:t>
            </a:r>
            <a:r>
              <a:rPr b="1" lang="en" sz="2200">
                <a:latin typeface="Lato"/>
                <a:ea typeface="Lato"/>
                <a:cs typeface="Lato"/>
                <a:sym typeface="Lato"/>
              </a:rPr>
              <a:t>by 11:59pm</a:t>
            </a:r>
            <a:endParaRPr b="1" sz="2200">
              <a:latin typeface="Lato"/>
              <a:ea typeface="Lato"/>
              <a:cs typeface="Lato"/>
              <a:sym typeface="Lato"/>
            </a:endParaRPr>
          </a:p>
          <a:p>
            <a:pPr indent="-368300" lvl="1" marL="914400" rtl="0" algn="l">
              <a:lnSpc>
                <a:spcPct val="115000"/>
              </a:lnSpc>
              <a:spcBef>
                <a:spcPts val="0"/>
              </a:spcBef>
              <a:spcAft>
                <a:spcPts val="0"/>
              </a:spcAft>
              <a:buClr>
                <a:srgbClr val="000000"/>
              </a:buClr>
              <a:buSzPts val="2200"/>
              <a:buFont typeface="Lato"/>
              <a:buAutoNum type="alphaLcPeriod"/>
            </a:pPr>
            <a:r>
              <a:rPr b="1" lang="en" sz="2200">
                <a:latin typeface="Lato"/>
                <a:ea typeface="Lato"/>
                <a:cs typeface="Lato"/>
                <a:sym typeface="Lato"/>
              </a:rPr>
              <a:t>Include your Name, USC email (WITHOUT the @email.sc.edu), PHONE NUMBER, and grade in the description</a:t>
            </a:r>
            <a:endParaRPr b="1" sz="2200">
              <a:latin typeface="Lato"/>
              <a:ea typeface="Lato"/>
              <a:cs typeface="Lato"/>
              <a:sym typeface="Lato"/>
            </a:endParaRPr>
          </a:p>
          <a:p>
            <a:pPr indent="-368300" lvl="0" marL="457200" rtl="0" algn="l">
              <a:lnSpc>
                <a:spcPct val="115000"/>
              </a:lnSpc>
              <a:spcBef>
                <a:spcPts val="0"/>
              </a:spcBef>
              <a:spcAft>
                <a:spcPts val="0"/>
              </a:spcAft>
              <a:buClr>
                <a:srgbClr val="000000"/>
              </a:buClr>
              <a:buSzPts val="2200"/>
              <a:buFont typeface="Lato"/>
              <a:buAutoNum type="arabicPeriod"/>
            </a:pPr>
            <a:r>
              <a:rPr b="1" lang="en" sz="2200">
                <a:latin typeface="Lato"/>
                <a:ea typeface="Lato"/>
                <a:cs typeface="Lato"/>
                <a:sym typeface="Lato"/>
              </a:rPr>
              <a:t>Request Membership on Garnet Gate</a:t>
            </a:r>
            <a:endParaRPr sz="2200">
              <a:latin typeface="Lato Light"/>
              <a:ea typeface="Lato Light"/>
              <a:cs typeface="Lato Light"/>
              <a:sym typeface="Lato Light"/>
            </a:endParaRPr>
          </a:p>
          <a:p>
            <a:pPr indent="-368300" lvl="1" marL="914400" rtl="0" algn="l">
              <a:lnSpc>
                <a:spcPct val="115000"/>
              </a:lnSpc>
              <a:spcBef>
                <a:spcPts val="0"/>
              </a:spcBef>
              <a:spcAft>
                <a:spcPts val="0"/>
              </a:spcAft>
              <a:buClr>
                <a:srgbClr val="000000"/>
              </a:buClr>
              <a:buSzPts val="2200"/>
              <a:buFont typeface="Lato Light"/>
              <a:buAutoNum type="alphaLcPeriod"/>
            </a:pPr>
            <a:r>
              <a:rPr lang="en" sz="2200">
                <a:latin typeface="Lato Light"/>
                <a:ea typeface="Lato Light"/>
                <a:cs typeface="Lato Light"/>
                <a:sym typeface="Lato Light"/>
              </a:rPr>
              <a:t>We will only accept your request after you send dues</a:t>
            </a:r>
            <a:endParaRPr sz="2200">
              <a:solidFill>
                <a:schemeClr val="lt1"/>
              </a:solidFill>
              <a:latin typeface="Lato Light"/>
              <a:ea typeface="Lato Light"/>
              <a:cs typeface="Lato Light"/>
              <a:sym typeface="Lato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descr="Timeline background shape" id="377" name="Google Shape;377;p49"/>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49"/>
          <p:cNvSpPr txBox="1"/>
          <p:nvPr>
            <p:ph type="title"/>
          </p:nvPr>
        </p:nvSpPr>
        <p:spPr>
          <a:xfrm>
            <a:off x="151425" y="190650"/>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Structure- Points System</a:t>
            </a:r>
            <a:endParaRPr sz="5500"/>
          </a:p>
        </p:txBody>
      </p:sp>
      <p:pic>
        <p:nvPicPr>
          <p:cNvPr id="379" name="Google Shape;379;p49"/>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80" name="Google Shape;380;p49"/>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81" name="Google Shape;381;p49"/>
          <p:cNvSpPr txBox="1"/>
          <p:nvPr/>
        </p:nvSpPr>
        <p:spPr>
          <a:xfrm>
            <a:off x="75750" y="928828"/>
            <a:ext cx="8243100" cy="4191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200"/>
              </a:spcBef>
              <a:spcAft>
                <a:spcPts val="0"/>
              </a:spcAft>
              <a:buNone/>
            </a:pPr>
            <a:r>
              <a:rPr b="1" lang="en" sz="1600">
                <a:latin typeface="Lato"/>
                <a:ea typeface="Lato"/>
                <a:cs typeface="Lato"/>
                <a:sym typeface="Lato"/>
              </a:rPr>
              <a:t>New Members</a:t>
            </a:r>
            <a:endParaRPr b="1" sz="1600">
              <a:latin typeface="Lato"/>
              <a:ea typeface="Lato"/>
              <a:cs typeface="Lato"/>
              <a:sym typeface="Lato"/>
            </a:endParaRPr>
          </a:p>
          <a:p>
            <a:pPr indent="-330200" lvl="0" marL="457200" rtl="0" algn="l">
              <a:lnSpc>
                <a:spcPct val="100000"/>
              </a:lnSpc>
              <a:spcBef>
                <a:spcPts val="1200"/>
              </a:spcBef>
              <a:spcAft>
                <a:spcPts val="0"/>
              </a:spcAft>
              <a:buSzPts val="1600"/>
              <a:buChar char="●"/>
            </a:pPr>
            <a:r>
              <a:rPr lang="en" sz="1600">
                <a:latin typeface="Lato"/>
                <a:ea typeface="Lato"/>
                <a:cs typeface="Lato"/>
                <a:sym typeface="Lato"/>
              </a:rPr>
              <a:t>Must obtain </a:t>
            </a:r>
            <a:r>
              <a:rPr b="1" lang="en" sz="1600">
                <a:latin typeface="Lato"/>
                <a:ea typeface="Lato"/>
                <a:cs typeface="Lato"/>
                <a:sym typeface="Lato"/>
              </a:rPr>
              <a:t>16 total points</a:t>
            </a:r>
            <a:endParaRPr b="1" sz="1600">
              <a:latin typeface="Lato"/>
              <a:ea typeface="Lato"/>
              <a:cs typeface="Lato"/>
              <a:sym typeface="Lato"/>
            </a:endParaRPr>
          </a:p>
          <a:p>
            <a:pPr indent="-330200" lvl="0" marL="457200" rtl="0" algn="l">
              <a:lnSpc>
                <a:spcPct val="100000"/>
              </a:lnSpc>
              <a:spcBef>
                <a:spcPts val="0"/>
              </a:spcBef>
              <a:spcAft>
                <a:spcPts val="0"/>
              </a:spcAft>
              <a:buSzPts val="1600"/>
              <a:buChar char="●"/>
            </a:pPr>
            <a:r>
              <a:rPr lang="en" sz="1600">
                <a:latin typeface="Lato"/>
                <a:ea typeface="Lato"/>
                <a:cs typeface="Lato"/>
                <a:sym typeface="Lato"/>
              </a:rPr>
              <a:t>Attend at least </a:t>
            </a:r>
            <a:r>
              <a:rPr b="1" lang="en" sz="1600">
                <a:latin typeface="Lato"/>
                <a:ea typeface="Lato"/>
                <a:cs typeface="Lato"/>
                <a:sym typeface="Lato"/>
              </a:rPr>
              <a:t>4 out of 5 WIBternship meetings</a:t>
            </a:r>
            <a:endParaRPr b="1" sz="1600">
              <a:latin typeface="Lato"/>
              <a:ea typeface="Lato"/>
              <a:cs typeface="Lato"/>
              <a:sym typeface="Lato"/>
            </a:endParaRPr>
          </a:p>
          <a:p>
            <a:pPr indent="-330200" lvl="0" marL="457200" rtl="0" algn="l">
              <a:lnSpc>
                <a:spcPct val="100000"/>
              </a:lnSpc>
              <a:spcBef>
                <a:spcPts val="0"/>
              </a:spcBef>
              <a:spcAft>
                <a:spcPts val="0"/>
              </a:spcAft>
              <a:buSzPts val="1600"/>
              <a:buChar char="●"/>
            </a:pPr>
            <a:r>
              <a:rPr lang="en" sz="1600">
                <a:latin typeface="Lato"/>
                <a:ea typeface="Lato"/>
                <a:cs typeface="Lato"/>
                <a:sym typeface="Lato"/>
              </a:rPr>
              <a:t>Attend at least </a:t>
            </a:r>
            <a:r>
              <a:rPr b="1" lang="en" sz="1600">
                <a:latin typeface="Lato"/>
                <a:ea typeface="Lato"/>
                <a:cs typeface="Lato"/>
                <a:sym typeface="Lato"/>
              </a:rPr>
              <a:t>2 WIBternship/Mentorship social events</a:t>
            </a:r>
            <a:endParaRPr b="1" sz="1600">
              <a:latin typeface="Lato"/>
              <a:ea typeface="Lato"/>
              <a:cs typeface="Lato"/>
              <a:sym typeface="Lato"/>
            </a:endParaRPr>
          </a:p>
          <a:p>
            <a:pPr indent="-330200" lvl="0" marL="457200" rtl="0" algn="l">
              <a:lnSpc>
                <a:spcPct val="100000"/>
              </a:lnSpc>
              <a:spcBef>
                <a:spcPts val="0"/>
              </a:spcBef>
              <a:spcAft>
                <a:spcPts val="0"/>
              </a:spcAft>
              <a:buSzPts val="1600"/>
              <a:buChar char="●"/>
            </a:pPr>
            <a:r>
              <a:rPr lang="en" sz="1600">
                <a:latin typeface="Lato"/>
                <a:ea typeface="Lato"/>
                <a:cs typeface="Lato"/>
                <a:sym typeface="Lato"/>
              </a:rPr>
              <a:t>Participate in at least </a:t>
            </a:r>
            <a:r>
              <a:rPr b="1" lang="en" sz="1600">
                <a:latin typeface="Lato"/>
                <a:ea typeface="Lato"/>
                <a:cs typeface="Lato"/>
                <a:sym typeface="Lato"/>
              </a:rPr>
              <a:t>1 event</a:t>
            </a:r>
            <a:r>
              <a:rPr lang="en" sz="1600">
                <a:latin typeface="Lato"/>
                <a:ea typeface="Lato"/>
                <a:cs typeface="Lato"/>
                <a:sym typeface="Lato"/>
              </a:rPr>
              <a:t> outside of body meetings</a:t>
            </a:r>
            <a:endParaRPr sz="1600">
              <a:latin typeface="Lato"/>
              <a:ea typeface="Lato"/>
              <a:cs typeface="Lato"/>
              <a:sym typeface="Lato"/>
            </a:endParaRPr>
          </a:p>
          <a:p>
            <a:pPr indent="0" lvl="0" marL="0" rtl="0" algn="l">
              <a:lnSpc>
                <a:spcPct val="100000"/>
              </a:lnSpc>
              <a:spcBef>
                <a:spcPts val="1200"/>
              </a:spcBef>
              <a:spcAft>
                <a:spcPts val="0"/>
              </a:spcAft>
              <a:buNone/>
            </a:pPr>
            <a:r>
              <a:rPr b="1" lang="en" sz="1600">
                <a:latin typeface="Lato"/>
                <a:ea typeface="Lato"/>
                <a:cs typeface="Lato"/>
                <a:sym typeface="Lato"/>
              </a:rPr>
              <a:t>Returning Members</a:t>
            </a:r>
            <a:endParaRPr b="1" sz="1600">
              <a:latin typeface="Lato"/>
              <a:ea typeface="Lato"/>
              <a:cs typeface="Lato"/>
              <a:sym typeface="Lato"/>
            </a:endParaRPr>
          </a:p>
          <a:p>
            <a:pPr indent="-330200" lvl="0" marL="457200" rtl="0" algn="l">
              <a:lnSpc>
                <a:spcPct val="100000"/>
              </a:lnSpc>
              <a:spcBef>
                <a:spcPts val="1200"/>
              </a:spcBef>
              <a:spcAft>
                <a:spcPts val="0"/>
              </a:spcAft>
              <a:buSzPts val="1600"/>
              <a:buChar char="●"/>
            </a:pPr>
            <a:r>
              <a:rPr lang="en" sz="1600">
                <a:latin typeface="Lato"/>
                <a:ea typeface="Lato"/>
                <a:cs typeface="Lato"/>
                <a:sym typeface="Lato"/>
              </a:rPr>
              <a:t>Must obtain </a:t>
            </a:r>
            <a:r>
              <a:rPr b="1" lang="en" sz="1600">
                <a:latin typeface="Lato"/>
                <a:ea typeface="Lato"/>
                <a:cs typeface="Lato"/>
                <a:sym typeface="Lato"/>
              </a:rPr>
              <a:t>16 total points</a:t>
            </a:r>
            <a:endParaRPr b="1" sz="1600">
              <a:latin typeface="Lato"/>
              <a:ea typeface="Lato"/>
              <a:cs typeface="Lato"/>
              <a:sym typeface="Lato"/>
            </a:endParaRPr>
          </a:p>
          <a:p>
            <a:pPr indent="-330200" lvl="0" marL="457200" rtl="0" algn="l">
              <a:lnSpc>
                <a:spcPct val="100000"/>
              </a:lnSpc>
              <a:spcBef>
                <a:spcPts val="0"/>
              </a:spcBef>
              <a:spcAft>
                <a:spcPts val="0"/>
              </a:spcAft>
              <a:buSzPts val="1600"/>
              <a:buChar char="●"/>
            </a:pPr>
            <a:r>
              <a:rPr lang="en" sz="1600">
                <a:latin typeface="Lato"/>
                <a:ea typeface="Lato"/>
                <a:cs typeface="Lato"/>
                <a:sym typeface="Lato"/>
              </a:rPr>
              <a:t>Participate in at least </a:t>
            </a:r>
            <a:r>
              <a:rPr b="1" lang="en" sz="1600">
                <a:latin typeface="Lato"/>
                <a:ea typeface="Lato"/>
                <a:cs typeface="Lato"/>
                <a:sym typeface="Lato"/>
              </a:rPr>
              <a:t>1 event</a:t>
            </a:r>
            <a:r>
              <a:rPr lang="en" sz="1600">
                <a:latin typeface="Lato"/>
                <a:ea typeface="Lato"/>
                <a:cs typeface="Lato"/>
                <a:sym typeface="Lato"/>
              </a:rPr>
              <a:t> outside of body meetings</a:t>
            </a:r>
            <a:endParaRPr sz="1600">
              <a:latin typeface="Lato"/>
              <a:ea typeface="Lato"/>
              <a:cs typeface="Lato"/>
              <a:sym typeface="Lato"/>
            </a:endParaRPr>
          </a:p>
          <a:p>
            <a:pPr indent="0" lvl="0" marL="0" rtl="0" algn="l">
              <a:lnSpc>
                <a:spcPct val="100000"/>
              </a:lnSpc>
              <a:spcBef>
                <a:spcPts val="1200"/>
              </a:spcBef>
              <a:spcAft>
                <a:spcPts val="0"/>
              </a:spcAft>
              <a:buNone/>
            </a:pPr>
            <a:r>
              <a:rPr b="1" lang="en" sz="1600">
                <a:latin typeface="Lato"/>
                <a:ea typeface="Lato"/>
                <a:cs typeface="Lato"/>
                <a:sym typeface="Lato"/>
              </a:rPr>
              <a:t>All Members</a:t>
            </a:r>
            <a:endParaRPr b="1" sz="1600">
              <a:latin typeface="Lato"/>
              <a:ea typeface="Lato"/>
              <a:cs typeface="Lato"/>
              <a:sym typeface="Lato"/>
            </a:endParaRPr>
          </a:p>
          <a:p>
            <a:pPr indent="-330200" lvl="0" marL="457200" rtl="0" algn="l">
              <a:lnSpc>
                <a:spcPct val="100000"/>
              </a:lnSpc>
              <a:spcBef>
                <a:spcPts val="1200"/>
              </a:spcBef>
              <a:spcAft>
                <a:spcPts val="0"/>
              </a:spcAft>
              <a:buSzPts val="1600"/>
              <a:buChar char="●"/>
            </a:pPr>
            <a:r>
              <a:rPr lang="en" sz="1600">
                <a:latin typeface="Lato"/>
                <a:ea typeface="Lato"/>
                <a:cs typeface="Lato"/>
                <a:sym typeface="Lato"/>
              </a:rPr>
              <a:t>Must attend at least </a:t>
            </a:r>
            <a:r>
              <a:rPr b="1" lang="en" sz="1600">
                <a:latin typeface="Lato"/>
                <a:ea typeface="Lato"/>
                <a:cs typeface="Lato"/>
                <a:sym typeface="Lato"/>
              </a:rPr>
              <a:t>4 out of 7 body meetings</a:t>
            </a:r>
            <a:endParaRPr sz="1600">
              <a:solidFill>
                <a:srgbClr val="434343"/>
              </a:solidFill>
              <a:latin typeface="Lato Light"/>
              <a:ea typeface="Lato Light"/>
              <a:cs typeface="Lato Light"/>
              <a:sym typeface="Lato Light"/>
            </a:endParaRPr>
          </a:p>
          <a:p>
            <a:pPr indent="0" lvl="0" marL="0" rtl="0" algn="l">
              <a:lnSpc>
                <a:spcPct val="100000"/>
              </a:lnSpc>
              <a:spcBef>
                <a:spcPts val="1200"/>
              </a:spcBef>
              <a:spcAft>
                <a:spcPts val="0"/>
              </a:spcAft>
              <a:buNone/>
            </a:pPr>
            <a:r>
              <a:rPr b="1" lang="en" sz="1600">
                <a:solidFill>
                  <a:srgbClr val="434343"/>
                </a:solidFill>
                <a:latin typeface="Lato"/>
                <a:ea typeface="Lato"/>
                <a:cs typeface="Lato"/>
                <a:sym typeface="Lato"/>
              </a:rPr>
              <a:t>Free t-shirt at 16 points</a:t>
            </a:r>
            <a:endParaRPr b="1" sz="1600">
              <a:solidFill>
                <a:srgbClr val="434343"/>
              </a:solidFill>
              <a:latin typeface="Lato"/>
              <a:ea typeface="Lato"/>
              <a:cs typeface="Lato"/>
              <a:sym typeface="Lato"/>
            </a:endParaRPr>
          </a:p>
          <a:p>
            <a:pPr indent="-330200" lvl="1" marL="914400" rtl="0" algn="l">
              <a:lnSpc>
                <a:spcPct val="100000"/>
              </a:lnSpc>
              <a:spcBef>
                <a:spcPts val="1000"/>
              </a:spcBef>
              <a:spcAft>
                <a:spcPts val="1000"/>
              </a:spcAft>
              <a:buClr>
                <a:srgbClr val="434343"/>
              </a:buClr>
              <a:buSzPts val="1600"/>
              <a:buFont typeface="Lato"/>
              <a:buChar char="○"/>
            </a:pPr>
            <a:r>
              <a:rPr b="1" lang="en" sz="1600">
                <a:solidFill>
                  <a:srgbClr val="434343"/>
                </a:solidFill>
                <a:latin typeface="Lato"/>
                <a:ea typeface="Lato"/>
                <a:cs typeface="Lato"/>
                <a:sym typeface="Lato"/>
              </a:rPr>
              <a:t>Top 3 point earners will receive a gift card at the end of the semester</a:t>
            </a:r>
            <a:endParaRPr b="1" sz="1600">
              <a:solidFill>
                <a:srgbClr val="434343"/>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97" name="Shape 197"/>
        <p:cNvGrpSpPr/>
        <p:nvPr/>
      </p:nvGrpSpPr>
      <p:grpSpPr>
        <a:xfrm>
          <a:off x="0" y="0"/>
          <a:ext cx="0" cy="0"/>
          <a:chOff x="0" y="0"/>
          <a:chExt cx="0" cy="0"/>
        </a:xfrm>
      </p:grpSpPr>
      <p:sp>
        <p:nvSpPr>
          <p:cNvPr descr="Timeline background shape" id="198" name="Google Shape;198;p32"/>
          <p:cNvSpPr/>
          <p:nvPr/>
        </p:nvSpPr>
        <p:spPr>
          <a:xfrm>
            <a:off x="0" y="79125"/>
            <a:ext cx="68418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2"/>
          <p:cNvSpPr txBox="1"/>
          <p:nvPr>
            <p:ph type="title"/>
          </p:nvPr>
        </p:nvSpPr>
        <p:spPr>
          <a:xfrm>
            <a:off x="0" y="-21075"/>
            <a:ext cx="71697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200"/>
              <a:t>Our Panelists</a:t>
            </a:r>
            <a:endParaRPr sz="5200">
              <a:latin typeface="Playfair Display"/>
              <a:ea typeface="Playfair Display"/>
              <a:cs typeface="Playfair Display"/>
              <a:sym typeface="Playfair Display"/>
            </a:endParaRPr>
          </a:p>
        </p:txBody>
      </p:sp>
      <p:pic>
        <p:nvPicPr>
          <p:cNvPr id="200" name="Google Shape;200;p32"/>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pic>
        <p:nvPicPr>
          <p:cNvPr id="201" name="Google Shape;201;p32"/>
          <p:cNvPicPr preferRelativeResize="0"/>
          <p:nvPr/>
        </p:nvPicPr>
        <p:blipFill rotWithShape="1">
          <a:blip r:embed="rId4">
            <a:alphaModFix/>
          </a:blip>
          <a:srcRect b="886" l="0" r="3800" t="22078"/>
          <a:stretch/>
        </p:blipFill>
        <p:spPr>
          <a:xfrm>
            <a:off x="74114" y="1077958"/>
            <a:ext cx="1750225" cy="1981150"/>
          </a:xfrm>
          <a:prstGeom prst="rect">
            <a:avLst/>
          </a:prstGeom>
          <a:noFill/>
          <a:ln>
            <a:noFill/>
          </a:ln>
        </p:spPr>
      </p:pic>
      <p:pic>
        <p:nvPicPr>
          <p:cNvPr id="202" name="Google Shape;202;p32"/>
          <p:cNvPicPr preferRelativeResize="0"/>
          <p:nvPr/>
        </p:nvPicPr>
        <p:blipFill rotWithShape="1">
          <a:blip r:embed="rId5">
            <a:alphaModFix/>
          </a:blip>
          <a:srcRect b="0" l="11348" r="0" t="0"/>
          <a:stretch/>
        </p:blipFill>
        <p:spPr>
          <a:xfrm>
            <a:off x="1885508" y="2488987"/>
            <a:ext cx="1750225" cy="1974225"/>
          </a:xfrm>
          <a:prstGeom prst="rect">
            <a:avLst/>
          </a:prstGeom>
          <a:noFill/>
          <a:ln>
            <a:noFill/>
          </a:ln>
        </p:spPr>
      </p:pic>
      <p:pic>
        <p:nvPicPr>
          <p:cNvPr id="203" name="Google Shape;203;p32"/>
          <p:cNvPicPr preferRelativeResize="0"/>
          <p:nvPr/>
        </p:nvPicPr>
        <p:blipFill rotWithShape="1">
          <a:blip r:embed="rId6">
            <a:alphaModFix/>
          </a:blip>
          <a:srcRect b="0" l="21986" r="21986" t="0"/>
          <a:stretch/>
        </p:blipFill>
        <p:spPr>
          <a:xfrm>
            <a:off x="3696899" y="1077941"/>
            <a:ext cx="1750225" cy="1981150"/>
          </a:xfrm>
          <a:prstGeom prst="rect">
            <a:avLst/>
          </a:prstGeom>
          <a:noFill/>
          <a:ln>
            <a:noFill/>
          </a:ln>
        </p:spPr>
      </p:pic>
      <p:pic>
        <p:nvPicPr>
          <p:cNvPr id="204" name="Google Shape;204;p32"/>
          <p:cNvPicPr preferRelativeResize="0"/>
          <p:nvPr/>
        </p:nvPicPr>
        <p:blipFill rotWithShape="1">
          <a:blip r:embed="rId7">
            <a:alphaModFix/>
          </a:blip>
          <a:srcRect b="10722" l="0" r="0" t="0"/>
          <a:stretch/>
        </p:blipFill>
        <p:spPr>
          <a:xfrm>
            <a:off x="7306673" y="1077937"/>
            <a:ext cx="1750225" cy="1981166"/>
          </a:xfrm>
          <a:prstGeom prst="rect">
            <a:avLst/>
          </a:prstGeom>
          <a:noFill/>
          <a:ln>
            <a:noFill/>
          </a:ln>
        </p:spPr>
      </p:pic>
      <p:pic>
        <p:nvPicPr>
          <p:cNvPr id="205" name="Google Shape;205;p32"/>
          <p:cNvPicPr preferRelativeResize="0"/>
          <p:nvPr/>
        </p:nvPicPr>
        <p:blipFill rotWithShape="1">
          <a:blip r:embed="rId8">
            <a:alphaModFix/>
          </a:blip>
          <a:srcRect b="11700" l="21118" r="12700" t="38450"/>
          <a:stretch/>
        </p:blipFill>
        <p:spPr>
          <a:xfrm>
            <a:off x="5501796" y="2489000"/>
            <a:ext cx="1750225" cy="1974200"/>
          </a:xfrm>
          <a:prstGeom prst="rect">
            <a:avLst/>
          </a:prstGeom>
          <a:noFill/>
          <a:ln>
            <a:noFill/>
          </a:ln>
        </p:spPr>
      </p:pic>
      <p:sp>
        <p:nvSpPr>
          <p:cNvPr id="206" name="Google Shape;206;p32"/>
          <p:cNvSpPr txBox="1"/>
          <p:nvPr/>
        </p:nvSpPr>
        <p:spPr>
          <a:xfrm>
            <a:off x="5514263" y="4537975"/>
            <a:ext cx="17502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Sydney Halverson ‘25</a:t>
            </a:r>
            <a:endParaRPr b="1" sz="1200">
              <a:latin typeface="Lato"/>
              <a:ea typeface="Lato"/>
              <a:cs typeface="Lato"/>
              <a:sym typeface="Lato"/>
            </a:endParaRPr>
          </a:p>
        </p:txBody>
      </p:sp>
      <p:sp>
        <p:nvSpPr>
          <p:cNvPr id="207" name="Google Shape;207;p32"/>
          <p:cNvSpPr txBox="1"/>
          <p:nvPr/>
        </p:nvSpPr>
        <p:spPr>
          <a:xfrm>
            <a:off x="7376375" y="3120350"/>
            <a:ext cx="17079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Karena Bell, MBA ‘17</a:t>
            </a:r>
            <a:endParaRPr b="1" sz="1200">
              <a:latin typeface="Lato"/>
              <a:ea typeface="Lato"/>
              <a:cs typeface="Lato"/>
              <a:sym typeface="Lato"/>
            </a:endParaRPr>
          </a:p>
        </p:txBody>
      </p:sp>
      <p:sp>
        <p:nvSpPr>
          <p:cNvPr id="208" name="Google Shape;208;p32"/>
          <p:cNvSpPr txBox="1"/>
          <p:nvPr/>
        </p:nvSpPr>
        <p:spPr>
          <a:xfrm>
            <a:off x="2088913" y="4537963"/>
            <a:ext cx="1343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Sarah Luther ‘19</a:t>
            </a:r>
            <a:endParaRPr b="1" sz="1200">
              <a:latin typeface="Lato"/>
              <a:ea typeface="Lato"/>
              <a:cs typeface="Lato"/>
              <a:sym typeface="Lato"/>
            </a:endParaRPr>
          </a:p>
        </p:txBody>
      </p:sp>
      <p:sp>
        <p:nvSpPr>
          <p:cNvPr id="209" name="Google Shape;209;p32"/>
          <p:cNvSpPr txBox="1"/>
          <p:nvPr/>
        </p:nvSpPr>
        <p:spPr>
          <a:xfrm>
            <a:off x="3890061" y="3120350"/>
            <a:ext cx="1487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Abigail Hardee ‘17</a:t>
            </a:r>
            <a:endParaRPr b="1" sz="1200">
              <a:latin typeface="Lato"/>
              <a:ea typeface="Lato"/>
              <a:cs typeface="Lato"/>
              <a:sym typeface="Lato"/>
            </a:endParaRPr>
          </a:p>
        </p:txBody>
      </p:sp>
      <p:sp>
        <p:nvSpPr>
          <p:cNvPr id="210" name="Google Shape;210;p32"/>
          <p:cNvSpPr txBox="1"/>
          <p:nvPr/>
        </p:nvSpPr>
        <p:spPr>
          <a:xfrm>
            <a:off x="277537" y="3120350"/>
            <a:ext cx="1343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Jill Schweizer ‘22</a:t>
            </a:r>
            <a:endParaRPr b="1" sz="1200">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50"/>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387" name="Google Shape;387;p50"/>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388" name="Google Shape;388;p50"/>
          <p:cNvSpPr txBox="1"/>
          <p:nvPr>
            <p:ph idx="4294967295" type="ctrTitle"/>
          </p:nvPr>
        </p:nvSpPr>
        <p:spPr>
          <a:xfrm>
            <a:off x="106943" y="166200"/>
            <a:ext cx="38091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Fall 2026 WIBC</a:t>
            </a:r>
            <a:r>
              <a:rPr lang="en" sz="4700"/>
              <a:t> Schedule </a:t>
            </a:r>
            <a:endParaRPr sz="5500"/>
          </a:p>
        </p:txBody>
      </p:sp>
      <p:pic>
        <p:nvPicPr>
          <p:cNvPr id="389" name="Google Shape;389;p50" title="Fall 2026 Calendar (1).png"/>
          <p:cNvPicPr preferRelativeResize="0"/>
          <p:nvPr/>
        </p:nvPicPr>
        <p:blipFill>
          <a:blip r:embed="rId4">
            <a:alphaModFix/>
          </a:blip>
          <a:stretch>
            <a:fillRect/>
          </a:stretch>
        </p:blipFill>
        <p:spPr>
          <a:xfrm>
            <a:off x="3310575" y="114750"/>
            <a:ext cx="3645101" cy="48601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descr="Timeline background shape" id="394" name="Google Shape;394;p51"/>
          <p:cNvSpPr/>
          <p:nvPr/>
        </p:nvSpPr>
        <p:spPr>
          <a:xfrm>
            <a:off x="19640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51"/>
          <p:cNvSpPr txBox="1"/>
          <p:nvPr/>
        </p:nvSpPr>
        <p:spPr>
          <a:xfrm>
            <a:off x="138800" y="182750"/>
            <a:ext cx="8452200" cy="63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700">
                <a:solidFill>
                  <a:schemeClr val="lt1"/>
                </a:solidFill>
                <a:latin typeface="Playfair Display"/>
                <a:ea typeface="Playfair Display"/>
                <a:cs typeface="Playfair Display"/>
                <a:sym typeface="Playfair Display"/>
              </a:rPr>
              <a:t>GroupMe - WIBC</a:t>
            </a:r>
            <a:endParaRPr sz="5500">
              <a:solidFill>
                <a:schemeClr val="lt1"/>
              </a:solidFill>
              <a:latin typeface="Playfair Display"/>
              <a:ea typeface="Playfair Display"/>
              <a:cs typeface="Playfair Display"/>
              <a:sym typeface="Playfair Display"/>
            </a:endParaRPr>
          </a:p>
          <a:p>
            <a:pPr indent="0" lvl="0" marL="0" rtl="0" algn="l">
              <a:spcBef>
                <a:spcPts val="0"/>
              </a:spcBef>
              <a:spcAft>
                <a:spcPts val="0"/>
              </a:spcAft>
              <a:buNone/>
            </a:pPr>
            <a:r>
              <a:t/>
            </a:r>
            <a:endParaRPr>
              <a:latin typeface="Abel"/>
              <a:ea typeface="Abel"/>
              <a:cs typeface="Abel"/>
              <a:sym typeface="Abel"/>
            </a:endParaRPr>
          </a:p>
        </p:txBody>
      </p:sp>
      <p:sp>
        <p:nvSpPr>
          <p:cNvPr id="396" name="Google Shape;396;p51"/>
          <p:cNvSpPr txBox="1"/>
          <p:nvPr/>
        </p:nvSpPr>
        <p:spPr>
          <a:xfrm>
            <a:off x="5221275" y="1149825"/>
            <a:ext cx="3486300" cy="8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000">
              <a:latin typeface="Abel"/>
              <a:ea typeface="Abel"/>
              <a:cs typeface="Abel"/>
              <a:sym typeface="Abel"/>
            </a:endParaRPr>
          </a:p>
        </p:txBody>
      </p:sp>
      <p:sp>
        <p:nvSpPr>
          <p:cNvPr id="397" name="Google Shape;397;p51"/>
          <p:cNvSpPr/>
          <p:nvPr/>
        </p:nvSpPr>
        <p:spPr>
          <a:xfrm>
            <a:off x="2556975" y="1256425"/>
            <a:ext cx="3816300" cy="3543600"/>
          </a:xfrm>
          <a:prstGeom prst="rect">
            <a:avLst/>
          </a:prstGeom>
          <a:solidFill>
            <a:srgbClr val="CFE2F3"/>
          </a:solidFill>
          <a:ln>
            <a:noFill/>
          </a:ln>
        </p:spPr>
        <p:txBody>
          <a:bodyPr anchorCtr="0" anchor="ctr" bIns="80075" lIns="80075" spcFirstLastPara="1" rIns="80075" wrap="square" tIns="80075">
            <a:noAutofit/>
          </a:bodyPr>
          <a:lstStyle/>
          <a:p>
            <a:pPr indent="0" lvl="0" marL="0" rtl="0" algn="ctr">
              <a:spcBef>
                <a:spcPts val="0"/>
              </a:spcBef>
              <a:spcAft>
                <a:spcPts val="0"/>
              </a:spcAft>
              <a:buNone/>
            </a:pPr>
            <a:r>
              <a:t/>
            </a:r>
            <a:endParaRPr sz="1226">
              <a:latin typeface="Abel"/>
              <a:ea typeface="Abel"/>
              <a:cs typeface="Abel"/>
              <a:sym typeface="Abel"/>
            </a:endParaRPr>
          </a:p>
        </p:txBody>
      </p:sp>
      <p:pic>
        <p:nvPicPr>
          <p:cNvPr id="398" name="Google Shape;398;p51" title="groupmeqr.png"/>
          <p:cNvPicPr preferRelativeResize="0"/>
          <p:nvPr/>
        </p:nvPicPr>
        <p:blipFill>
          <a:blip r:embed="rId3">
            <a:alphaModFix/>
          </a:blip>
          <a:stretch>
            <a:fillRect/>
          </a:stretch>
        </p:blipFill>
        <p:spPr>
          <a:xfrm>
            <a:off x="2861020" y="1424125"/>
            <a:ext cx="3208220" cy="320822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grpSp>
        <p:nvGrpSpPr>
          <p:cNvPr id="403" name="Google Shape;403;p52"/>
          <p:cNvGrpSpPr/>
          <p:nvPr/>
        </p:nvGrpSpPr>
        <p:grpSpPr>
          <a:xfrm>
            <a:off x="472981" y="1651286"/>
            <a:ext cx="4486788" cy="3417263"/>
            <a:chOff x="3578510" y="1419647"/>
            <a:chExt cx="4021500" cy="3062887"/>
          </a:xfrm>
        </p:grpSpPr>
        <p:sp>
          <p:nvSpPr>
            <p:cNvPr id="404" name="Google Shape;404;p52"/>
            <p:cNvSpPr/>
            <p:nvPr/>
          </p:nvSpPr>
          <p:spPr>
            <a:xfrm>
              <a:off x="3716658" y="1548119"/>
              <a:ext cx="3748500" cy="2285700"/>
            </a:xfrm>
            <a:prstGeom prst="rect">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52"/>
            <p:cNvSpPr/>
            <p:nvPr/>
          </p:nvSpPr>
          <p:spPr>
            <a:xfrm>
              <a:off x="3578510" y="1419647"/>
              <a:ext cx="4021500" cy="2544300"/>
            </a:xfrm>
            <a:prstGeom prst="roundRect">
              <a:avLst>
                <a:gd fmla="val 3857" name="adj"/>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6" name="Google Shape;406;p52"/>
            <p:cNvGrpSpPr/>
            <p:nvPr/>
          </p:nvGrpSpPr>
          <p:grpSpPr>
            <a:xfrm>
              <a:off x="3605853" y="1447364"/>
              <a:ext cx="3966900" cy="3035170"/>
              <a:chOff x="3605853" y="1447364"/>
              <a:chExt cx="3966900" cy="3035170"/>
            </a:xfrm>
          </p:grpSpPr>
          <p:sp>
            <p:nvSpPr>
              <p:cNvPr id="407" name="Google Shape;407;p52"/>
              <p:cNvSpPr/>
              <p:nvPr/>
            </p:nvSpPr>
            <p:spPr>
              <a:xfrm>
                <a:off x="3605853" y="1447364"/>
                <a:ext cx="3966900" cy="2488800"/>
              </a:xfrm>
              <a:prstGeom prst="roundRect">
                <a:avLst>
                  <a:gd fmla="val 3282" name="adj"/>
                </a:avLst>
              </a:pr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52"/>
              <p:cNvSpPr/>
              <p:nvPr/>
            </p:nvSpPr>
            <p:spPr>
              <a:xfrm>
                <a:off x="4900908" y="3963886"/>
                <a:ext cx="1373274" cy="518648"/>
              </a:xfrm>
              <a:custGeom>
                <a:rect b="b" l="l" r="r" t="t"/>
                <a:pathLst>
                  <a:path extrusionOk="0" h="24926" w="65999">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cap="flat" cmpd="sng" w="19050">
                <a:solidFill>
                  <a:schemeClr val="lt1"/>
                </a:solidFill>
                <a:prstDash val="solid"/>
                <a:round/>
                <a:headEnd len="med" w="med" type="none"/>
                <a:tailEnd len="med" w="med" type="none"/>
              </a:ln>
            </p:spPr>
          </p:sp>
        </p:grpSp>
        <p:cxnSp>
          <p:nvCxnSpPr>
            <p:cNvPr id="409" name="Google Shape;409;p52"/>
            <p:cNvCxnSpPr/>
            <p:nvPr/>
          </p:nvCxnSpPr>
          <p:spPr>
            <a:xfrm>
              <a:off x="4915750" y="4433452"/>
              <a:ext cx="1353300" cy="0"/>
            </a:xfrm>
            <a:prstGeom prst="straightConnector1">
              <a:avLst/>
            </a:prstGeom>
            <a:noFill/>
            <a:ln cap="flat" cmpd="sng" w="19050">
              <a:solidFill>
                <a:schemeClr val="lt1"/>
              </a:solidFill>
              <a:prstDash val="solid"/>
              <a:round/>
              <a:headEnd len="med" w="med" type="none"/>
              <a:tailEnd len="med" w="med" type="none"/>
            </a:ln>
          </p:spPr>
        </p:cxnSp>
      </p:grpSp>
      <p:sp>
        <p:nvSpPr>
          <p:cNvPr id="410" name="Google Shape;410;p52"/>
          <p:cNvSpPr/>
          <p:nvPr/>
        </p:nvSpPr>
        <p:spPr>
          <a:xfrm>
            <a:off x="5505558" y="1576319"/>
            <a:ext cx="1788911" cy="3567189"/>
          </a:xfrm>
          <a:custGeom>
            <a:rect b="b" l="l" r="r" t="t"/>
            <a:pathLst>
              <a:path extrusionOk="0" h="206345" w="10348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400"/>
          </a:p>
        </p:txBody>
      </p:sp>
      <p:sp>
        <p:nvSpPr>
          <p:cNvPr id="411" name="Google Shape;411;p52"/>
          <p:cNvSpPr txBox="1"/>
          <p:nvPr/>
        </p:nvSpPr>
        <p:spPr>
          <a:xfrm>
            <a:off x="1894725" y="977525"/>
            <a:ext cx="1641600" cy="514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sz="2200">
                <a:solidFill>
                  <a:schemeClr val="lt1"/>
                </a:solidFill>
                <a:latin typeface="Abel"/>
                <a:ea typeface="Abel"/>
                <a:cs typeface="Abel"/>
                <a:sym typeface="Abel"/>
              </a:rPr>
              <a:t>uscwibc.com</a:t>
            </a:r>
            <a:endParaRPr/>
          </a:p>
        </p:txBody>
      </p:sp>
      <p:sp>
        <p:nvSpPr>
          <p:cNvPr id="412" name="Google Shape;412;p52"/>
          <p:cNvSpPr txBox="1"/>
          <p:nvPr/>
        </p:nvSpPr>
        <p:spPr>
          <a:xfrm>
            <a:off x="5431888" y="977525"/>
            <a:ext cx="1788900" cy="514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n" sz="2200">
                <a:solidFill>
                  <a:schemeClr val="lt1"/>
                </a:solidFill>
                <a:latin typeface="Abel"/>
                <a:ea typeface="Abel"/>
                <a:cs typeface="Abel"/>
                <a:sym typeface="Abel"/>
              </a:rPr>
              <a:t>@uscwibc</a:t>
            </a:r>
            <a:endParaRPr/>
          </a:p>
        </p:txBody>
      </p:sp>
      <p:sp>
        <p:nvSpPr>
          <p:cNvPr descr="Timeline background shape" id="413" name="Google Shape;413;p52"/>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52"/>
          <p:cNvSpPr txBox="1"/>
          <p:nvPr>
            <p:ph idx="4294967295" type="ctrTitle"/>
          </p:nvPr>
        </p:nvSpPr>
        <p:spPr>
          <a:xfrm>
            <a:off x="-628375" y="273125"/>
            <a:ext cx="8627400" cy="704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700"/>
              <a:t>Where to Find Information</a:t>
            </a:r>
            <a:endParaRPr sz="5500"/>
          </a:p>
        </p:txBody>
      </p:sp>
      <p:pic>
        <p:nvPicPr>
          <p:cNvPr id="415" name="Google Shape;415;p52"/>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pic>
        <p:nvPicPr>
          <p:cNvPr id="416" name="Google Shape;416;p52"/>
          <p:cNvPicPr preferRelativeResize="0"/>
          <p:nvPr/>
        </p:nvPicPr>
        <p:blipFill rotWithShape="1">
          <a:blip r:embed="rId4">
            <a:alphaModFix/>
          </a:blip>
          <a:srcRect b="0" l="9084" r="8557" t="0"/>
          <a:stretch/>
        </p:blipFill>
        <p:spPr>
          <a:xfrm>
            <a:off x="650792" y="1822861"/>
            <a:ext cx="4129480" cy="2494573"/>
          </a:xfrm>
          <a:prstGeom prst="rect">
            <a:avLst/>
          </a:prstGeom>
          <a:noFill/>
          <a:ln>
            <a:noFill/>
          </a:ln>
        </p:spPr>
      </p:pic>
      <p:pic>
        <p:nvPicPr>
          <p:cNvPr id="417" name="Google Shape;417;p52"/>
          <p:cNvPicPr preferRelativeResize="0"/>
          <p:nvPr/>
        </p:nvPicPr>
        <p:blipFill rotWithShape="1">
          <a:blip r:embed="rId5">
            <a:alphaModFix/>
          </a:blip>
          <a:srcRect b="3507" l="0" r="0" t="5178"/>
          <a:stretch/>
        </p:blipFill>
        <p:spPr>
          <a:xfrm>
            <a:off x="5579069" y="1890193"/>
            <a:ext cx="1641726" cy="295760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21" name="Shape 421"/>
        <p:cNvGrpSpPr/>
        <p:nvPr/>
      </p:nvGrpSpPr>
      <p:grpSpPr>
        <a:xfrm>
          <a:off x="0" y="0"/>
          <a:ext cx="0" cy="0"/>
          <a:chOff x="0" y="0"/>
          <a:chExt cx="0" cy="0"/>
        </a:xfrm>
      </p:grpSpPr>
      <p:sp>
        <p:nvSpPr>
          <p:cNvPr descr="Timeline background shape" id="422" name="Google Shape;422;p53"/>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53"/>
          <p:cNvSpPr txBox="1"/>
          <p:nvPr>
            <p:ph idx="4294967295" type="ctrTitle"/>
          </p:nvPr>
        </p:nvSpPr>
        <p:spPr>
          <a:xfrm>
            <a:off x="0" y="254525"/>
            <a:ext cx="8627400" cy="704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700"/>
              <a:t>Attendance!</a:t>
            </a:r>
            <a:endParaRPr sz="4700"/>
          </a:p>
          <a:p>
            <a:pPr indent="0" lvl="0" marL="0" rtl="0" algn="ctr">
              <a:spcBef>
                <a:spcPts val="0"/>
              </a:spcBef>
              <a:spcAft>
                <a:spcPts val="0"/>
              </a:spcAft>
              <a:buNone/>
            </a:pPr>
            <a:r>
              <a:t/>
            </a:r>
            <a:endParaRPr sz="4700"/>
          </a:p>
        </p:txBody>
      </p:sp>
      <p:pic>
        <p:nvPicPr>
          <p:cNvPr id="424" name="Google Shape;424;p53"/>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pic>
        <p:nvPicPr>
          <p:cNvPr id="425" name="Google Shape;425;p53" title="qr-code (14).png"/>
          <p:cNvPicPr preferRelativeResize="0"/>
          <p:nvPr/>
        </p:nvPicPr>
        <p:blipFill>
          <a:blip r:embed="rId4">
            <a:alphaModFix/>
          </a:blip>
          <a:stretch>
            <a:fillRect/>
          </a:stretch>
        </p:blipFill>
        <p:spPr>
          <a:xfrm>
            <a:off x="2276013" y="1120995"/>
            <a:ext cx="3842577" cy="384257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descr="Timeline background shape" id="430" name="Google Shape;430;p54"/>
          <p:cNvSpPr/>
          <p:nvPr/>
        </p:nvSpPr>
        <p:spPr>
          <a:xfrm>
            <a:off x="0" y="2200950"/>
            <a:ext cx="91440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54"/>
          <p:cNvSpPr txBox="1"/>
          <p:nvPr>
            <p:ph idx="4294967295" type="ctrTitle"/>
          </p:nvPr>
        </p:nvSpPr>
        <p:spPr>
          <a:xfrm>
            <a:off x="1519800" y="2081576"/>
            <a:ext cx="6104400" cy="135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Thank you!</a:t>
            </a:r>
            <a:endParaRPr sz="4800"/>
          </a:p>
          <a:p>
            <a:pPr indent="0" lvl="0" marL="0" rtl="0" algn="ctr">
              <a:spcBef>
                <a:spcPts val="0"/>
              </a:spcBef>
              <a:spcAft>
                <a:spcPts val="0"/>
              </a:spcAft>
              <a:buNone/>
            </a:pPr>
            <a:r>
              <a:t/>
            </a:r>
            <a:endParaRPr sz="4800"/>
          </a:p>
          <a:p>
            <a:pPr indent="0" lvl="0" marL="0" rtl="0" algn="ctr">
              <a:spcBef>
                <a:spcPts val="0"/>
              </a:spcBef>
              <a:spcAft>
                <a:spcPts val="0"/>
              </a:spcAft>
              <a:buNone/>
            </a:pPr>
            <a:r>
              <a:t/>
            </a:r>
            <a:endParaRPr sz="2700"/>
          </a:p>
        </p:txBody>
      </p:sp>
      <p:pic>
        <p:nvPicPr>
          <p:cNvPr id="432" name="Google Shape;432;p54"/>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descr="Timeline background shape" id="215" name="Google Shape;215;p33"/>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3"/>
          <p:cNvSpPr txBox="1"/>
          <p:nvPr>
            <p:ph type="title"/>
          </p:nvPr>
        </p:nvSpPr>
        <p:spPr>
          <a:xfrm>
            <a:off x="196350" y="100557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Jill Schweizer</a:t>
            </a:r>
            <a:endParaRPr sz="4700"/>
          </a:p>
          <a:p>
            <a:pPr indent="0" lvl="0" marL="0" rtl="0" algn="l">
              <a:spcBef>
                <a:spcPts val="0"/>
              </a:spcBef>
              <a:spcAft>
                <a:spcPts val="0"/>
              </a:spcAft>
              <a:buNone/>
            </a:pPr>
            <a:r>
              <a:t/>
            </a:r>
            <a:endParaRPr sz="4700">
              <a:latin typeface="Lato"/>
              <a:ea typeface="Lato"/>
              <a:cs typeface="Lato"/>
              <a:sym typeface="Lato"/>
            </a:endParaRPr>
          </a:p>
          <a:p>
            <a:pPr indent="0" lvl="0" marL="0" rtl="0" algn="ctr">
              <a:spcBef>
                <a:spcPts val="0"/>
              </a:spcBef>
              <a:spcAft>
                <a:spcPts val="0"/>
              </a:spcAft>
              <a:buNone/>
            </a:pPr>
            <a:r>
              <a:t/>
            </a:r>
            <a:endParaRPr sz="5500"/>
          </a:p>
        </p:txBody>
      </p:sp>
      <p:pic>
        <p:nvPicPr>
          <p:cNvPr id="217" name="Google Shape;217;p33"/>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18" name="Google Shape;218;p33"/>
          <p:cNvSpPr txBox="1"/>
          <p:nvPr/>
        </p:nvSpPr>
        <p:spPr>
          <a:xfrm>
            <a:off x="261475" y="1450550"/>
            <a:ext cx="4479600" cy="246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solidFill>
                  <a:srgbClr val="222222"/>
                </a:solidFill>
                <a:latin typeface="Lato"/>
                <a:ea typeface="Lato"/>
                <a:cs typeface="Lato"/>
                <a:sym typeface="Lato"/>
              </a:rPr>
              <a:t>Jill graduated from USC in 2022 with a degree in Finance and Data Analytics. She began her career in SaaS sales at Oracle NetSuite in Austin, TX, working her way from Sales Development Representative to Account Manager, before taking a brief career break and moving into fintech. </a:t>
            </a:r>
            <a:endParaRPr sz="1200">
              <a:solidFill>
                <a:srgbClr val="222222"/>
              </a:solidFill>
              <a:latin typeface="Lato"/>
              <a:ea typeface="Lato"/>
              <a:cs typeface="Lato"/>
              <a:sym typeface="Lato"/>
            </a:endParaRPr>
          </a:p>
          <a:p>
            <a:pPr indent="0" lvl="0" marL="0" rtl="0" algn="l">
              <a:lnSpc>
                <a:spcPct val="115000"/>
              </a:lnSpc>
              <a:spcBef>
                <a:spcPts val="0"/>
              </a:spcBef>
              <a:spcAft>
                <a:spcPts val="0"/>
              </a:spcAft>
              <a:buNone/>
            </a:pPr>
            <a:r>
              <a:t/>
            </a:r>
            <a:endParaRPr sz="1200">
              <a:solidFill>
                <a:srgbClr val="222222"/>
              </a:solidFill>
              <a:latin typeface="Lato"/>
              <a:ea typeface="Lato"/>
              <a:cs typeface="Lato"/>
              <a:sym typeface="Lato"/>
            </a:endParaRPr>
          </a:p>
          <a:p>
            <a:pPr indent="0" lvl="0" marL="0" rtl="0" algn="l">
              <a:lnSpc>
                <a:spcPct val="115000"/>
              </a:lnSpc>
              <a:spcBef>
                <a:spcPts val="0"/>
              </a:spcBef>
              <a:spcAft>
                <a:spcPts val="0"/>
              </a:spcAft>
              <a:buNone/>
            </a:pPr>
            <a:r>
              <a:rPr lang="en" sz="1200">
                <a:solidFill>
                  <a:srgbClr val="222222"/>
                </a:solidFill>
                <a:latin typeface="Lato"/>
                <a:ea typeface="Lato"/>
                <a:cs typeface="Lato"/>
                <a:sym typeface="Lato"/>
              </a:rPr>
              <a:t>She's now in San Diego, CA, working as an Account Development Manager at Mercury, a banking platform for startups, where she works with founders to expand their relationship and usage of the platform.</a:t>
            </a:r>
            <a:r>
              <a:rPr lang="en" sz="1200">
                <a:latin typeface="Lato"/>
                <a:ea typeface="Lato"/>
                <a:cs typeface="Lato"/>
                <a:sym typeface="Lato"/>
              </a:rPr>
              <a:t> </a:t>
            </a:r>
            <a:endParaRPr sz="1200">
              <a:latin typeface="Lato"/>
              <a:ea typeface="Lato"/>
              <a:cs typeface="Lato"/>
              <a:sym typeface="Lato"/>
            </a:endParaRPr>
          </a:p>
          <a:p>
            <a:pPr indent="0" lvl="0" marL="0" rtl="0" algn="l">
              <a:lnSpc>
                <a:spcPct val="115000"/>
              </a:lnSpc>
              <a:spcBef>
                <a:spcPts val="0"/>
              </a:spcBef>
              <a:spcAft>
                <a:spcPts val="0"/>
              </a:spcAft>
              <a:buNone/>
            </a:pPr>
            <a:r>
              <a:t/>
            </a:r>
            <a:endParaRPr sz="1000">
              <a:latin typeface="Lato"/>
              <a:ea typeface="Lato"/>
              <a:cs typeface="Lato"/>
              <a:sym typeface="Lato"/>
            </a:endParaRPr>
          </a:p>
        </p:txBody>
      </p:sp>
      <p:pic>
        <p:nvPicPr>
          <p:cNvPr id="219" name="Google Shape;219;p33"/>
          <p:cNvPicPr preferRelativeResize="0"/>
          <p:nvPr/>
        </p:nvPicPr>
        <p:blipFill rotWithShape="1">
          <a:blip r:embed="rId4">
            <a:alphaModFix/>
          </a:blip>
          <a:srcRect b="886" l="0" r="3800" t="22078"/>
          <a:stretch/>
        </p:blipFill>
        <p:spPr>
          <a:xfrm>
            <a:off x="5179029" y="1279910"/>
            <a:ext cx="2418850" cy="2738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descr="Timeline background shape" id="224" name="Google Shape;224;p34"/>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34"/>
          <p:cNvSpPr txBox="1"/>
          <p:nvPr>
            <p:ph type="title"/>
          </p:nvPr>
        </p:nvSpPr>
        <p:spPr>
          <a:xfrm>
            <a:off x="196350" y="100557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Sarah Luther</a:t>
            </a:r>
            <a:endParaRPr sz="4700"/>
          </a:p>
          <a:p>
            <a:pPr indent="0" lvl="0" marL="0" rtl="0" algn="l">
              <a:spcBef>
                <a:spcPts val="0"/>
              </a:spcBef>
              <a:spcAft>
                <a:spcPts val="0"/>
              </a:spcAft>
              <a:buNone/>
            </a:pPr>
            <a:r>
              <a:t/>
            </a:r>
            <a:endParaRPr sz="4700">
              <a:latin typeface="Lato"/>
              <a:ea typeface="Lato"/>
              <a:cs typeface="Lato"/>
              <a:sym typeface="Lato"/>
            </a:endParaRPr>
          </a:p>
          <a:p>
            <a:pPr indent="0" lvl="0" marL="0" rtl="0" algn="ctr">
              <a:spcBef>
                <a:spcPts val="0"/>
              </a:spcBef>
              <a:spcAft>
                <a:spcPts val="0"/>
              </a:spcAft>
              <a:buNone/>
            </a:pPr>
            <a:r>
              <a:t/>
            </a:r>
            <a:endParaRPr sz="5500"/>
          </a:p>
        </p:txBody>
      </p:sp>
      <p:pic>
        <p:nvPicPr>
          <p:cNvPr id="226" name="Google Shape;226;p34"/>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27" name="Google Shape;227;p34"/>
          <p:cNvSpPr txBox="1"/>
          <p:nvPr/>
        </p:nvSpPr>
        <p:spPr>
          <a:xfrm>
            <a:off x="146550" y="1156800"/>
            <a:ext cx="4389000" cy="441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200">
                <a:solidFill>
                  <a:srgbClr val="222222"/>
                </a:solidFill>
                <a:latin typeface="Lato"/>
                <a:ea typeface="Lato"/>
                <a:cs typeface="Lato"/>
                <a:sym typeface="Lato"/>
              </a:rPr>
              <a:t>Sarah graduated from the Arnold School of Public Health at USC in 2019 with a degree in Exercise Science. Her career in health and fitness management began while she was still in college in 2015. During her time at USC, she set a goal to one day become a partner or business owner of a health and fitness company.</a:t>
            </a:r>
            <a:endParaRPr sz="1200">
              <a:solidFill>
                <a:srgbClr val="222222"/>
              </a:solidFill>
              <a:latin typeface="Lato"/>
              <a:ea typeface="Lato"/>
              <a:cs typeface="Lato"/>
              <a:sym typeface="Lato"/>
            </a:endParaRPr>
          </a:p>
          <a:p>
            <a:pPr indent="0" lvl="0" marL="0" rtl="0" algn="l">
              <a:lnSpc>
                <a:spcPct val="115000"/>
              </a:lnSpc>
              <a:spcBef>
                <a:spcPts val="1200"/>
              </a:spcBef>
              <a:spcAft>
                <a:spcPts val="0"/>
              </a:spcAft>
              <a:buNone/>
            </a:pPr>
            <a:r>
              <a:rPr lang="en" sz="1200">
                <a:solidFill>
                  <a:srgbClr val="222222"/>
                </a:solidFill>
                <a:latin typeface="Lato"/>
                <a:ea typeface="Lato"/>
                <a:cs typeface="Lato"/>
                <a:sym typeface="Lato"/>
              </a:rPr>
              <a:t>Now, ten years later, she is the Managing Partner of HOTWORX Columbia. The team opened its first location in February 2024, a second in June 2026, and is currently working on a third location. While she loves health and fitness, she is even more passionate about building teams, creating opportunities, and helping turn big goals into reality.</a:t>
            </a:r>
            <a:endParaRPr sz="1200">
              <a:solidFill>
                <a:srgbClr val="222222"/>
              </a:solidFill>
              <a:latin typeface="Lato"/>
              <a:ea typeface="Lato"/>
              <a:cs typeface="Lato"/>
              <a:sym typeface="Lato"/>
            </a:endParaRPr>
          </a:p>
          <a:p>
            <a:pPr indent="0" lvl="0" marL="0" rtl="0" algn="l">
              <a:lnSpc>
                <a:spcPct val="115000"/>
              </a:lnSpc>
              <a:spcBef>
                <a:spcPts val="1200"/>
              </a:spcBef>
              <a:spcAft>
                <a:spcPts val="0"/>
              </a:spcAft>
              <a:buNone/>
            </a:pPr>
            <a:r>
              <a:rPr lang="en" sz="1200">
                <a:solidFill>
                  <a:srgbClr val="222222"/>
                </a:solidFill>
                <a:latin typeface="Lato"/>
                <a:ea typeface="Lato"/>
                <a:cs typeface="Lato"/>
                <a:sym typeface="Lato"/>
              </a:rPr>
              <a:t>She is excited to share a little of her journey and hopefully encourage others to chase the goals they set for themselves—even when they may not have every step figured out yet.</a:t>
            </a:r>
            <a:endParaRPr sz="1200">
              <a:solidFill>
                <a:srgbClr val="222222"/>
              </a:solidFill>
              <a:latin typeface="Lato"/>
              <a:ea typeface="Lato"/>
              <a:cs typeface="Lato"/>
              <a:sym typeface="Lato"/>
            </a:endParaRPr>
          </a:p>
          <a:p>
            <a:pPr indent="0" lvl="0" marL="0" rtl="0" algn="l">
              <a:lnSpc>
                <a:spcPct val="115000"/>
              </a:lnSpc>
              <a:spcBef>
                <a:spcPts val="1200"/>
              </a:spcBef>
              <a:spcAft>
                <a:spcPts val="0"/>
              </a:spcAft>
              <a:buNone/>
            </a:pPr>
            <a:r>
              <a:t/>
            </a:r>
            <a:endParaRPr sz="1200">
              <a:solidFill>
                <a:srgbClr val="222222"/>
              </a:solidFill>
              <a:latin typeface="Lato"/>
              <a:ea typeface="Lato"/>
              <a:cs typeface="Lato"/>
              <a:sym typeface="Lato"/>
            </a:endParaRPr>
          </a:p>
          <a:p>
            <a:pPr indent="0" lvl="0" marL="0" rtl="0" algn="l">
              <a:lnSpc>
                <a:spcPct val="115000"/>
              </a:lnSpc>
              <a:spcBef>
                <a:spcPts val="0"/>
              </a:spcBef>
              <a:spcAft>
                <a:spcPts val="0"/>
              </a:spcAft>
              <a:buNone/>
            </a:pPr>
            <a:r>
              <a:t/>
            </a:r>
            <a:endParaRPr sz="1000">
              <a:latin typeface="Lato"/>
              <a:ea typeface="Lato"/>
              <a:cs typeface="Lato"/>
              <a:sym typeface="Lato"/>
            </a:endParaRPr>
          </a:p>
        </p:txBody>
      </p:sp>
      <p:pic>
        <p:nvPicPr>
          <p:cNvPr id="228" name="Google Shape;228;p34"/>
          <p:cNvPicPr preferRelativeResize="0"/>
          <p:nvPr/>
        </p:nvPicPr>
        <p:blipFill rotWithShape="1">
          <a:blip r:embed="rId4">
            <a:alphaModFix/>
          </a:blip>
          <a:srcRect b="7304" l="25534" r="0" t="0"/>
          <a:stretch/>
        </p:blipFill>
        <p:spPr>
          <a:xfrm>
            <a:off x="4812163" y="1537225"/>
            <a:ext cx="2147075" cy="2672525"/>
          </a:xfrm>
          <a:prstGeom prst="rect">
            <a:avLst/>
          </a:prstGeom>
          <a:noFill/>
          <a:ln>
            <a:noFill/>
          </a:ln>
        </p:spPr>
      </p:pic>
      <p:pic>
        <p:nvPicPr>
          <p:cNvPr id="229" name="Google Shape;229;p34" title="IMG_9411.PNG"/>
          <p:cNvPicPr preferRelativeResize="0"/>
          <p:nvPr/>
        </p:nvPicPr>
        <p:blipFill>
          <a:blip r:embed="rId5">
            <a:alphaModFix/>
          </a:blip>
          <a:stretch>
            <a:fillRect/>
          </a:stretch>
        </p:blipFill>
        <p:spPr>
          <a:xfrm>
            <a:off x="7235842" y="2090930"/>
            <a:ext cx="1555750" cy="156512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descr="Timeline background shape" id="234" name="Google Shape;234;p35"/>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35"/>
          <p:cNvSpPr txBox="1"/>
          <p:nvPr>
            <p:ph type="title"/>
          </p:nvPr>
        </p:nvSpPr>
        <p:spPr>
          <a:xfrm>
            <a:off x="196350" y="100557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Abigail Hardee</a:t>
            </a:r>
            <a:endParaRPr sz="4700"/>
          </a:p>
          <a:p>
            <a:pPr indent="0" lvl="0" marL="0" rtl="0" algn="l">
              <a:spcBef>
                <a:spcPts val="0"/>
              </a:spcBef>
              <a:spcAft>
                <a:spcPts val="0"/>
              </a:spcAft>
              <a:buNone/>
            </a:pPr>
            <a:r>
              <a:t/>
            </a:r>
            <a:endParaRPr sz="4700">
              <a:latin typeface="Lato"/>
              <a:ea typeface="Lato"/>
              <a:cs typeface="Lato"/>
              <a:sym typeface="Lato"/>
            </a:endParaRPr>
          </a:p>
          <a:p>
            <a:pPr indent="0" lvl="0" marL="0" rtl="0" algn="ctr">
              <a:spcBef>
                <a:spcPts val="0"/>
              </a:spcBef>
              <a:spcAft>
                <a:spcPts val="0"/>
              </a:spcAft>
              <a:buNone/>
            </a:pPr>
            <a:r>
              <a:t/>
            </a:r>
            <a:endParaRPr sz="5500"/>
          </a:p>
        </p:txBody>
      </p:sp>
      <p:pic>
        <p:nvPicPr>
          <p:cNvPr id="236" name="Google Shape;236;p35"/>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37" name="Google Shape;237;p35"/>
          <p:cNvSpPr txBox="1"/>
          <p:nvPr/>
        </p:nvSpPr>
        <p:spPr>
          <a:xfrm>
            <a:off x="196350" y="1403200"/>
            <a:ext cx="5039100" cy="3312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latin typeface="Lato"/>
                <a:ea typeface="Lato"/>
                <a:cs typeface="Lato"/>
                <a:sym typeface="Lato"/>
              </a:rPr>
              <a:t>Abigail Hardee is a Sr. Global Procurement Contracts Manager at Krispy Kreme, where she leads complex indirect vendor negotiations, contract strategy, and cross-functional partnerships. Prior to Krispy Kreme, she held procurement and sourcing leadership roles at PwC and Vialto Partners, specializing in technology contracting.</a:t>
            </a:r>
            <a:endParaRPr sz="1200">
              <a:latin typeface="Lato"/>
              <a:ea typeface="Lato"/>
              <a:cs typeface="Lato"/>
              <a:sym typeface="Lato"/>
            </a:endParaRPr>
          </a:p>
          <a:p>
            <a:pPr indent="0" lvl="0" marL="0" rtl="0" algn="l">
              <a:lnSpc>
                <a:spcPct val="115000"/>
              </a:lnSpc>
              <a:spcBef>
                <a:spcPts val="0"/>
              </a:spcBef>
              <a:spcAft>
                <a:spcPts val="0"/>
              </a:spcAft>
              <a:buNone/>
            </a:pPr>
            <a:r>
              <a:t/>
            </a:r>
            <a:endParaRPr sz="1200">
              <a:latin typeface="Lato"/>
              <a:ea typeface="Lato"/>
              <a:cs typeface="Lato"/>
              <a:sym typeface="Lato"/>
            </a:endParaRPr>
          </a:p>
          <a:p>
            <a:pPr indent="0" lvl="0" marL="0" rtl="0" algn="l">
              <a:lnSpc>
                <a:spcPct val="115000"/>
              </a:lnSpc>
              <a:spcBef>
                <a:spcPts val="0"/>
              </a:spcBef>
              <a:spcAft>
                <a:spcPts val="0"/>
              </a:spcAft>
              <a:buNone/>
            </a:pPr>
            <a:r>
              <a:rPr lang="en" sz="1200">
                <a:latin typeface="Lato"/>
                <a:ea typeface="Lato"/>
                <a:cs typeface="Lato"/>
                <a:sym typeface="Lato"/>
              </a:rPr>
              <a:t>She is a proud DMSB and Honors College graduate, where she earned degrees in Global Supply Chain &amp; Operations Management (GSCOM) and International Business, with a minor in Chinese Studies. She also studied abroad at Fudan University in Shanghai, China as part of the IB program.</a:t>
            </a:r>
            <a:endParaRPr sz="1200">
              <a:latin typeface="Lato"/>
              <a:ea typeface="Lato"/>
              <a:cs typeface="Lato"/>
              <a:sym typeface="Lato"/>
            </a:endParaRPr>
          </a:p>
          <a:p>
            <a:pPr indent="0" lvl="0" marL="0" rtl="0" algn="l">
              <a:lnSpc>
                <a:spcPct val="115000"/>
              </a:lnSpc>
              <a:spcBef>
                <a:spcPts val="0"/>
              </a:spcBef>
              <a:spcAft>
                <a:spcPts val="0"/>
              </a:spcAft>
              <a:buNone/>
            </a:pPr>
            <a:r>
              <a:t/>
            </a:r>
            <a:endParaRPr sz="1200">
              <a:latin typeface="Lato"/>
              <a:ea typeface="Lato"/>
              <a:cs typeface="Lato"/>
              <a:sym typeface="Lato"/>
            </a:endParaRPr>
          </a:p>
          <a:p>
            <a:pPr indent="0" lvl="0" marL="0" rtl="0" algn="l">
              <a:lnSpc>
                <a:spcPct val="115000"/>
              </a:lnSpc>
              <a:spcBef>
                <a:spcPts val="0"/>
              </a:spcBef>
              <a:spcAft>
                <a:spcPts val="0"/>
              </a:spcAft>
              <a:buNone/>
            </a:pPr>
            <a:r>
              <a:rPr lang="en" sz="1200">
                <a:latin typeface="Lato"/>
                <a:ea typeface="Lato"/>
                <a:cs typeface="Lato"/>
                <a:sym typeface="Lato"/>
              </a:rPr>
              <a:t>Outside of work, Abigail enjoys scuba diving, spending time with her boyfriend and cat, and is currently learning how to golf!</a:t>
            </a:r>
            <a:endParaRPr sz="1200">
              <a:solidFill>
                <a:srgbClr val="222222"/>
              </a:solidFill>
              <a:latin typeface="Lato"/>
              <a:ea typeface="Lato"/>
              <a:cs typeface="Lato"/>
              <a:sym typeface="Lato"/>
            </a:endParaRPr>
          </a:p>
          <a:p>
            <a:pPr indent="0" lvl="0" marL="0" rtl="0" algn="l">
              <a:lnSpc>
                <a:spcPct val="115000"/>
              </a:lnSpc>
              <a:spcBef>
                <a:spcPts val="0"/>
              </a:spcBef>
              <a:spcAft>
                <a:spcPts val="0"/>
              </a:spcAft>
              <a:buNone/>
            </a:pPr>
            <a:r>
              <a:t/>
            </a:r>
            <a:endParaRPr sz="1200">
              <a:solidFill>
                <a:srgbClr val="222222"/>
              </a:solidFill>
              <a:latin typeface="Lato"/>
              <a:ea typeface="Lato"/>
              <a:cs typeface="Lato"/>
              <a:sym typeface="Lato"/>
            </a:endParaRPr>
          </a:p>
          <a:p>
            <a:pPr indent="0" lvl="0" marL="0" rtl="0" algn="l">
              <a:lnSpc>
                <a:spcPct val="115000"/>
              </a:lnSpc>
              <a:spcBef>
                <a:spcPts val="0"/>
              </a:spcBef>
              <a:spcAft>
                <a:spcPts val="0"/>
              </a:spcAft>
              <a:buNone/>
            </a:pPr>
            <a:r>
              <a:t/>
            </a:r>
            <a:endParaRPr sz="1000">
              <a:latin typeface="Lato"/>
              <a:ea typeface="Lato"/>
              <a:cs typeface="Lato"/>
              <a:sym typeface="Lato"/>
            </a:endParaRPr>
          </a:p>
        </p:txBody>
      </p:sp>
      <p:pic>
        <p:nvPicPr>
          <p:cNvPr id="238" name="Google Shape;238;p35"/>
          <p:cNvPicPr preferRelativeResize="0"/>
          <p:nvPr/>
        </p:nvPicPr>
        <p:blipFill rotWithShape="1">
          <a:blip r:embed="rId4">
            <a:alphaModFix/>
          </a:blip>
          <a:srcRect b="0" l="21986" r="21986" t="0"/>
          <a:stretch/>
        </p:blipFill>
        <p:spPr>
          <a:xfrm>
            <a:off x="5725575" y="1576528"/>
            <a:ext cx="2407550" cy="2725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descr="Timeline background shape" id="243" name="Google Shape;243;p36"/>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36"/>
          <p:cNvSpPr txBox="1"/>
          <p:nvPr>
            <p:ph type="title"/>
          </p:nvPr>
        </p:nvSpPr>
        <p:spPr>
          <a:xfrm>
            <a:off x="196350" y="100557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Sydney Halverson</a:t>
            </a:r>
            <a:endParaRPr sz="4700"/>
          </a:p>
          <a:p>
            <a:pPr indent="0" lvl="0" marL="0" rtl="0" algn="l">
              <a:spcBef>
                <a:spcPts val="0"/>
              </a:spcBef>
              <a:spcAft>
                <a:spcPts val="0"/>
              </a:spcAft>
              <a:buNone/>
            </a:pPr>
            <a:r>
              <a:t/>
            </a:r>
            <a:endParaRPr sz="4700">
              <a:latin typeface="Lato"/>
              <a:ea typeface="Lato"/>
              <a:cs typeface="Lato"/>
              <a:sym typeface="Lato"/>
            </a:endParaRPr>
          </a:p>
          <a:p>
            <a:pPr indent="0" lvl="0" marL="0" rtl="0" algn="ctr">
              <a:spcBef>
                <a:spcPts val="0"/>
              </a:spcBef>
              <a:spcAft>
                <a:spcPts val="0"/>
              </a:spcAft>
              <a:buNone/>
            </a:pPr>
            <a:r>
              <a:t/>
            </a:r>
            <a:endParaRPr sz="5500"/>
          </a:p>
        </p:txBody>
      </p:sp>
      <p:pic>
        <p:nvPicPr>
          <p:cNvPr id="245" name="Google Shape;245;p36"/>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pic>
        <p:nvPicPr>
          <p:cNvPr id="246" name="Google Shape;246;p36"/>
          <p:cNvPicPr preferRelativeResize="0"/>
          <p:nvPr/>
        </p:nvPicPr>
        <p:blipFill rotWithShape="1">
          <a:blip r:embed="rId4">
            <a:alphaModFix/>
          </a:blip>
          <a:srcRect b="1171" l="14013" r="3750" t="35526"/>
          <a:stretch/>
        </p:blipFill>
        <p:spPr>
          <a:xfrm>
            <a:off x="6172925" y="1613750"/>
            <a:ext cx="2174800" cy="2507025"/>
          </a:xfrm>
          <a:prstGeom prst="rect">
            <a:avLst/>
          </a:prstGeom>
          <a:noFill/>
          <a:ln>
            <a:noFill/>
          </a:ln>
        </p:spPr>
      </p:pic>
      <p:sp>
        <p:nvSpPr>
          <p:cNvPr id="247" name="Google Shape;247;p36"/>
          <p:cNvSpPr txBox="1"/>
          <p:nvPr/>
        </p:nvSpPr>
        <p:spPr>
          <a:xfrm>
            <a:off x="532600" y="1528000"/>
            <a:ext cx="4810800" cy="30000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200">
                <a:latin typeface="Lato"/>
                <a:ea typeface="Lato"/>
                <a:cs typeface="Lato"/>
                <a:sym typeface="Lato"/>
              </a:rPr>
              <a:t>Sydney Halverson is the Brand Marketing Specialist for Olydoe Golf, a Dallas-based golf apparel brand she helped successfully launch in October 2025. Before graduating from USC’s Darla Moore School of Business in May 2025, Sydney interned at Southwest Airlines, specializing in sports sponsorship and event activations. </a:t>
            </a:r>
            <a:endParaRPr sz="1200">
              <a:latin typeface="Lato"/>
              <a:ea typeface="Lato"/>
              <a:cs typeface="Lato"/>
              <a:sym typeface="Lato"/>
            </a:endParaRPr>
          </a:p>
          <a:p>
            <a:pPr indent="0" lvl="0" marL="0" rtl="0" algn="l">
              <a:lnSpc>
                <a:spcPct val="115000"/>
              </a:lnSpc>
              <a:spcBef>
                <a:spcPts val="0"/>
              </a:spcBef>
              <a:spcAft>
                <a:spcPts val="0"/>
              </a:spcAft>
              <a:buNone/>
            </a:pPr>
            <a:r>
              <a:t/>
            </a:r>
            <a:endParaRPr sz="1200">
              <a:latin typeface="Lato"/>
              <a:ea typeface="Lato"/>
              <a:cs typeface="Lato"/>
              <a:sym typeface="Lato"/>
            </a:endParaRPr>
          </a:p>
          <a:p>
            <a:pPr indent="0" lvl="0" marL="0" rtl="0" algn="l">
              <a:lnSpc>
                <a:spcPct val="115000"/>
              </a:lnSpc>
              <a:spcBef>
                <a:spcPts val="0"/>
              </a:spcBef>
              <a:spcAft>
                <a:spcPts val="0"/>
              </a:spcAft>
              <a:buNone/>
            </a:pPr>
            <a:r>
              <a:rPr lang="en" sz="1200">
                <a:latin typeface="Lato"/>
                <a:ea typeface="Lato"/>
                <a:cs typeface="Lato"/>
                <a:sym typeface="Lato"/>
              </a:rPr>
              <a:t>She’s applied that experience to the Olydoe brand, where she's grown her expertise in go-to-market strategy, retail partnerships, and creative direction for a brand redefining golf apparel through natural materials. Her passion for brand building allows her to build authentic relationships in the golf industry and lead every project with clarity and intention. </a:t>
            </a:r>
            <a:endParaRPr sz="1200">
              <a:latin typeface="Lato"/>
              <a:ea typeface="Lato"/>
              <a:cs typeface="Lato"/>
              <a:sym typeface="Lato"/>
            </a:endParaRPr>
          </a:p>
          <a:p>
            <a:pPr indent="0" lvl="0" marL="0" rtl="0" algn="l">
              <a:lnSpc>
                <a:spcPct val="115000"/>
              </a:lnSpc>
              <a:spcBef>
                <a:spcPts val="0"/>
              </a:spcBef>
              <a:spcAft>
                <a:spcPts val="0"/>
              </a:spcAft>
              <a:buNone/>
            </a:pPr>
            <a:r>
              <a:t/>
            </a:r>
            <a:endParaRPr sz="1200">
              <a:latin typeface="Lato"/>
              <a:ea typeface="Lato"/>
              <a:cs typeface="Lato"/>
              <a:sym typeface="Lato"/>
            </a:endParaRPr>
          </a:p>
          <a:p>
            <a:pPr indent="0" lvl="0" marL="0" rtl="0" algn="l">
              <a:lnSpc>
                <a:spcPct val="115000"/>
              </a:lnSpc>
              <a:spcBef>
                <a:spcPts val="0"/>
              </a:spcBef>
              <a:spcAft>
                <a:spcPts val="0"/>
              </a:spcAft>
              <a:buNone/>
            </a:pPr>
            <a:r>
              <a:t/>
            </a:r>
            <a:endParaRPr sz="1200">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descr="Timeline background shape" id="252" name="Google Shape;252;p37"/>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37"/>
          <p:cNvSpPr txBox="1"/>
          <p:nvPr>
            <p:ph type="title"/>
          </p:nvPr>
        </p:nvSpPr>
        <p:spPr>
          <a:xfrm>
            <a:off x="196350" y="1005575"/>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Karena Bell</a:t>
            </a:r>
            <a:endParaRPr sz="4700"/>
          </a:p>
          <a:p>
            <a:pPr indent="0" lvl="0" marL="0" rtl="0" algn="l">
              <a:spcBef>
                <a:spcPts val="0"/>
              </a:spcBef>
              <a:spcAft>
                <a:spcPts val="0"/>
              </a:spcAft>
              <a:buNone/>
            </a:pPr>
            <a:r>
              <a:t/>
            </a:r>
            <a:endParaRPr sz="4700">
              <a:latin typeface="Lato"/>
              <a:ea typeface="Lato"/>
              <a:cs typeface="Lato"/>
              <a:sym typeface="Lato"/>
            </a:endParaRPr>
          </a:p>
          <a:p>
            <a:pPr indent="0" lvl="0" marL="0" rtl="0" algn="ctr">
              <a:spcBef>
                <a:spcPts val="0"/>
              </a:spcBef>
              <a:spcAft>
                <a:spcPts val="0"/>
              </a:spcAft>
              <a:buNone/>
            </a:pPr>
            <a:r>
              <a:t/>
            </a:r>
            <a:endParaRPr sz="5500"/>
          </a:p>
        </p:txBody>
      </p:sp>
      <p:pic>
        <p:nvPicPr>
          <p:cNvPr id="254" name="Google Shape;254;p37"/>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55" name="Google Shape;255;p37"/>
          <p:cNvSpPr txBox="1"/>
          <p:nvPr/>
        </p:nvSpPr>
        <p:spPr>
          <a:xfrm>
            <a:off x="134200" y="1177300"/>
            <a:ext cx="5808300" cy="37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Karena Bell is the Founder and CEO of ProfitLinz®, a profit optimization and growth advisory firm that works with founder-led and mid-market companies to uncover the operational, financial, and strategic constraints that quietly erode profitability and limit growth.</a:t>
            </a:r>
            <a:endParaRPr sz="1200">
              <a:latin typeface="Lato"/>
              <a:ea typeface="Lato"/>
              <a:cs typeface="Lato"/>
              <a:sym typeface="Lato"/>
            </a:endParaRPr>
          </a:p>
          <a:p>
            <a:pPr indent="0" lvl="0" marL="0" rtl="0" algn="l">
              <a:spcBef>
                <a:spcPts val="420"/>
              </a:spcBef>
              <a:spcAft>
                <a:spcPts val="0"/>
              </a:spcAft>
              <a:buNone/>
            </a:pPr>
            <a:r>
              <a:rPr lang="en" sz="1200">
                <a:latin typeface="Lato"/>
                <a:ea typeface="Lato"/>
                <a:cs typeface="Lato"/>
                <a:sym typeface="Lato"/>
              </a:rPr>
              <a:t>Her career has been built around a simple belief: strong businesses aren't created by revenue alone. They're created by leaders who understand how decisions across operations, pricing, cash flow, people, and strategy ultimately translate into profit and enterprise value.</a:t>
            </a:r>
            <a:endParaRPr sz="1200">
              <a:latin typeface="Lato"/>
              <a:ea typeface="Lato"/>
              <a:cs typeface="Lato"/>
              <a:sym typeface="Lato"/>
            </a:endParaRPr>
          </a:p>
          <a:p>
            <a:pPr indent="0" lvl="0" marL="0" rtl="0" algn="l">
              <a:spcBef>
                <a:spcPts val="420"/>
              </a:spcBef>
              <a:spcAft>
                <a:spcPts val="0"/>
              </a:spcAft>
              <a:buNone/>
            </a:pPr>
            <a:r>
              <a:rPr lang="en" sz="1200">
                <a:latin typeface="Lato"/>
                <a:ea typeface="Lato"/>
                <a:cs typeface="Lato"/>
                <a:sym typeface="Lato"/>
              </a:rPr>
              <a:t>Beyond ProfitLinz, Karena is actively involved in business leadership, education, and executive communities. She serves in leadership roles with The Connective, a national B2B relationship and referral community, and currently sits on the Trident Technical College Foundation Board of Trustees, supporting stronger connections between education, business, and the broader community.</a:t>
            </a:r>
            <a:endParaRPr sz="1200">
              <a:latin typeface="Lato"/>
              <a:ea typeface="Lato"/>
              <a:cs typeface="Lato"/>
              <a:sym typeface="Lato"/>
            </a:endParaRPr>
          </a:p>
          <a:p>
            <a:pPr indent="0" lvl="0" marL="0" rtl="0" algn="l">
              <a:spcBef>
                <a:spcPts val="420"/>
              </a:spcBef>
              <a:spcAft>
                <a:spcPts val="420"/>
              </a:spcAft>
              <a:buNone/>
            </a:pPr>
            <a:r>
              <a:rPr lang="en" sz="1200">
                <a:latin typeface="Lato"/>
                <a:ea typeface="Lato"/>
                <a:cs typeface="Lato"/>
                <a:sym typeface="Lato"/>
              </a:rPr>
              <a:t>As a University of South Carolina alumna, Karena is especially passionate about helping emerging professionals understand that their first job doesn't determine their career, and their career doesn't have to follow a perfectly planned path. The ability to think critically, build meaningful relationships, solve difficult problems, communicate with confidence, and remain willing to reinvent yourself can become far more valuable than any single job title.</a:t>
            </a:r>
            <a:endParaRPr sz="1200">
              <a:latin typeface="Lato"/>
              <a:ea typeface="Lato"/>
              <a:cs typeface="Lato"/>
              <a:sym typeface="Lato"/>
            </a:endParaRPr>
          </a:p>
        </p:txBody>
      </p:sp>
      <p:pic>
        <p:nvPicPr>
          <p:cNvPr id="256" name="Google Shape;256;p37"/>
          <p:cNvPicPr preferRelativeResize="0"/>
          <p:nvPr/>
        </p:nvPicPr>
        <p:blipFill rotWithShape="1">
          <a:blip r:embed="rId4">
            <a:alphaModFix/>
          </a:blip>
          <a:srcRect b="2865" l="0" r="0" t="0"/>
          <a:stretch/>
        </p:blipFill>
        <p:spPr>
          <a:xfrm>
            <a:off x="6135550" y="1439000"/>
            <a:ext cx="2143150" cy="2639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0" name="Shape 260"/>
        <p:cNvGrpSpPr/>
        <p:nvPr/>
      </p:nvGrpSpPr>
      <p:grpSpPr>
        <a:xfrm>
          <a:off x="0" y="0"/>
          <a:ext cx="0" cy="0"/>
          <a:chOff x="0" y="0"/>
          <a:chExt cx="0" cy="0"/>
        </a:xfrm>
      </p:grpSpPr>
      <p:sp>
        <p:nvSpPr>
          <p:cNvPr descr="Timeline background shape" id="261" name="Google Shape;261;p38"/>
          <p:cNvSpPr/>
          <p:nvPr/>
        </p:nvSpPr>
        <p:spPr>
          <a:xfrm>
            <a:off x="0" y="79125"/>
            <a:ext cx="68418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38"/>
          <p:cNvSpPr txBox="1"/>
          <p:nvPr>
            <p:ph type="title"/>
          </p:nvPr>
        </p:nvSpPr>
        <p:spPr>
          <a:xfrm>
            <a:off x="0" y="-21075"/>
            <a:ext cx="71697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5200"/>
              <a:t>Our Panelists</a:t>
            </a:r>
            <a:endParaRPr sz="5200">
              <a:latin typeface="Playfair Display"/>
              <a:ea typeface="Playfair Display"/>
              <a:cs typeface="Playfair Display"/>
              <a:sym typeface="Playfair Display"/>
            </a:endParaRPr>
          </a:p>
        </p:txBody>
      </p:sp>
      <p:pic>
        <p:nvPicPr>
          <p:cNvPr id="263" name="Google Shape;263;p38"/>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pic>
        <p:nvPicPr>
          <p:cNvPr id="264" name="Google Shape;264;p38"/>
          <p:cNvPicPr preferRelativeResize="0"/>
          <p:nvPr/>
        </p:nvPicPr>
        <p:blipFill rotWithShape="1">
          <a:blip r:embed="rId4">
            <a:alphaModFix/>
          </a:blip>
          <a:srcRect b="886" l="0" r="3800" t="22078"/>
          <a:stretch/>
        </p:blipFill>
        <p:spPr>
          <a:xfrm>
            <a:off x="74114" y="1077958"/>
            <a:ext cx="1750225" cy="1981150"/>
          </a:xfrm>
          <a:prstGeom prst="rect">
            <a:avLst/>
          </a:prstGeom>
          <a:noFill/>
          <a:ln>
            <a:noFill/>
          </a:ln>
        </p:spPr>
      </p:pic>
      <p:pic>
        <p:nvPicPr>
          <p:cNvPr id="265" name="Google Shape;265;p38"/>
          <p:cNvPicPr preferRelativeResize="0"/>
          <p:nvPr/>
        </p:nvPicPr>
        <p:blipFill rotWithShape="1">
          <a:blip r:embed="rId5">
            <a:alphaModFix/>
          </a:blip>
          <a:srcRect b="0" l="11348" r="0" t="0"/>
          <a:stretch/>
        </p:blipFill>
        <p:spPr>
          <a:xfrm>
            <a:off x="1885508" y="2488987"/>
            <a:ext cx="1750225" cy="1974225"/>
          </a:xfrm>
          <a:prstGeom prst="rect">
            <a:avLst/>
          </a:prstGeom>
          <a:noFill/>
          <a:ln>
            <a:noFill/>
          </a:ln>
        </p:spPr>
      </p:pic>
      <p:pic>
        <p:nvPicPr>
          <p:cNvPr id="266" name="Google Shape;266;p38"/>
          <p:cNvPicPr preferRelativeResize="0"/>
          <p:nvPr/>
        </p:nvPicPr>
        <p:blipFill rotWithShape="1">
          <a:blip r:embed="rId6">
            <a:alphaModFix/>
          </a:blip>
          <a:srcRect b="0" l="21986" r="21986" t="0"/>
          <a:stretch/>
        </p:blipFill>
        <p:spPr>
          <a:xfrm>
            <a:off x="3696899" y="1077941"/>
            <a:ext cx="1750225" cy="1981150"/>
          </a:xfrm>
          <a:prstGeom prst="rect">
            <a:avLst/>
          </a:prstGeom>
          <a:noFill/>
          <a:ln>
            <a:noFill/>
          </a:ln>
        </p:spPr>
      </p:pic>
      <p:pic>
        <p:nvPicPr>
          <p:cNvPr id="267" name="Google Shape;267;p38"/>
          <p:cNvPicPr preferRelativeResize="0"/>
          <p:nvPr/>
        </p:nvPicPr>
        <p:blipFill rotWithShape="1">
          <a:blip r:embed="rId7">
            <a:alphaModFix/>
          </a:blip>
          <a:srcRect b="10722" l="0" r="0" t="0"/>
          <a:stretch/>
        </p:blipFill>
        <p:spPr>
          <a:xfrm>
            <a:off x="7306673" y="1077937"/>
            <a:ext cx="1750225" cy="1981166"/>
          </a:xfrm>
          <a:prstGeom prst="rect">
            <a:avLst/>
          </a:prstGeom>
          <a:noFill/>
          <a:ln>
            <a:noFill/>
          </a:ln>
        </p:spPr>
      </p:pic>
      <p:pic>
        <p:nvPicPr>
          <p:cNvPr id="268" name="Google Shape;268;p38"/>
          <p:cNvPicPr preferRelativeResize="0"/>
          <p:nvPr/>
        </p:nvPicPr>
        <p:blipFill rotWithShape="1">
          <a:blip r:embed="rId8">
            <a:alphaModFix/>
          </a:blip>
          <a:srcRect b="11700" l="21118" r="12700" t="38450"/>
          <a:stretch/>
        </p:blipFill>
        <p:spPr>
          <a:xfrm>
            <a:off x="5501796" y="2489000"/>
            <a:ext cx="1750225" cy="1974200"/>
          </a:xfrm>
          <a:prstGeom prst="rect">
            <a:avLst/>
          </a:prstGeom>
          <a:noFill/>
          <a:ln>
            <a:noFill/>
          </a:ln>
        </p:spPr>
      </p:pic>
      <p:sp>
        <p:nvSpPr>
          <p:cNvPr id="269" name="Google Shape;269;p38"/>
          <p:cNvSpPr txBox="1"/>
          <p:nvPr/>
        </p:nvSpPr>
        <p:spPr>
          <a:xfrm>
            <a:off x="5514263" y="4537975"/>
            <a:ext cx="17502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Sydney Halverson ‘25</a:t>
            </a:r>
            <a:endParaRPr b="1" sz="1200">
              <a:latin typeface="Lato"/>
              <a:ea typeface="Lato"/>
              <a:cs typeface="Lato"/>
              <a:sym typeface="Lato"/>
            </a:endParaRPr>
          </a:p>
        </p:txBody>
      </p:sp>
      <p:sp>
        <p:nvSpPr>
          <p:cNvPr id="270" name="Google Shape;270;p38"/>
          <p:cNvSpPr txBox="1"/>
          <p:nvPr/>
        </p:nvSpPr>
        <p:spPr>
          <a:xfrm>
            <a:off x="7376375" y="3120350"/>
            <a:ext cx="17079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Karena Bell, MBA ‘17</a:t>
            </a:r>
            <a:endParaRPr b="1" sz="1200">
              <a:latin typeface="Lato"/>
              <a:ea typeface="Lato"/>
              <a:cs typeface="Lato"/>
              <a:sym typeface="Lato"/>
            </a:endParaRPr>
          </a:p>
        </p:txBody>
      </p:sp>
      <p:sp>
        <p:nvSpPr>
          <p:cNvPr id="271" name="Google Shape;271;p38"/>
          <p:cNvSpPr txBox="1"/>
          <p:nvPr/>
        </p:nvSpPr>
        <p:spPr>
          <a:xfrm>
            <a:off x="2088913" y="4537963"/>
            <a:ext cx="1343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Sarah Luther ‘19</a:t>
            </a:r>
            <a:endParaRPr b="1" sz="1200">
              <a:latin typeface="Lato"/>
              <a:ea typeface="Lato"/>
              <a:cs typeface="Lato"/>
              <a:sym typeface="Lato"/>
            </a:endParaRPr>
          </a:p>
        </p:txBody>
      </p:sp>
      <p:sp>
        <p:nvSpPr>
          <p:cNvPr id="272" name="Google Shape;272;p38"/>
          <p:cNvSpPr txBox="1"/>
          <p:nvPr/>
        </p:nvSpPr>
        <p:spPr>
          <a:xfrm>
            <a:off x="3890061" y="3120350"/>
            <a:ext cx="1487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Abigail Hardee ‘17</a:t>
            </a:r>
            <a:endParaRPr b="1" sz="1200">
              <a:latin typeface="Lato"/>
              <a:ea typeface="Lato"/>
              <a:cs typeface="Lato"/>
              <a:sym typeface="Lato"/>
            </a:endParaRPr>
          </a:p>
        </p:txBody>
      </p:sp>
      <p:sp>
        <p:nvSpPr>
          <p:cNvPr id="273" name="Google Shape;273;p38"/>
          <p:cNvSpPr txBox="1"/>
          <p:nvPr/>
        </p:nvSpPr>
        <p:spPr>
          <a:xfrm>
            <a:off x="277537" y="3120350"/>
            <a:ext cx="1343400" cy="36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1000"/>
              </a:spcAft>
              <a:buNone/>
            </a:pPr>
            <a:r>
              <a:rPr b="1" lang="en" sz="1200">
                <a:latin typeface="Lato"/>
                <a:ea typeface="Lato"/>
                <a:cs typeface="Lato"/>
                <a:sym typeface="Lato"/>
              </a:rPr>
              <a:t>Jill Schweizer ‘22</a:t>
            </a:r>
            <a:endParaRPr b="1" sz="1200">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descr="Timeline background shape" id="278" name="Google Shape;278;p39"/>
          <p:cNvSpPr/>
          <p:nvPr/>
        </p:nvSpPr>
        <p:spPr>
          <a:xfrm>
            <a:off x="0" y="254525"/>
            <a:ext cx="8394600" cy="741600"/>
          </a:xfrm>
          <a:prstGeom prst="homePlate">
            <a:avLst>
              <a:gd fmla="val 50000" name="adj"/>
            </a:avLst>
          </a:prstGeom>
          <a:solidFill>
            <a:srgbClr val="CFE2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9"/>
          <p:cNvSpPr txBox="1"/>
          <p:nvPr>
            <p:ph type="title"/>
          </p:nvPr>
        </p:nvSpPr>
        <p:spPr>
          <a:xfrm>
            <a:off x="151425" y="190650"/>
            <a:ext cx="8627400" cy="70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700"/>
              <a:t>WIBternship</a:t>
            </a:r>
            <a:endParaRPr sz="5500"/>
          </a:p>
        </p:txBody>
      </p:sp>
      <p:pic>
        <p:nvPicPr>
          <p:cNvPr id="280" name="Google Shape;280;p39"/>
          <p:cNvPicPr preferRelativeResize="0"/>
          <p:nvPr/>
        </p:nvPicPr>
        <p:blipFill rotWithShape="1">
          <a:blip r:embed="rId3">
            <a:alphaModFix amt="15000"/>
          </a:blip>
          <a:srcRect b="18883" l="18302" r="12451" t="10260"/>
          <a:stretch/>
        </p:blipFill>
        <p:spPr>
          <a:xfrm>
            <a:off x="7169774" y="4301725"/>
            <a:ext cx="1974220" cy="841777"/>
          </a:xfrm>
          <a:prstGeom prst="rect">
            <a:avLst/>
          </a:prstGeom>
          <a:noFill/>
          <a:ln>
            <a:noFill/>
          </a:ln>
        </p:spPr>
      </p:pic>
      <p:sp>
        <p:nvSpPr>
          <p:cNvPr id="281" name="Google Shape;281;p39"/>
          <p:cNvSpPr txBox="1"/>
          <p:nvPr/>
        </p:nvSpPr>
        <p:spPr>
          <a:xfrm>
            <a:off x="304500" y="1150025"/>
            <a:ext cx="23778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500">
              <a:latin typeface="Abel"/>
              <a:ea typeface="Abel"/>
              <a:cs typeface="Abel"/>
              <a:sym typeface="Abel"/>
            </a:endParaRPr>
          </a:p>
        </p:txBody>
      </p:sp>
      <p:sp>
        <p:nvSpPr>
          <p:cNvPr id="282" name="Google Shape;282;p39"/>
          <p:cNvSpPr txBox="1"/>
          <p:nvPr/>
        </p:nvSpPr>
        <p:spPr>
          <a:xfrm>
            <a:off x="258300" y="1040075"/>
            <a:ext cx="8627400" cy="3996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540"/>
              </a:spcBef>
              <a:spcAft>
                <a:spcPts val="0"/>
              </a:spcAft>
              <a:buNone/>
            </a:pPr>
            <a:r>
              <a:rPr b="1" lang="en" sz="1700">
                <a:latin typeface="Lato"/>
                <a:ea typeface="Lato"/>
                <a:cs typeface="Lato"/>
                <a:sym typeface="Lato"/>
              </a:rPr>
              <a:t>What is it and why is it required*?</a:t>
            </a:r>
            <a:endParaRPr b="1" sz="1700">
              <a:latin typeface="Lato"/>
              <a:ea typeface="Lato"/>
              <a:cs typeface="Lato"/>
              <a:sym typeface="Lato"/>
            </a:endParaRPr>
          </a:p>
          <a:p>
            <a:pPr indent="0" lvl="0" marL="0" rtl="0" algn="l">
              <a:lnSpc>
                <a:spcPct val="115000"/>
              </a:lnSpc>
              <a:spcBef>
                <a:spcPts val="540"/>
              </a:spcBef>
              <a:spcAft>
                <a:spcPts val="0"/>
              </a:spcAft>
              <a:buNone/>
            </a:pPr>
            <a:r>
              <a:rPr lang="en" sz="1700">
                <a:latin typeface="Lato Light"/>
                <a:ea typeface="Lato Light"/>
                <a:cs typeface="Lato Light"/>
                <a:sym typeface="Lato Light"/>
              </a:rPr>
              <a:t>WIBternship is our</a:t>
            </a:r>
            <a:r>
              <a:rPr lang="en" sz="1700" u="sng">
                <a:latin typeface="Lato Light"/>
                <a:ea typeface="Lato Light"/>
                <a:cs typeface="Lato Light"/>
                <a:sym typeface="Lato Light"/>
              </a:rPr>
              <a:t> new member program for freshmen and sophomores </a:t>
            </a:r>
            <a:r>
              <a:rPr lang="en" sz="1700">
                <a:latin typeface="Lato Light"/>
                <a:ea typeface="Lato Light"/>
                <a:cs typeface="Lato Light"/>
                <a:sym typeface="Lato Light"/>
              </a:rPr>
              <a:t>(although any WIB member is welcome to attend any workshops). </a:t>
            </a:r>
            <a:endParaRPr sz="1700">
              <a:latin typeface="Lato Light"/>
              <a:ea typeface="Lato Light"/>
              <a:cs typeface="Lato Light"/>
              <a:sym typeface="Lato Light"/>
            </a:endParaRPr>
          </a:p>
          <a:p>
            <a:pPr indent="0" lvl="0" marL="0" rtl="0" algn="l">
              <a:lnSpc>
                <a:spcPct val="115000"/>
              </a:lnSpc>
              <a:spcBef>
                <a:spcPts val="540"/>
              </a:spcBef>
              <a:spcAft>
                <a:spcPts val="0"/>
              </a:spcAft>
              <a:buNone/>
            </a:pPr>
            <a:r>
              <a:rPr lang="en" sz="1700">
                <a:latin typeface="Lato Light"/>
                <a:ea typeface="Lato Light"/>
                <a:cs typeface="Lato Light"/>
                <a:sym typeface="Lato Light"/>
              </a:rPr>
              <a:t>We lay down the </a:t>
            </a:r>
            <a:r>
              <a:rPr lang="en" sz="1700" u="sng">
                <a:latin typeface="Lato Light"/>
                <a:ea typeface="Lato Light"/>
                <a:cs typeface="Lato Light"/>
                <a:sym typeface="Lato Light"/>
              </a:rPr>
              <a:t>basics of employability</a:t>
            </a:r>
            <a:r>
              <a:rPr lang="en" sz="1700">
                <a:latin typeface="Lato Light"/>
                <a:ea typeface="Lato Light"/>
                <a:cs typeface="Lato Light"/>
                <a:sym typeface="Lato Light"/>
              </a:rPr>
              <a:t> in a low stakes environment, focused on learning and development. </a:t>
            </a:r>
            <a:endParaRPr sz="1700">
              <a:latin typeface="Lato Light"/>
              <a:ea typeface="Lato Light"/>
              <a:cs typeface="Lato Light"/>
              <a:sym typeface="Lato Light"/>
            </a:endParaRPr>
          </a:p>
          <a:p>
            <a:pPr indent="0" lvl="0" marL="0" rtl="0" algn="l">
              <a:lnSpc>
                <a:spcPct val="115000"/>
              </a:lnSpc>
              <a:spcBef>
                <a:spcPts val="540"/>
              </a:spcBef>
              <a:spcAft>
                <a:spcPts val="0"/>
              </a:spcAft>
              <a:buNone/>
            </a:pPr>
            <a:r>
              <a:rPr lang="en" sz="1700">
                <a:latin typeface="Lato Light"/>
                <a:ea typeface="Lato Light"/>
                <a:cs typeface="Lato Light"/>
                <a:sym typeface="Lato Light"/>
              </a:rPr>
              <a:t>Our speakers and contacts want hire our members, so it is important to employ our members with the necessary skills. </a:t>
            </a:r>
            <a:endParaRPr sz="1700">
              <a:latin typeface="Lato Light"/>
              <a:ea typeface="Lato Light"/>
              <a:cs typeface="Lato Light"/>
              <a:sym typeface="Lato Light"/>
            </a:endParaRPr>
          </a:p>
          <a:p>
            <a:pPr indent="0" lvl="0" marL="0" rtl="0" algn="l">
              <a:lnSpc>
                <a:spcPct val="115000"/>
              </a:lnSpc>
              <a:spcBef>
                <a:spcPts val="1000"/>
              </a:spcBef>
              <a:spcAft>
                <a:spcPts val="0"/>
              </a:spcAft>
              <a:buNone/>
            </a:pPr>
            <a:r>
              <a:rPr b="1" lang="en" sz="1700">
                <a:latin typeface="Lato"/>
                <a:ea typeface="Lato"/>
                <a:cs typeface="Lato"/>
                <a:sym typeface="Lato"/>
              </a:rPr>
              <a:t>What is the time commitment of WIBternship?</a:t>
            </a:r>
            <a:endParaRPr b="1" sz="1700">
              <a:latin typeface="Lato"/>
              <a:ea typeface="Lato"/>
              <a:cs typeface="Lato"/>
              <a:sym typeface="Lato"/>
            </a:endParaRPr>
          </a:p>
          <a:p>
            <a:pPr indent="0" lvl="0" marL="0" rtl="0" algn="l">
              <a:lnSpc>
                <a:spcPct val="115000"/>
              </a:lnSpc>
              <a:spcBef>
                <a:spcPts val="0"/>
              </a:spcBef>
              <a:spcAft>
                <a:spcPts val="0"/>
              </a:spcAft>
              <a:buNone/>
            </a:pPr>
            <a:r>
              <a:rPr lang="en" sz="1700">
                <a:latin typeface="Lato Light"/>
                <a:ea typeface="Lato Light"/>
                <a:cs typeface="Lato Light"/>
                <a:sym typeface="Lato Light"/>
              </a:rPr>
              <a:t>Every other Tuesday at 7:30PM* (opposite weeks as the body meetings)</a:t>
            </a:r>
            <a:endParaRPr sz="1700">
              <a:latin typeface="Lato Light"/>
              <a:ea typeface="Lato Light"/>
              <a:cs typeface="Lato Light"/>
              <a:sym typeface="Lato Light"/>
            </a:endParaRPr>
          </a:p>
          <a:p>
            <a:pPr indent="0" lvl="0" marL="0" rtl="0" algn="l">
              <a:lnSpc>
                <a:spcPct val="115000"/>
              </a:lnSpc>
              <a:spcBef>
                <a:spcPts val="1600"/>
              </a:spcBef>
              <a:spcAft>
                <a:spcPts val="0"/>
              </a:spcAft>
              <a:buNone/>
            </a:pPr>
            <a:r>
              <a:rPr b="1" lang="en" sz="1700">
                <a:latin typeface="Lato"/>
                <a:ea typeface="Lato"/>
                <a:cs typeface="Lato"/>
                <a:sym typeface="Lato"/>
              </a:rPr>
              <a:t>Is WIBternship a competitive/rush process?</a:t>
            </a:r>
            <a:endParaRPr b="1" sz="1700">
              <a:latin typeface="Lato"/>
              <a:ea typeface="Lato"/>
              <a:cs typeface="Lato"/>
              <a:sym typeface="Lato"/>
            </a:endParaRPr>
          </a:p>
          <a:p>
            <a:pPr indent="0" lvl="0" marL="0" rtl="0" algn="l">
              <a:lnSpc>
                <a:spcPct val="115000"/>
              </a:lnSpc>
              <a:spcBef>
                <a:spcPts val="0"/>
              </a:spcBef>
              <a:spcAft>
                <a:spcPts val="0"/>
              </a:spcAft>
              <a:buNone/>
            </a:pPr>
            <a:r>
              <a:rPr lang="en" sz="1700">
                <a:latin typeface="Lato Light"/>
                <a:ea typeface="Lato Light"/>
                <a:cs typeface="Lato Light"/>
                <a:sym typeface="Lato Light"/>
              </a:rPr>
              <a:t>No! All we ask is that you show up, are engaged, and do your best!</a:t>
            </a:r>
            <a:endParaRPr sz="1700">
              <a:latin typeface="Abel"/>
              <a:ea typeface="Abel"/>
              <a:cs typeface="Abel"/>
              <a:sym typeface="Abel"/>
            </a:endParaRPr>
          </a:p>
        </p:txBody>
      </p:sp>
    </p:spTree>
  </p:cSld>
  <p:clrMapOvr>
    <a:masterClrMapping/>
  </p:clrMapOvr>
</p:sld>
</file>

<file path=ppt/theme/theme1.xml><?xml version="1.0" encoding="utf-8"?>
<a:theme xmlns:a="http://schemas.openxmlformats.org/drawingml/2006/main" xmlns:r="http://schemas.openxmlformats.org/officeDocument/2006/relationships" name="Hygge general by Slidesgo">
  <a:themeElements>
    <a:clrScheme name="Simple Light">
      <a:dk1>
        <a:srgbClr val="FBFBFB"/>
      </a:dk1>
      <a:lt1>
        <a:srgbClr val="434343"/>
      </a:lt1>
      <a:dk2>
        <a:srgbClr val="F0D07E"/>
      </a:dk2>
      <a:lt2>
        <a:srgbClr val="E6B8AF"/>
      </a:lt2>
      <a:accent1>
        <a:srgbClr val="EC9482"/>
      </a:accent1>
      <a:accent2>
        <a:srgbClr val="DCC1BE"/>
      </a:accent2>
      <a:accent3>
        <a:srgbClr val="FBFBFB"/>
      </a:accent3>
      <a:accent4>
        <a:srgbClr val="8A675B"/>
      </a:accent4>
      <a:accent5>
        <a:srgbClr val="F0D07E"/>
      </a:accent5>
      <a:accent6>
        <a:srgbClr val="EC9482"/>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